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80" r:id="rId24"/>
    <p:sldId id="278" r:id="rId25"/>
    <p:sldId id="279"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3D2B"/>
    <a:srgbClr val="898E30"/>
    <a:srgbClr val="686829"/>
    <a:srgbClr val="595959"/>
    <a:srgbClr val="E6E6E6"/>
    <a:srgbClr val="D7CF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0" d="100"/>
          <a:sy n="70" d="100"/>
        </p:scale>
        <p:origin x="900"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49DE25-7135-4B35-B793-CC3BD086450A}" type="datetimeFigureOut">
              <a:rPr lang="zh-CN" altLang="en-US" smtClean="0"/>
              <a:t>2017/7/26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4CAF7E-0121-46C2-B637-DDE032C42D9B}" type="slidenum">
              <a:rPr lang="zh-CN" altLang="en-US" smtClean="0"/>
              <a:t>‹#›</a:t>
            </a:fld>
            <a:endParaRPr lang="zh-CN" altLang="en-US"/>
          </a:p>
        </p:txBody>
      </p:sp>
    </p:spTree>
    <p:extLst>
      <p:ext uri="{BB962C8B-B14F-4D97-AF65-F5344CB8AC3E}">
        <p14:creationId xmlns:p14="http://schemas.microsoft.com/office/powerpoint/2010/main" val="107253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a:t>
            </a:fld>
            <a:endParaRPr lang="zh-CN" altLang="en-US"/>
          </a:p>
        </p:txBody>
      </p:sp>
    </p:spTree>
    <p:extLst>
      <p:ext uri="{BB962C8B-B14F-4D97-AF65-F5344CB8AC3E}">
        <p14:creationId xmlns:p14="http://schemas.microsoft.com/office/powerpoint/2010/main" val="2409302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10</a:t>
            </a:fld>
            <a:endParaRPr lang="zh-CN" altLang="en-US"/>
          </a:p>
        </p:txBody>
      </p:sp>
    </p:spTree>
    <p:extLst>
      <p:ext uri="{BB962C8B-B14F-4D97-AF65-F5344CB8AC3E}">
        <p14:creationId xmlns:p14="http://schemas.microsoft.com/office/powerpoint/2010/main" val="322632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11</a:t>
            </a:fld>
            <a:endParaRPr lang="zh-CN" altLang="en-US"/>
          </a:p>
        </p:txBody>
      </p:sp>
    </p:spTree>
    <p:extLst>
      <p:ext uri="{BB962C8B-B14F-4D97-AF65-F5344CB8AC3E}">
        <p14:creationId xmlns:p14="http://schemas.microsoft.com/office/powerpoint/2010/main" val="2275474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12</a:t>
            </a:fld>
            <a:endParaRPr lang="zh-CN" altLang="en-US"/>
          </a:p>
        </p:txBody>
      </p:sp>
    </p:spTree>
    <p:extLst>
      <p:ext uri="{BB962C8B-B14F-4D97-AF65-F5344CB8AC3E}">
        <p14:creationId xmlns:p14="http://schemas.microsoft.com/office/powerpoint/2010/main" val="3895328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13</a:t>
            </a:fld>
            <a:endParaRPr lang="zh-CN" altLang="en-US"/>
          </a:p>
        </p:txBody>
      </p:sp>
    </p:spTree>
    <p:extLst>
      <p:ext uri="{BB962C8B-B14F-4D97-AF65-F5344CB8AC3E}">
        <p14:creationId xmlns:p14="http://schemas.microsoft.com/office/powerpoint/2010/main" val="3877769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14</a:t>
            </a:fld>
            <a:endParaRPr lang="zh-CN" altLang="en-US"/>
          </a:p>
        </p:txBody>
      </p:sp>
    </p:spTree>
    <p:extLst>
      <p:ext uri="{BB962C8B-B14F-4D97-AF65-F5344CB8AC3E}">
        <p14:creationId xmlns:p14="http://schemas.microsoft.com/office/powerpoint/2010/main" val="3360976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15</a:t>
            </a:fld>
            <a:endParaRPr lang="zh-CN" altLang="en-US"/>
          </a:p>
        </p:txBody>
      </p:sp>
    </p:spTree>
    <p:extLst>
      <p:ext uri="{BB962C8B-B14F-4D97-AF65-F5344CB8AC3E}">
        <p14:creationId xmlns:p14="http://schemas.microsoft.com/office/powerpoint/2010/main" val="3809085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16</a:t>
            </a:fld>
            <a:endParaRPr lang="zh-CN" altLang="en-US"/>
          </a:p>
        </p:txBody>
      </p:sp>
    </p:spTree>
    <p:extLst>
      <p:ext uri="{BB962C8B-B14F-4D97-AF65-F5344CB8AC3E}">
        <p14:creationId xmlns:p14="http://schemas.microsoft.com/office/powerpoint/2010/main" val="592934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17</a:t>
            </a:fld>
            <a:endParaRPr lang="zh-CN" altLang="en-US"/>
          </a:p>
        </p:txBody>
      </p:sp>
    </p:spTree>
    <p:extLst>
      <p:ext uri="{BB962C8B-B14F-4D97-AF65-F5344CB8AC3E}">
        <p14:creationId xmlns:p14="http://schemas.microsoft.com/office/powerpoint/2010/main" val="1533254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18</a:t>
            </a:fld>
            <a:endParaRPr lang="zh-CN" altLang="en-US"/>
          </a:p>
        </p:txBody>
      </p:sp>
    </p:spTree>
    <p:extLst>
      <p:ext uri="{BB962C8B-B14F-4D97-AF65-F5344CB8AC3E}">
        <p14:creationId xmlns:p14="http://schemas.microsoft.com/office/powerpoint/2010/main" val="786199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19</a:t>
            </a:fld>
            <a:endParaRPr lang="zh-CN" altLang="en-US"/>
          </a:p>
        </p:txBody>
      </p:sp>
    </p:spTree>
    <p:extLst>
      <p:ext uri="{BB962C8B-B14F-4D97-AF65-F5344CB8AC3E}">
        <p14:creationId xmlns:p14="http://schemas.microsoft.com/office/powerpoint/2010/main" val="3867593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a:t>
            </a:fld>
            <a:endParaRPr lang="zh-CN" altLang="en-US"/>
          </a:p>
        </p:txBody>
      </p:sp>
    </p:spTree>
    <p:extLst>
      <p:ext uri="{BB962C8B-B14F-4D97-AF65-F5344CB8AC3E}">
        <p14:creationId xmlns:p14="http://schemas.microsoft.com/office/powerpoint/2010/main" val="3323946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20</a:t>
            </a:fld>
            <a:endParaRPr lang="zh-CN" altLang="en-US"/>
          </a:p>
        </p:txBody>
      </p:sp>
    </p:spTree>
    <p:extLst>
      <p:ext uri="{BB962C8B-B14F-4D97-AF65-F5344CB8AC3E}">
        <p14:creationId xmlns:p14="http://schemas.microsoft.com/office/powerpoint/2010/main" val="2038649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21</a:t>
            </a:fld>
            <a:endParaRPr lang="zh-CN" altLang="en-US"/>
          </a:p>
        </p:txBody>
      </p:sp>
    </p:spTree>
    <p:extLst>
      <p:ext uri="{BB962C8B-B14F-4D97-AF65-F5344CB8AC3E}">
        <p14:creationId xmlns:p14="http://schemas.microsoft.com/office/powerpoint/2010/main" val="1205213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22</a:t>
            </a:fld>
            <a:endParaRPr lang="zh-CN" altLang="en-US"/>
          </a:p>
        </p:txBody>
      </p:sp>
    </p:spTree>
    <p:extLst>
      <p:ext uri="{BB962C8B-B14F-4D97-AF65-F5344CB8AC3E}">
        <p14:creationId xmlns:p14="http://schemas.microsoft.com/office/powerpoint/2010/main" val="58687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23</a:t>
            </a:fld>
            <a:endParaRPr lang="zh-CN" altLang="en-US"/>
          </a:p>
        </p:txBody>
      </p:sp>
    </p:spTree>
    <p:extLst>
      <p:ext uri="{BB962C8B-B14F-4D97-AF65-F5344CB8AC3E}">
        <p14:creationId xmlns:p14="http://schemas.microsoft.com/office/powerpoint/2010/main" val="3975086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24</a:t>
            </a:fld>
            <a:endParaRPr lang="zh-CN" altLang="en-US"/>
          </a:p>
        </p:txBody>
      </p:sp>
    </p:spTree>
    <p:extLst>
      <p:ext uri="{BB962C8B-B14F-4D97-AF65-F5344CB8AC3E}">
        <p14:creationId xmlns:p14="http://schemas.microsoft.com/office/powerpoint/2010/main" val="2106904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25</a:t>
            </a:fld>
            <a:endParaRPr lang="zh-CN" altLang="en-US"/>
          </a:p>
        </p:txBody>
      </p:sp>
    </p:spTree>
    <p:extLst>
      <p:ext uri="{BB962C8B-B14F-4D97-AF65-F5344CB8AC3E}">
        <p14:creationId xmlns:p14="http://schemas.microsoft.com/office/powerpoint/2010/main" val="21793316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26</a:t>
            </a:fld>
            <a:endParaRPr lang="zh-CN" altLang="en-US"/>
          </a:p>
        </p:txBody>
      </p:sp>
    </p:spTree>
    <p:extLst>
      <p:ext uri="{BB962C8B-B14F-4D97-AF65-F5344CB8AC3E}">
        <p14:creationId xmlns:p14="http://schemas.microsoft.com/office/powerpoint/2010/main" val="3403664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27</a:t>
            </a:fld>
            <a:endParaRPr lang="zh-CN" altLang="en-US"/>
          </a:p>
        </p:txBody>
      </p:sp>
    </p:spTree>
    <p:extLst>
      <p:ext uri="{BB962C8B-B14F-4D97-AF65-F5344CB8AC3E}">
        <p14:creationId xmlns:p14="http://schemas.microsoft.com/office/powerpoint/2010/main" val="2074993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3</a:t>
            </a:fld>
            <a:endParaRPr lang="zh-CN" altLang="en-US"/>
          </a:p>
        </p:txBody>
      </p:sp>
    </p:spTree>
    <p:extLst>
      <p:ext uri="{BB962C8B-B14F-4D97-AF65-F5344CB8AC3E}">
        <p14:creationId xmlns:p14="http://schemas.microsoft.com/office/powerpoint/2010/main" val="2903192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4</a:t>
            </a:fld>
            <a:endParaRPr lang="zh-CN" altLang="en-US"/>
          </a:p>
        </p:txBody>
      </p:sp>
    </p:spTree>
    <p:extLst>
      <p:ext uri="{BB962C8B-B14F-4D97-AF65-F5344CB8AC3E}">
        <p14:creationId xmlns:p14="http://schemas.microsoft.com/office/powerpoint/2010/main" val="291599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5</a:t>
            </a:fld>
            <a:endParaRPr lang="zh-CN" altLang="en-US"/>
          </a:p>
        </p:txBody>
      </p:sp>
    </p:spTree>
    <p:extLst>
      <p:ext uri="{BB962C8B-B14F-4D97-AF65-F5344CB8AC3E}">
        <p14:creationId xmlns:p14="http://schemas.microsoft.com/office/powerpoint/2010/main" val="904754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6</a:t>
            </a:fld>
            <a:endParaRPr lang="zh-CN" altLang="en-US"/>
          </a:p>
        </p:txBody>
      </p:sp>
    </p:spTree>
    <p:extLst>
      <p:ext uri="{BB962C8B-B14F-4D97-AF65-F5344CB8AC3E}">
        <p14:creationId xmlns:p14="http://schemas.microsoft.com/office/powerpoint/2010/main" val="2815288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7</a:t>
            </a:fld>
            <a:endParaRPr lang="zh-CN" altLang="en-US"/>
          </a:p>
        </p:txBody>
      </p:sp>
    </p:spTree>
    <p:extLst>
      <p:ext uri="{BB962C8B-B14F-4D97-AF65-F5344CB8AC3E}">
        <p14:creationId xmlns:p14="http://schemas.microsoft.com/office/powerpoint/2010/main" val="4044979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8</a:t>
            </a:fld>
            <a:endParaRPr lang="zh-CN" altLang="en-US"/>
          </a:p>
        </p:txBody>
      </p:sp>
    </p:spTree>
    <p:extLst>
      <p:ext uri="{BB962C8B-B14F-4D97-AF65-F5344CB8AC3E}">
        <p14:creationId xmlns:p14="http://schemas.microsoft.com/office/powerpoint/2010/main" val="836841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CAF7E-0121-46C2-B637-DDE032C42D9B}" type="slidenum">
              <a:rPr lang="zh-CN" altLang="en-US" smtClean="0"/>
              <a:t>9</a:t>
            </a:fld>
            <a:endParaRPr lang="zh-CN" altLang="en-US"/>
          </a:p>
        </p:txBody>
      </p:sp>
    </p:spTree>
    <p:extLst>
      <p:ext uri="{BB962C8B-B14F-4D97-AF65-F5344CB8AC3E}">
        <p14:creationId xmlns:p14="http://schemas.microsoft.com/office/powerpoint/2010/main" val="229027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FCB99-22D3-4564-A000-98A076AF39B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00E2740-1526-4B6C-8108-C0809FFB7C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483C7828-E684-4F08-BEC5-43A946167342}"/>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050AFD77-DA3B-40AA-9F78-CA5005E700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28F3DF-E4C2-4EB5-8AA6-FCBCB2F7441A}"/>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223751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1E3B1F-307D-44D8-A338-DF453DFD6EC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E09F516-0E16-479B-B8A2-D55365E08CA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6254A7B-94A6-480E-B0AD-EC236675BE7D}"/>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724205F3-C76A-4385-9525-105B23B489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7A9B582-E574-440B-A881-E88E4BF96FEF}"/>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2437628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8DCCE85-ADB4-460A-8127-5CD3FE73BB0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F8D7CDC-0987-49F2-9C1F-110010D710D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6A87242-F297-47DF-86C5-2F5C148BB53A}"/>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04BED759-D7F8-4A24-B723-21A0D72796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B0EBFE-8855-41C1-97FF-DC022F2685DA}"/>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1291413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FD6E24-03DD-42A3-BABC-09EC0877F94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00F8884-86BF-4E74-987F-40E7A1F70A9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4488C13-B470-48FF-B843-608684E77FB8}"/>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E18D6F6C-29D8-4977-B63D-4F38F45647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C096465-A9BF-4D46-938A-506AB59A4216}"/>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1013922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50177-03B9-4255-AAC2-EC21C5EE2B2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85A282A-954D-4203-9A78-B60328F288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518B8BD-EC02-4E82-8E50-1B2128639378}"/>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31C89084-8CFE-4F78-8916-663B41E320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70DBDF-6D5E-492A-9808-0E64FD588564}"/>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3301098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FC43DC-E859-4E18-BEDB-769BAAD7BED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B4D7724-ABA5-44F2-843B-293D2AF952E5}"/>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BB0072E-B8FB-45AC-8C79-7FC191AF398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573942D-5F71-4BA9-828B-EB77213A88B7}"/>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6" name="页脚占位符 5">
            <a:extLst>
              <a:ext uri="{FF2B5EF4-FFF2-40B4-BE49-F238E27FC236}">
                <a16:creationId xmlns:a16="http://schemas.microsoft.com/office/drawing/2014/main" id="{94C2C328-46C1-46A7-B159-927F8CA5B4A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DD172F2-58DC-4410-AD8C-81D4E4A54523}"/>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813537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1F6FDA-CDEA-4C81-B616-1DE9294228E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06A435-10B7-4AD7-8B9B-478F23B574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190A248-D034-4F2B-A12A-EF2D23E702A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7CDF0E1-8F14-4004-8625-23A9C87CB6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D36A7B1-9A7E-419A-871D-D54BE75AEDE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90D0736-E97C-4B1F-9550-9DB3CF613E60}"/>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8" name="页脚占位符 7">
            <a:extLst>
              <a:ext uri="{FF2B5EF4-FFF2-40B4-BE49-F238E27FC236}">
                <a16:creationId xmlns:a16="http://schemas.microsoft.com/office/drawing/2014/main" id="{12DA86A5-42FE-4A17-8B9E-EF089801A88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54340D9-6ED4-4BEC-8074-C7BDD3F7D319}"/>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1087875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017B31-BF5A-46BD-A2D7-C20532F2AD9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DF327DC-E435-4512-A7F5-1CBB92FDCC46}"/>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4" name="页脚占位符 3">
            <a:extLst>
              <a:ext uri="{FF2B5EF4-FFF2-40B4-BE49-F238E27FC236}">
                <a16:creationId xmlns:a16="http://schemas.microsoft.com/office/drawing/2014/main" id="{AF863C70-D6F5-4664-A0FE-2312BCFB74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F6A20A6-26EC-423A-9145-50F4DD7AE0E6}"/>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1423912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EC70DE6-0FC0-4DDD-9EF3-81013B0BDFFB}"/>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3" name="页脚占位符 2">
            <a:extLst>
              <a:ext uri="{FF2B5EF4-FFF2-40B4-BE49-F238E27FC236}">
                <a16:creationId xmlns:a16="http://schemas.microsoft.com/office/drawing/2014/main" id="{FA4A066E-D37B-4EFE-8411-25D0581A1E4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8362B9B-6247-4587-9230-B196FF674591}"/>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2095926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E6E38E-F2D9-49BA-856B-40202932D3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A1E04B-B21F-41B3-8A92-46DA06D05D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D862A53A-1303-43F9-8E74-D38E38578C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27F0B87-5DCA-444D-9C28-D2C4844D7DAE}"/>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6" name="页脚占位符 5">
            <a:extLst>
              <a:ext uri="{FF2B5EF4-FFF2-40B4-BE49-F238E27FC236}">
                <a16:creationId xmlns:a16="http://schemas.microsoft.com/office/drawing/2014/main" id="{7D1641DF-E11E-49B4-A523-EB7CE0F6AA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BC00322-3F29-4902-871A-C22D85A22C73}"/>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340832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68D9BF-5B11-4166-A014-AC07CB1145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9E5F4B0-D356-44A7-BD72-466911B0D6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8A9544D-9F39-4069-81C2-855EB14F59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AAF5E54-9CD4-4398-A748-FA5C5CB26477}"/>
              </a:ext>
            </a:extLst>
          </p:cNvPr>
          <p:cNvSpPr>
            <a:spLocks noGrp="1"/>
          </p:cNvSpPr>
          <p:nvPr>
            <p:ph type="dt" sz="half" idx="10"/>
          </p:nvPr>
        </p:nvSpPr>
        <p:spPr/>
        <p:txBody>
          <a:bodyPr/>
          <a:lstStyle/>
          <a:p>
            <a:fld id="{5A621B23-3470-4F4C-BD83-D2FF4F908B41}" type="datetimeFigureOut">
              <a:rPr lang="zh-CN" altLang="en-US" smtClean="0"/>
              <a:t>2017/7/26</a:t>
            </a:fld>
            <a:endParaRPr lang="zh-CN" altLang="en-US"/>
          </a:p>
        </p:txBody>
      </p:sp>
      <p:sp>
        <p:nvSpPr>
          <p:cNvPr id="6" name="页脚占位符 5">
            <a:extLst>
              <a:ext uri="{FF2B5EF4-FFF2-40B4-BE49-F238E27FC236}">
                <a16:creationId xmlns:a16="http://schemas.microsoft.com/office/drawing/2014/main" id="{BAB90DDA-2271-4EED-BA01-6FDF4A973C0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D4FC58E-3C49-4696-80EA-071AC5D3DB3E}"/>
              </a:ext>
            </a:extLst>
          </p:cNvPr>
          <p:cNvSpPr>
            <a:spLocks noGrp="1"/>
          </p:cNvSpPr>
          <p:nvPr>
            <p:ph type="sldNum" sz="quarter" idx="12"/>
          </p:nvPr>
        </p:nvSpPr>
        <p:spPr/>
        <p:txBody>
          <a:body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6856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3000" b="-13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2EE3C3D-3E39-4DA9-8590-724264568C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2B285E2-0278-415F-BAC5-FF67C3EE39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F38F5EC-08FA-4FDA-A1A7-F8868A6587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621B23-3470-4F4C-BD83-D2FF4F908B41}" type="datetimeFigureOut">
              <a:rPr lang="zh-CN" altLang="en-US" smtClean="0"/>
              <a:t>2017/7/26</a:t>
            </a:fld>
            <a:endParaRPr lang="zh-CN" altLang="en-US"/>
          </a:p>
        </p:txBody>
      </p:sp>
      <p:sp>
        <p:nvSpPr>
          <p:cNvPr id="5" name="页脚占位符 4">
            <a:extLst>
              <a:ext uri="{FF2B5EF4-FFF2-40B4-BE49-F238E27FC236}">
                <a16:creationId xmlns:a16="http://schemas.microsoft.com/office/drawing/2014/main" id="{E2EF403A-8529-4543-ABEE-E3BDEACCD1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C628ED7-6A6C-4A55-B59E-475DCEA70B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EC734-8E0C-4376-ABB8-EFE1FB464836}" type="slidenum">
              <a:rPr lang="zh-CN" altLang="en-US" smtClean="0"/>
              <a:t>‹#›</a:t>
            </a:fld>
            <a:endParaRPr lang="zh-CN" altLang="en-US"/>
          </a:p>
        </p:txBody>
      </p:sp>
    </p:spTree>
    <p:extLst>
      <p:ext uri="{BB962C8B-B14F-4D97-AF65-F5344CB8AC3E}">
        <p14:creationId xmlns:p14="http://schemas.microsoft.com/office/powerpoint/2010/main" val="891964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Dustin O'Halloran - We Move Lightly">
            <a:hlinkClick r:id="" action="ppaction://media"/>
            <a:extLst>
              <a:ext uri="{FF2B5EF4-FFF2-40B4-BE49-F238E27FC236}">
                <a16:creationId xmlns:a16="http://schemas.microsoft.com/office/drawing/2014/main" id="{4F2EFED1-4D49-46CC-A971-612F7CDDD24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204346" y="2271683"/>
            <a:ext cx="609600" cy="609600"/>
          </a:xfrm>
          <a:prstGeom prst="rect">
            <a:avLst/>
          </a:prstGeom>
        </p:spPr>
      </p:pic>
      <p:sp>
        <p:nvSpPr>
          <p:cNvPr id="7" name="矩形 6">
            <a:extLst>
              <a:ext uri="{FF2B5EF4-FFF2-40B4-BE49-F238E27FC236}">
                <a16:creationId xmlns:a16="http://schemas.microsoft.com/office/drawing/2014/main" id="{46F20B5B-8721-44DD-A82D-7BE1A10A33D1}"/>
              </a:ext>
            </a:extLst>
          </p:cNvPr>
          <p:cNvSpPr/>
          <p:nvPr/>
        </p:nvSpPr>
        <p:spPr>
          <a:xfrm>
            <a:off x="3300859" y="2187055"/>
            <a:ext cx="5590282" cy="2538483"/>
          </a:xfrm>
          <a:prstGeom prst="rect">
            <a:avLst/>
          </a:prstGeom>
          <a:solidFill>
            <a:srgbClr val="4F3D2B">
              <a:alpha val="85000"/>
            </a:srgbClr>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7783F96-D8FB-4670-9FA3-92EDD36CCDF2}"/>
              </a:ext>
            </a:extLst>
          </p:cNvPr>
          <p:cNvSpPr txBox="1"/>
          <p:nvPr/>
        </p:nvSpPr>
        <p:spPr>
          <a:xfrm>
            <a:off x="3455807" y="1723245"/>
            <a:ext cx="5416868" cy="3411511"/>
          </a:xfrm>
          <a:prstGeom prst="rect">
            <a:avLst/>
          </a:prstGeom>
          <a:noFill/>
        </p:spPr>
        <p:txBody>
          <a:bodyPr wrap="none" rtlCol="0" anchor="ctr">
            <a:spAutoFit/>
          </a:bodyPr>
          <a:lstStyle/>
          <a:p>
            <a:pPr algn="ctr">
              <a:lnSpc>
                <a:spcPts val="14000"/>
              </a:lnSpc>
            </a:pPr>
            <a:r>
              <a:rPr lang="zh-CN" altLang="en-US"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军事演习</a:t>
            </a:r>
            <a:endParaRPr lang="en-US" altLang="zh-CN"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endParaRPr>
          </a:p>
          <a:p>
            <a:pPr algn="ctr">
              <a:lnSpc>
                <a:spcPts val="14000"/>
              </a:lnSpc>
            </a:pPr>
            <a:r>
              <a:rPr lang="zh-CN" altLang="en-US"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演示模板</a:t>
            </a:r>
          </a:p>
        </p:txBody>
      </p:sp>
      <p:sp>
        <p:nvSpPr>
          <p:cNvPr id="9" name="文本框 8">
            <a:extLst>
              <a:ext uri="{FF2B5EF4-FFF2-40B4-BE49-F238E27FC236}">
                <a16:creationId xmlns:a16="http://schemas.microsoft.com/office/drawing/2014/main" id="{3D21DFF1-23B3-4E1F-90DD-5E4CD6769788}"/>
              </a:ext>
            </a:extLst>
          </p:cNvPr>
          <p:cNvSpPr txBox="1"/>
          <p:nvPr/>
        </p:nvSpPr>
        <p:spPr>
          <a:xfrm>
            <a:off x="3569495" y="3290501"/>
            <a:ext cx="5271379" cy="276999"/>
          </a:xfrm>
          <a:prstGeom prst="rect">
            <a:avLst/>
          </a:prstGeom>
          <a:noFill/>
        </p:spPr>
        <p:txBody>
          <a:bodyPr wrap="none" rtlCol="0" anchor="ctr">
            <a:spAutoFit/>
          </a:bodyPr>
          <a:lstStyle/>
          <a:p>
            <a:pPr algn="ctr"/>
            <a:r>
              <a:rPr lang="en-US" altLang="zh-CN" sz="1200" spc="1600" dirty="0">
                <a:solidFill>
                  <a:srgbClr val="D7CFA0"/>
                </a:solidFill>
                <a:latin typeface="Myriad" pitchFamily="50" charset="0"/>
              </a:rPr>
              <a:t>DESIGNED BY ALONIC</a:t>
            </a:r>
            <a:endParaRPr lang="zh-CN" altLang="en-US" sz="1200" spc="1600" dirty="0">
              <a:solidFill>
                <a:srgbClr val="D7CFA0"/>
              </a:solidFill>
              <a:latin typeface="Myriad" pitchFamily="50" charset="0"/>
            </a:endParaRPr>
          </a:p>
        </p:txBody>
      </p:sp>
    </p:spTree>
    <p:extLst>
      <p:ext uri="{BB962C8B-B14F-4D97-AF65-F5344CB8AC3E}">
        <p14:creationId xmlns:p14="http://schemas.microsoft.com/office/powerpoint/2010/main" val="3634467333"/>
      </p:ext>
    </p:extLst>
  </p:cSld>
  <p:clrMapOvr>
    <a:masterClrMapping/>
  </p:clrMapOvr>
  <mc:AlternateContent xmlns:mc="http://schemas.openxmlformats.org/markup-compatibility/2006">
    <mc:Choice xmlns:p14="http://schemas.microsoft.com/office/powerpoint/2010/main" Requires="p14">
      <p:transition spd="slow" p14:dur="1400" advClick="0" advTm="2000">
        <p:blinds/>
      </p:transition>
    </mc:Choice>
    <mc:Fallback>
      <p:transition spd="slow" advClick="0" advTm="2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Effect transition="in" filter="fade">
                                      <p:cBhvr>
                                        <p:cTn id="17" dur="1000"/>
                                        <p:tgtEl>
                                          <p:spTgt spid="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11"/>
                </p:tgtEl>
              </p:cMediaNode>
            </p:audio>
          </p:childTnLst>
        </p:cTn>
      </p:par>
    </p:tnLst>
    <p:bldLst>
      <p:bldP spid="7" grpId="0" animBg="1"/>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ADD9CA-050E-487B-A30F-EA939D974312}"/>
              </a:ext>
            </a:extLst>
          </p:cNvPr>
          <p:cNvPicPr>
            <a:picLocks noChangeAspect="1"/>
          </p:cNvPicPr>
          <p:nvPr/>
        </p:nvPicPr>
        <p:blipFill>
          <a:blip r:embed="rId3"/>
          <a:stretch>
            <a:fillRect/>
          </a:stretch>
        </p:blipFill>
        <p:spPr>
          <a:xfrm>
            <a:off x="0" y="0"/>
            <a:ext cx="2175690" cy="720000"/>
          </a:xfrm>
          <a:prstGeom prst="rect">
            <a:avLst/>
          </a:prstGeom>
        </p:spPr>
      </p:pic>
      <p:grpSp>
        <p:nvGrpSpPr>
          <p:cNvPr id="6" name="组合 5">
            <a:extLst>
              <a:ext uri="{FF2B5EF4-FFF2-40B4-BE49-F238E27FC236}">
                <a16:creationId xmlns:a16="http://schemas.microsoft.com/office/drawing/2014/main" id="{F2586938-62C1-4D5C-9DE7-6EBE62586BDE}"/>
              </a:ext>
            </a:extLst>
          </p:cNvPr>
          <p:cNvGrpSpPr/>
          <p:nvPr/>
        </p:nvGrpSpPr>
        <p:grpSpPr>
          <a:xfrm>
            <a:off x="4501103" y="1837856"/>
            <a:ext cx="3189794" cy="3182289"/>
            <a:chOff x="4501103" y="1837856"/>
            <a:chExt cx="3189794" cy="3182289"/>
          </a:xfrm>
        </p:grpSpPr>
        <p:pic>
          <p:nvPicPr>
            <p:cNvPr id="4" name="图片 3">
              <a:extLst>
                <a:ext uri="{FF2B5EF4-FFF2-40B4-BE49-F238E27FC236}">
                  <a16:creationId xmlns:a16="http://schemas.microsoft.com/office/drawing/2014/main" id="{8627794F-372D-4726-8E81-7B5E1FB76882}"/>
                </a:ext>
              </a:extLst>
            </p:cNvPr>
            <p:cNvPicPr>
              <a:picLocks noChangeAspect="1"/>
            </p:cNvPicPr>
            <p:nvPr/>
          </p:nvPicPr>
          <p:blipFill>
            <a:blip r:embed="rId4"/>
            <a:stretch>
              <a:fillRect/>
            </a:stretch>
          </p:blipFill>
          <p:spPr>
            <a:xfrm>
              <a:off x="4501103" y="1837856"/>
              <a:ext cx="3189794" cy="3182289"/>
            </a:xfrm>
            <a:prstGeom prst="rect">
              <a:avLst/>
            </a:prstGeom>
          </p:spPr>
        </p:pic>
        <p:pic>
          <p:nvPicPr>
            <p:cNvPr id="20" name="图片 19">
              <a:extLst>
                <a:ext uri="{FF2B5EF4-FFF2-40B4-BE49-F238E27FC236}">
                  <a16:creationId xmlns:a16="http://schemas.microsoft.com/office/drawing/2014/main" id="{5BB1E225-6A8A-4CE2-A3B8-01958203B16D}"/>
                </a:ext>
              </a:extLst>
            </p:cNvPr>
            <p:cNvPicPr>
              <a:picLocks noChangeAspect="1"/>
            </p:cNvPicPr>
            <p:nvPr/>
          </p:nvPicPr>
          <p:blipFill>
            <a:blip r:embed="rId5"/>
            <a:stretch>
              <a:fillRect/>
            </a:stretch>
          </p:blipFill>
          <p:spPr>
            <a:xfrm>
              <a:off x="5685324" y="3023999"/>
              <a:ext cx="811012" cy="811754"/>
            </a:xfrm>
            <a:prstGeom prst="rect">
              <a:avLst/>
            </a:prstGeom>
          </p:spPr>
        </p:pic>
      </p:grpSp>
      <p:sp>
        <p:nvSpPr>
          <p:cNvPr id="22" name="文本框 21">
            <a:extLst>
              <a:ext uri="{FF2B5EF4-FFF2-40B4-BE49-F238E27FC236}">
                <a16:creationId xmlns:a16="http://schemas.microsoft.com/office/drawing/2014/main" id="{743EE1AF-A4C6-4A50-89DB-21323F34A8CE}"/>
              </a:ext>
            </a:extLst>
          </p:cNvPr>
          <p:cNvSpPr txBox="1"/>
          <p:nvPr/>
        </p:nvSpPr>
        <p:spPr>
          <a:xfrm>
            <a:off x="7931025" y="1837855"/>
            <a:ext cx="3205548" cy="1169551"/>
          </a:xfrm>
          <a:prstGeom prst="rect">
            <a:avLst/>
          </a:prstGeom>
          <a:noFill/>
        </p:spPr>
        <p:txBody>
          <a:bodyPr wrap="square" rtlCol="0" anchor="ctr">
            <a:spAutoFit/>
          </a:bodyPr>
          <a:lstStyle/>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
        <p:nvSpPr>
          <p:cNvPr id="23" name="文本框 22">
            <a:extLst>
              <a:ext uri="{FF2B5EF4-FFF2-40B4-BE49-F238E27FC236}">
                <a16:creationId xmlns:a16="http://schemas.microsoft.com/office/drawing/2014/main" id="{FB95D32D-CB74-4CD1-AC96-124C8C2765C6}"/>
              </a:ext>
            </a:extLst>
          </p:cNvPr>
          <p:cNvSpPr txBox="1"/>
          <p:nvPr/>
        </p:nvSpPr>
        <p:spPr>
          <a:xfrm>
            <a:off x="7931025" y="3850594"/>
            <a:ext cx="3205548" cy="1169551"/>
          </a:xfrm>
          <a:prstGeom prst="rect">
            <a:avLst/>
          </a:prstGeom>
          <a:noFill/>
        </p:spPr>
        <p:txBody>
          <a:bodyPr wrap="square" rtlCol="0" anchor="ctr">
            <a:spAutoFit/>
          </a:bodyPr>
          <a:lstStyle/>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
        <p:nvSpPr>
          <p:cNvPr id="24" name="文本框 23">
            <a:extLst>
              <a:ext uri="{FF2B5EF4-FFF2-40B4-BE49-F238E27FC236}">
                <a16:creationId xmlns:a16="http://schemas.microsoft.com/office/drawing/2014/main" id="{1D0073E8-333A-475C-94CF-4D8385649431}"/>
              </a:ext>
            </a:extLst>
          </p:cNvPr>
          <p:cNvSpPr txBox="1"/>
          <p:nvPr/>
        </p:nvSpPr>
        <p:spPr>
          <a:xfrm>
            <a:off x="1055427" y="1837856"/>
            <a:ext cx="3205548" cy="1169551"/>
          </a:xfrm>
          <a:prstGeom prst="rect">
            <a:avLst/>
          </a:prstGeom>
          <a:noFill/>
        </p:spPr>
        <p:txBody>
          <a:bodyPr wrap="square" rtlCol="0" anchor="ctr">
            <a:spAutoFit/>
          </a:bodyPr>
          <a:lstStyle/>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
        <p:nvSpPr>
          <p:cNvPr id="25" name="文本框 24">
            <a:extLst>
              <a:ext uri="{FF2B5EF4-FFF2-40B4-BE49-F238E27FC236}">
                <a16:creationId xmlns:a16="http://schemas.microsoft.com/office/drawing/2014/main" id="{2B05F2FB-0D32-4F31-BC15-D0968D5980D8}"/>
              </a:ext>
            </a:extLst>
          </p:cNvPr>
          <p:cNvSpPr txBox="1"/>
          <p:nvPr/>
        </p:nvSpPr>
        <p:spPr>
          <a:xfrm>
            <a:off x="1055427" y="3850594"/>
            <a:ext cx="3205548" cy="1169551"/>
          </a:xfrm>
          <a:prstGeom prst="rect">
            <a:avLst/>
          </a:prstGeom>
          <a:noFill/>
        </p:spPr>
        <p:txBody>
          <a:bodyPr wrap="square" rtlCol="0" anchor="ctr">
            <a:spAutoFit/>
          </a:bodyPr>
          <a:lstStyle/>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2759315065"/>
      </p:ext>
    </p:extLst>
  </p:cSld>
  <p:clrMapOvr>
    <a:masterClrMapping/>
  </p:clrMapOvr>
  <p:transition spd="slow" advClick="0" advTm="2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10" presetClass="entr" presetSubtype="0" fill="hold" grpId="0" nodeType="withEffect">
                                  <p:stCondLst>
                                    <p:cond delay="75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childTnLst>
                                </p:cTn>
                              </p:par>
                              <p:par>
                                <p:cTn id="16" presetID="10" presetClass="entr" presetSubtype="0" fill="hold" grpId="0" nodeType="withEffect">
                                  <p:stCondLst>
                                    <p:cond delay="2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childTnLst>
                                </p:cTn>
                              </p:par>
                              <p:par>
                                <p:cTn id="19" presetID="10" presetClass="entr" presetSubtype="0" fill="hold" grpId="0" nodeType="withEffect">
                                  <p:stCondLst>
                                    <p:cond delay="3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ADD9CA-050E-487B-A30F-EA939D974312}"/>
              </a:ext>
            </a:extLst>
          </p:cNvPr>
          <p:cNvPicPr>
            <a:picLocks noChangeAspect="1"/>
          </p:cNvPicPr>
          <p:nvPr/>
        </p:nvPicPr>
        <p:blipFill>
          <a:blip r:embed="rId3"/>
          <a:stretch>
            <a:fillRect/>
          </a:stretch>
        </p:blipFill>
        <p:spPr>
          <a:xfrm>
            <a:off x="0" y="0"/>
            <a:ext cx="2175690" cy="720000"/>
          </a:xfrm>
          <a:prstGeom prst="rect">
            <a:avLst/>
          </a:prstGeom>
        </p:spPr>
      </p:pic>
      <p:sp>
        <p:nvSpPr>
          <p:cNvPr id="30" name="Arc 72">
            <a:extLst>
              <a:ext uri="{FF2B5EF4-FFF2-40B4-BE49-F238E27FC236}">
                <a16:creationId xmlns:a16="http://schemas.microsoft.com/office/drawing/2014/main" id="{E9C198EE-BC02-41B4-9FF7-5CFF2B0E8A77}"/>
              </a:ext>
            </a:extLst>
          </p:cNvPr>
          <p:cNvSpPr/>
          <p:nvPr/>
        </p:nvSpPr>
        <p:spPr>
          <a:xfrm rot="19051047">
            <a:off x="2594030" y="2503181"/>
            <a:ext cx="2227115" cy="222711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Arc 73">
            <a:extLst>
              <a:ext uri="{FF2B5EF4-FFF2-40B4-BE49-F238E27FC236}">
                <a16:creationId xmlns:a16="http://schemas.microsoft.com/office/drawing/2014/main" id="{920B7493-A3DC-4D20-B050-1BA49F7FDA88}"/>
              </a:ext>
            </a:extLst>
          </p:cNvPr>
          <p:cNvSpPr/>
          <p:nvPr/>
        </p:nvSpPr>
        <p:spPr>
          <a:xfrm rot="13500000" flipH="1">
            <a:off x="5447363" y="3246835"/>
            <a:ext cx="2227115" cy="222711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Arc 74">
            <a:extLst>
              <a:ext uri="{FF2B5EF4-FFF2-40B4-BE49-F238E27FC236}">
                <a16:creationId xmlns:a16="http://schemas.microsoft.com/office/drawing/2014/main" id="{332C723B-E950-4627-8399-0CDD5BFC278D}"/>
              </a:ext>
            </a:extLst>
          </p:cNvPr>
          <p:cNvSpPr/>
          <p:nvPr/>
        </p:nvSpPr>
        <p:spPr>
          <a:xfrm rot="19051047">
            <a:off x="8454842" y="2529314"/>
            <a:ext cx="2227115" cy="222711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5" name="组合 4">
            <a:extLst>
              <a:ext uri="{FF2B5EF4-FFF2-40B4-BE49-F238E27FC236}">
                <a16:creationId xmlns:a16="http://schemas.microsoft.com/office/drawing/2014/main" id="{03FC7B7A-8FDE-4158-B765-2FAFE00A9583}"/>
              </a:ext>
            </a:extLst>
          </p:cNvPr>
          <p:cNvGrpSpPr/>
          <p:nvPr/>
        </p:nvGrpSpPr>
        <p:grpSpPr>
          <a:xfrm>
            <a:off x="413127" y="2929005"/>
            <a:ext cx="2667930" cy="2038548"/>
            <a:chOff x="344887" y="2424032"/>
            <a:chExt cx="2667930" cy="2038548"/>
          </a:xfrm>
        </p:grpSpPr>
        <p:sp>
          <p:nvSpPr>
            <p:cNvPr id="22" name="Chevron 42">
              <a:extLst>
                <a:ext uri="{FF2B5EF4-FFF2-40B4-BE49-F238E27FC236}">
                  <a16:creationId xmlns:a16="http://schemas.microsoft.com/office/drawing/2014/main" id="{1B1E0519-74D8-4F27-9374-6BC76CE9AA9E}"/>
                </a:ext>
              </a:extLst>
            </p:cNvPr>
            <p:cNvSpPr/>
            <p:nvPr/>
          </p:nvSpPr>
          <p:spPr>
            <a:xfrm>
              <a:off x="2074868" y="2424032"/>
              <a:ext cx="937949" cy="2038548"/>
            </a:xfrm>
            <a:prstGeom prst="chevron">
              <a:avLst/>
            </a:prstGeom>
            <a:solidFill>
              <a:srgbClr val="4F3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4" name="Oval 41">
              <a:extLst>
                <a:ext uri="{FF2B5EF4-FFF2-40B4-BE49-F238E27FC236}">
                  <a16:creationId xmlns:a16="http://schemas.microsoft.com/office/drawing/2014/main" id="{1613FF82-4D26-4A4F-81F2-FBDADCCE262A}"/>
                </a:ext>
              </a:extLst>
            </p:cNvPr>
            <p:cNvSpPr>
              <a:spLocks noChangeAspect="1"/>
            </p:cNvSpPr>
            <p:nvPr/>
          </p:nvSpPr>
          <p:spPr>
            <a:xfrm>
              <a:off x="1936891" y="3001619"/>
              <a:ext cx="882636" cy="883375"/>
            </a:xfrm>
            <a:prstGeom prst="ellipse">
              <a:avLst/>
            </a:prstGeom>
            <a:solidFill>
              <a:schemeClr val="bg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55" name="Oval 50">
              <a:extLst>
                <a:ext uri="{FF2B5EF4-FFF2-40B4-BE49-F238E27FC236}">
                  <a16:creationId xmlns:a16="http://schemas.microsoft.com/office/drawing/2014/main" id="{9608A2FE-EF19-4150-AB8E-732B87C49CB0}"/>
                </a:ext>
              </a:extLst>
            </p:cNvPr>
            <p:cNvSpPr>
              <a:spLocks noChangeAspect="1"/>
            </p:cNvSpPr>
            <p:nvPr/>
          </p:nvSpPr>
          <p:spPr>
            <a:xfrm>
              <a:off x="2038734" y="3103548"/>
              <a:ext cx="678950" cy="679519"/>
            </a:xfrm>
            <a:prstGeom prst="ellipse">
              <a:avLst/>
            </a:prstGeom>
            <a:solidFill>
              <a:srgbClr val="4F3D2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Myriad" pitchFamily="50" charset="0"/>
                </a:rPr>
                <a:t>01</a:t>
              </a:r>
              <a:endParaRPr lang="en-US" sz="500" b="1" dirty="0">
                <a:solidFill>
                  <a:schemeClr val="bg1"/>
                </a:solidFill>
                <a:latin typeface="Myriad" pitchFamily="50" charset="0"/>
              </a:endParaRPr>
            </a:p>
          </p:txBody>
        </p:sp>
        <p:sp>
          <p:nvSpPr>
            <p:cNvPr id="56" name="文本框 55">
              <a:extLst>
                <a:ext uri="{FF2B5EF4-FFF2-40B4-BE49-F238E27FC236}">
                  <a16:creationId xmlns:a16="http://schemas.microsoft.com/office/drawing/2014/main" id="{922CAA9C-3055-4336-BA3B-9C4A2DA8F40A}"/>
                </a:ext>
              </a:extLst>
            </p:cNvPr>
            <p:cNvSpPr txBox="1"/>
            <p:nvPr/>
          </p:nvSpPr>
          <p:spPr>
            <a:xfrm>
              <a:off x="344887" y="2781586"/>
              <a:ext cx="1592004" cy="1323439"/>
            </a:xfrm>
            <a:prstGeom prst="rect">
              <a:avLst/>
            </a:prstGeom>
            <a:noFill/>
          </p:spPr>
          <p:txBody>
            <a:bodyPr wrap="square" rtlCol="0" anchor="ctr">
              <a:spAutoFit/>
            </a:bodyPr>
            <a:lstStyle/>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6" name="组合 5">
            <a:extLst>
              <a:ext uri="{FF2B5EF4-FFF2-40B4-BE49-F238E27FC236}">
                <a16:creationId xmlns:a16="http://schemas.microsoft.com/office/drawing/2014/main" id="{36A99299-6C5E-41F7-A066-979C8790C461}"/>
              </a:ext>
            </a:extLst>
          </p:cNvPr>
          <p:cNvGrpSpPr/>
          <p:nvPr/>
        </p:nvGrpSpPr>
        <p:grpSpPr>
          <a:xfrm>
            <a:off x="3239237" y="2929005"/>
            <a:ext cx="2630878" cy="2038548"/>
            <a:chOff x="3170997" y="2424032"/>
            <a:chExt cx="2630878" cy="2038548"/>
          </a:xfrm>
        </p:grpSpPr>
        <p:sp>
          <p:nvSpPr>
            <p:cNvPr id="23" name="Chevron 63">
              <a:extLst>
                <a:ext uri="{FF2B5EF4-FFF2-40B4-BE49-F238E27FC236}">
                  <a16:creationId xmlns:a16="http://schemas.microsoft.com/office/drawing/2014/main" id="{59A9694F-4DCE-4F3E-AEB6-D0AB28038F80}"/>
                </a:ext>
              </a:extLst>
            </p:cNvPr>
            <p:cNvSpPr/>
            <p:nvPr/>
          </p:nvSpPr>
          <p:spPr>
            <a:xfrm>
              <a:off x="4863926" y="2424032"/>
              <a:ext cx="937949" cy="2038548"/>
            </a:xfrm>
            <a:prstGeom prst="chevron">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2" name="Oval 52">
              <a:extLst>
                <a:ext uri="{FF2B5EF4-FFF2-40B4-BE49-F238E27FC236}">
                  <a16:creationId xmlns:a16="http://schemas.microsoft.com/office/drawing/2014/main" id="{3DBA3346-00D3-4604-A1E9-ACC2F90B5F39}"/>
                </a:ext>
              </a:extLst>
            </p:cNvPr>
            <p:cNvSpPr>
              <a:spLocks noChangeAspect="1"/>
            </p:cNvSpPr>
            <p:nvPr/>
          </p:nvSpPr>
          <p:spPr>
            <a:xfrm>
              <a:off x="4751932" y="3001619"/>
              <a:ext cx="882636" cy="883375"/>
            </a:xfrm>
            <a:prstGeom prst="ellipse">
              <a:avLst/>
            </a:prstGeom>
            <a:solidFill>
              <a:srgbClr val="898E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53" name="Oval 53">
              <a:extLst>
                <a:ext uri="{FF2B5EF4-FFF2-40B4-BE49-F238E27FC236}">
                  <a16:creationId xmlns:a16="http://schemas.microsoft.com/office/drawing/2014/main" id="{543633DF-AAAF-44C2-8A55-F4C9EBBAAFFD}"/>
                </a:ext>
              </a:extLst>
            </p:cNvPr>
            <p:cNvSpPr>
              <a:spLocks noChangeAspect="1"/>
            </p:cNvSpPr>
            <p:nvPr/>
          </p:nvSpPr>
          <p:spPr>
            <a:xfrm>
              <a:off x="4853775" y="3103548"/>
              <a:ext cx="678950" cy="679519"/>
            </a:xfrm>
            <a:prstGeom prst="ellipse">
              <a:avLst/>
            </a:prstGeom>
            <a:solidFill>
              <a:srgbClr val="6868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yriad" pitchFamily="50" charset="0"/>
                </a:rPr>
                <a:t>02</a:t>
              </a:r>
              <a:endParaRPr lang="en-US" sz="2000" b="1" dirty="0">
                <a:solidFill>
                  <a:schemeClr val="bg1"/>
                </a:solidFill>
                <a:latin typeface="Myriad" pitchFamily="50" charset="0"/>
              </a:endParaRPr>
            </a:p>
          </p:txBody>
        </p:sp>
        <p:sp>
          <p:nvSpPr>
            <p:cNvPr id="57" name="文本框 56">
              <a:extLst>
                <a:ext uri="{FF2B5EF4-FFF2-40B4-BE49-F238E27FC236}">
                  <a16:creationId xmlns:a16="http://schemas.microsoft.com/office/drawing/2014/main" id="{67FCD321-60ED-437A-B21A-4E2504A1A770}"/>
                </a:ext>
              </a:extLst>
            </p:cNvPr>
            <p:cNvSpPr txBox="1"/>
            <p:nvPr/>
          </p:nvSpPr>
          <p:spPr>
            <a:xfrm>
              <a:off x="3170997" y="2781586"/>
              <a:ext cx="1592004" cy="1323439"/>
            </a:xfrm>
            <a:prstGeom prst="rect">
              <a:avLst/>
            </a:prstGeom>
            <a:noFill/>
          </p:spPr>
          <p:txBody>
            <a:bodyPr wrap="square" rtlCol="0" anchor="ctr">
              <a:spAutoFit/>
            </a:bodyPr>
            <a:lstStyle/>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7" name="组合 6">
            <a:extLst>
              <a:ext uri="{FF2B5EF4-FFF2-40B4-BE49-F238E27FC236}">
                <a16:creationId xmlns:a16="http://schemas.microsoft.com/office/drawing/2014/main" id="{7470042C-F1BD-4C59-841E-D77BFBE72A8C}"/>
              </a:ext>
            </a:extLst>
          </p:cNvPr>
          <p:cNvGrpSpPr/>
          <p:nvPr/>
        </p:nvGrpSpPr>
        <p:grpSpPr>
          <a:xfrm>
            <a:off x="6022657" y="2929005"/>
            <a:ext cx="2644825" cy="2038548"/>
            <a:chOff x="5954417" y="2424032"/>
            <a:chExt cx="2644825" cy="2038548"/>
          </a:xfrm>
        </p:grpSpPr>
        <p:sp>
          <p:nvSpPr>
            <p:cNvPr id="24" name="Chevron 67">
              <a:extLst>
                <a:ext uri="{FF2B5EF4-FFF2-40B4-BE49-F238E27FC236}">
                  <a16:creationId xmlns:a16="http://schemas.microsoft.com/office/drawing/2014/main" id="{A10BCBA8-3239-401E-AFD6-BFF57C8A0EB1}"/>
                </a:ext>
              </a:extLst>
            </p:cNvPr>
            <p:cNvSpPr/>
            <p:nvPr/>
          </p:nvSpPr>
          <p:spPr>
            <a:xfrm>
              <a:off x="7661293" y="2424032"/>
              <a:ext cx="937949" cy="2038548"/>
            </a:xfrm>
            <a:prstGeom prst="chevron">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Oval 56">
              <a:extLst>
                <a:ext uri="{FF2B5EF4-FFF2-40B4-BE49-F238E27FC236}">
                  <a16:creationId xmlns:a16="http://schemas.microsoft.com/office/drawing/2014/main" id="{EA7E9508-C824-4E0D-BBDA-349A30311013}"/>
                </a:ext>
              </a:extLst>
            </p:cNvPr>
            <p:cNvSpPr>
              <a:spLocks noChangeAspect="1"/>
            </p:cNvSpPr>
            <p:nvPr/>
          </p:nvSpPr>
          <p:spPr>
            <a:xfrm>
              <a:off x="7552950" y="3001619"/>
              <a:ext cx="882636" cy="883375"/>
            </a:xfrm>
            <a:prstGeom prst="ellipse">
              <a:avLst/>
            </a:prstGeom>
            <a:solidFill>
              <a:srgbClr val="6868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51" name="Oval 59">
              <a:extLst>
                <a:ext uri="{FF2B5EF4-FFF2-40B4-BE49-F238E27FC236}">
                  <a16:creationId xmlns:a16="http://schemas.microsoft.com/office/drawing/2014/main" id="{0676513E-EE43-4CAC-80CE-4E9046158788}"/>
                </a:ext>
              </a:extLst>
            </p:cNvPr>
            <p:cNvSpPr>
              <a:spLocks noChangeAspect="1"/>
            </p:cNvSpPr>
            <p:nvPr/>
          </p:nvSpPr>
          <p:spPr>
            <a:xfrm>
              <a:off x="7654793" y="3103548"/>
              <a:ext cx="678950" cy="679519"/>
            </a:xfrm>
            <a:prstGeom prst="ellipse">
              <a:avLst/>
            </a:prstGeom>
            <a:solidFill>
              <a:srgbClr val="898E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yriad" pitchFamily="50" charset="0"/>
                </a:rPr>
                <a:t>03</a:t>
              </a:r>
              <a:endParaRPr lang="en-US" sz="2000" b="1" dirty="0">
                <a:solidFill>
                  <a:schemeClr val="bg1"/>
                </a:solidFill>
                <a:latin typeface="Myriad" pitchFamily="50" charset="0"/>
              </a:endParaRPr>
            </a:p>
          </p:txBody>
        </p:sp>
        <p:sp>
          <p:nvSpPr>
            <p:cNvPr id="58" name="文本框 57">
              <a:extLst>
                <a:ext uri="{FF2B5EF4-FFF2-40B4-BE49-F238E27FC236}">
                  <a16:creationId xmlns:a16="http://schemas.microsoft.com/office/drawing/2014/main" id="{DBC28DA4-33D0-4348-93F0-20685DE98691}"/>
                </a:ext>
              </a:extLst>
            </p:cNvPr>
            <p:cNvSpPr txBox="1"/>
            <p:nvPr/>
          </p:nvSpPr>
          <p:spPr>
            <a:xfrm>
              <a:off x="5954417" y="2781586"/>
              <a:ext cx="1592004" cy="1323439"/>
            </a:xfrm>
            <a:prstGeom prst="rect">
              <a:avLst/>
            </a:prstGeom>
            <a:noFill/>
          </p:spPr>
          <p:txBody>
            <a:bodyPr wrap="square" rtlCol="0" anchor="ctr">
              <a:spAutoFit/>
            </a:bodyPr>
            <a:lstStyle/>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8" name="组合 7">
            <a:extLst>
              <a:ext uri="{FF2B5EF4-FFF2-40B4-BE49-F238E27FC236}">
                <a16:creationId xmlns:a16="http://schemas.microsoft.com/office/drawing/2014/main" id="{1EF8A326-5F3B-4A48-8BE3-5EEB4073664A}"/>
              </a:ext>
            </a:extLst>
          </p:cNvPr>
          <p:cNvGrpSpPr/>
          <p:nvPr/>
        </p:nvGrpSpPr>
        <p:grpSpPr>
          <a:xfrm>
            <a:off x="8835043" y="2929005"/>
            <a:ext cx="2662027" cy="2038548"/>
            <a:chOff x="8766803" y="2424032"/>
            <a:chExt cx="2662027" cy="2038548"/>
          </a:xfrm>
        </p:grpSpPr>
        <p:sp>
          <p:nvSpPr>
            <p:cNvPr id="25" name="Chevron 86">
              <a:extLst>
                <a:ext uri="{FF2B5EF4-FFF2-40B4-BE49-F238E27FC236}">
                  <a16:creationId xmlns:a16="http://schemas.microsoft.com/office/drawing/2014/main" id="{9A6345B3-AA96-4E6F-8932-1963D605C427}"/>
                </a:ext>
              </a:extLst>
            </p:cNvPr>
            <p:cNvSpPr/>
            <p:nvPr/>
          </p:nvSpPr>
          <p:spPr>
            <a:xfrm>
              <a:off x="10490881" y="2424032"/>
              <a:ext cx="937949" cy="2038548"/>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endParaRPr>
            </a:p>
          </p:txBody>
        </p:sp>
        <p:sp>
          <p:nvSpPr>
            <p:cNvPr id="33" name="Oval 68">
              <a:extLst>
                <a:ext uri="{FF2B5EF4-FFF2-40B4-BE49-F238E27FC236}">
                  <a16:creationId xmlns:a16="http://schemas.microsoft.com/office/drawing/2014/main" id="{19AB76F3-4237-4404-B187-1B12670E3567}"/>
                </a:ext>
              </a:extLst>
            </p:cNvPr>
            <p:cNvSpPr>
              <a:spLocks noChangeAspect="1"/>
            </p:cNvSpPr>
            <p:nvPr/>
          </p:nvSpPr>
          <p:spPr>
            <a:xfrm>
              <a:off x="10358807" y="3001619"/>
              <a:ext cx="882636" cy="883375"/>
            </a:xfrm>
            <a:prstGeom prst="ellipse">
              <a:avLst/>
            </a:prstGeom>
            <a:solidFill>
              <a:schemeClr val="tx1">
                <a:lumMod val="50000"/>
                <a:lumOff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34" name="Oval 69">
              <a:extLst>
                <a:ext uri="{FF2B5EF4-FFF2-40B4-BE49-F238E27FC236}">
                  <a16:creationId xmlns:a16="http://schemas.microsoft.com/office/drawing/2014/main" id="{7C553718-3ADF-493C-ACBA-E7E7D52A1024}"/>
                </a:ext>
              </a:extLst>
            </p:cNvPr>
            <p:cNvSpPr>
              <a:spLocks noChangeAspect="1"/>
            </p:cNvSpPr>
            <p:nvPr/>
          </p:nvSpPr>
          <p:spPr>
            <a:xfrm>
              <a:off x="10460650" y="3103548"/>
              <a:ext cx="678950" cy="679519"/>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yriad" pitchFamily="50" charset="0"/>
                </a:rPr>
                <a:t>04</a:t>
              </a:r>
              <a:endParaRPr lang="en-US" sz="2000" b="1" dirty="0">
                <a:solidFill>
                  <a:schemeClr val="bg1"/>
                </a:solidFill>
                <a:latin typeface="Myriad" pitchFamily="50" charset="0"/>
              </a:endParaRPr>
            </a:p>
          </p:txBody>
        </p:sp>
        <p:sp>
          <p:nvSpPr>
            <p:cNvPr id="59" name="文本框 58">
              <a:extLst>
                <a:ext uri="{FF2B5EF4-FFF2-40B4-BE49-F238E27FC236}">
                  <a16:creationId xmlns:a16="http://schemas.microsoft.com/office/drawing/2014/main" id="{560CE50D-406C-4BDB-A357-C016CB517D2A}"/>
                </a:ext>
              </a:extLst>
            </p:cNvPr>
            <p:cNvSpPr txBox="1"/>
            <p:nvPr/>
          </p:nvSpPr>
          <p:spPr>
            <a:xfrm>
              <a:off x="8766803" y="2781586"/>
              <a:ext cx="1592004" cy="1323439"/>
            </a:xfrm>
            <a:prstGeom prst="rect">
              <a:avLst/>
            </a:prstGeom>
            <a:noFill/>
          </p:spPr>
          <p:txBody>
            <a:bodyPr wrap="square" rtlCol="0" anchor="ctr">
              <a:spAutoFit/>
            </a:bodyPr>
            <a:lstStyle/>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64" name="组合 63">
            <a:extLst>
              <a:ext uri="{FF2B5EF4-FFF2-40B4-BE49-F238E27FC236}">
                <a16:creationId xmlns:a16="http://schemas.microsoft.com/office/drawing/2014/main" id="{EC086882-69F1-4446-8E15-ECB9D2D10C7E}"/>
              </a:ext>
            </a:extLst>
          </p:cNvPr>
          <p:cNvGrpSpPr/>
          <p:nvPr/>
        </p:nvGrpSpPr>
        <p:grpSpPr>
          <a:xfrm>
            <a:off x="4541444" y="720000"/>
            <a:ext cx="3284245" cy="1309508"/>
            <a:chOff x="4541444" y="720000"/>
            <a:chExt cx="3284245" cy="1309508"/>
          </a:xfrm>
        </p:grpSpPr>
        <p:sp>
          <p:nvSpPr>
            <p:cNvPr id="65" name="文本框 64">
              <a:extLst>
                <a:ext uri="{FF2B5EF4-FFF2-40B4-BE49-F238E27FC236}">
                  <a16:creationId xmlns:a16="http://schemas.microsoft.com/office/drawing/2014/main" id="{61EAC67B-550F-42EC-8A6E-1EE294E52C7A}"/>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66" name="直接连接符 65">
              <a:extLst>
                <a:ext uri="{FF2B5EF4-FFF2-40B4-BE49-F238E27FC236}">
                  <a16:creationId xmlns:a16="http://schemas.microsoft.com/office/drawing/2014/main" id="{D2B8F162-310A-4AAF-B6F9-4D6C51B205B5}"/>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820E442C-7874-4EBE-9A7A-C1D972335D04}"/>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Tree>
    <p:extLst>
      <p:ext uri="{BB962C8B-B14F-4D97-AF65-F5344CB8AC3E}">
        <p14:creationId xmlns:p14="http://schemas.microsoft.com/office/powerpoint/2010/main" val="3866757880"/>
      </p:ext>
    </p:extLst>
  </p:cSld>
  <p:clrMapOvr>
    <a:masterClrMapping/>
  </p:clrMapOvr>
  <p:transition spd="med" advClick="0" advTm="2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outVertical)">
                                      <p:cBhvr>
                                        <p:cTn id="7" dur="1000"/>
                                        <p:tgtEl>
                                          <p:spTgt spid="64"/>
                                        </p:tgtEl>
                                      </p:cBhvr>
                                    </p:animEffect>
                                  </p:childTnLst>
                                </p:cTn>
                              </p:par>
                              <p:par>
                                <p:cTn id="8" presetID="2" presetClass="entr" presetSubtype="8"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175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2" presetClass="entr" presetSubtype="8" fill="hold" nodeType="withEffect">
                                  <p:stCondLst>
                                    <p:cond delay="2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0-#ppt_w/2"/>
                                          </p:val>
                                        </p:tav>
                                        <p:tav tm="100000">
                                          <p:val>
                                            <p:strVal val="#ppt_x"/>
                                          </p:val>
                                        </p:tav>
                                      </p:tavLst>
                                    </p:anim>
                                    <p:anim calcmode="lin" valueType="num">
                                      <p:cBhvr additive="base">
                                        <p:cTn id="18" dur="1000" fill="hold"/>
                                        <p:tgtEl>
                                          <p:spTgt spid="6"/>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325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2" presetClass="entr" presetSubtype="8" fill="hold" nodeType="withEffect">
                                  <p:stCondLst>
                                    <p:cond delay="37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0-#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10" presetClass="entr" presetSubtype="0" fill="hold" grpId="0" nodeType="withEffect">
                                  <p:stCondLst>
                                    <p:cond delay="475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2" presetClass="entr" presetSubtype="8" fill="hold" nodeType="withEffect">
                                  <p:stCondLst>
                                    <p:cond delay="525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tgtEl>
                                          <p:spTgt spid="8"/>
                                        </p:tgtEl>
                                        <p:attrNameLst>
                                          <p:attrName>ppt_x</p:attrName>
                                        </p:attrNameLst>
                                      </p:cBhvr>
                                      <p:tavLst>
                                        <p:tav tm="0">
                                          <p:val>
                                            <p:strVal val="0-#ppt_w/2"/>
                                          </p:val>
                                        </p:tav>
                                        <p:tav tm="100000">
                                          <p:val>
                                            <p:strVal val="#ppt_x"/>
                                          </p:val>
                                        </p:tav>
                                      </p:tavLst>
                                    </p:anim>
                                    <p:anim calcmode="lin" valueType="num">
                                      <p:cBhvr additive="base">
                                        <p:cTn id="3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ADD9CA-050E-487B-A30F-EA939D974312}"/>
              </a:ext>
            </a:extLst>
          </p:cNvPr>
          <p:cNvPicPr>
            <a:picLocks noChangeAspect="1"/>
          </p:cNvPicPr>
          <p:nvPr/>
        </p:nvPicPr>
        <p:blipFill>
          <a:blip r:embed="rId3"/>
          <a:stretch>
            <a:fillRect/>
          </a:stretch>
        </p:blipFill>
        <p:spPr>
          <a:xfrm>
            <a:off x="0" y="0"/>
            <a:ext cx="2175690" cy="720000"/>
          </a:xfrm>
          <a:prstGeom prst="rect">
            <a:avLst/>
          </a:prstGeom>
        </p:spPr>
      </p:pic>
      <p:pic>
        <p:nvPicPr>
          <p:cNvPr id="14" name="图片 13">
            <a:extLst>
              <a:ext uri="{FF2B5EF4-FFF2-40B4-BE49-F238E27FC236}">
                <a16:creationId xmlns:a16="http://schemas.microsoft.com/office/drawing/2014/main" id="{599C6841-D4A2-41A2-B29B-28802350E0D5}"/>
              </a:ext>
            </a:extLst>
          </p:cNvPr>
          <p:cNvPicPr>
            <a:picLocks noChangeAspect="1"/>
          </p:cNvPicPr>
          <p:nvPr/>
        </p:nvPicPr>
        <p:blipFill rotWithShape="1">
          <a:blip r:embed="rId4"/>
          <a:srcRect l="33780"/>
          <a:stretch/>
        </p:blipFill>
        <p:spPr>
          <a:xfrm>
            <a:off x="5527342" y="0"/>
            <a:ext cx="6664657" cy="6858000"/>
          </a:xfrm>
          <a:prstGeom prst="rect">
            <a:avLst/>
          </a:prstGeom>
        </p:spPr>
      </p:pic>
      <p:grpSp>
        <p:nvGrpSpPr>
          <p:cNvPr id="39" name="组合 38">
            <a:extLst>
              <a:ext uri="{FF2B5EF4-FFF2-40B4-BE49-F238E27FC236}">
                <a16:creationId xmlns:a16="http://schemas.microsoft.com/office/drawing/2014/main" id="{B2893FFA-A76F-4439-B8AE-0EED7C678DD4}"/>
              </a:ext>
            </a:extLst>
          </p:cNvPr>
          <p:cNvGrpSpPr/>
          <p:nvPr/>
        </p:nvGrpSpPr>
        <p:grpSpPr>
          <a:xfrm>
            <a:off x="316572" y="2904539"/>
            <a:ext cx="2367253" cy="3183583"/>
            <a:chOff x="371165" y="2495106"/>
            <a:chExt cx="2367253" cy="3183583"/>
          </a:xfrm>
        </p:grpSpPr>
        <p:grpSp>
          <p:nvGrpSpPr>
            <p:cNvPr id="36" name="组合 35">
              <a:extLst>
                <a:ext uri="{FF2B5EF4-FFF2-40B4-BE49-F238E27FC236}">
                  <a16:creationId xmlns:a16="http://schemas.microsoft.com/office/drawing/2014/main" id="{E48828DE-101E-4791-94BF-8D28DBA9501D}"/>
                </a:ext>
              </a:extLst>
            </p:cNvPr>
            <p:cNvGrpSpPr/>
            <p:nvPr/>
          </p:nvGrpSpPr>
          <p:grpSpPr>
            <a:xfrm>
              <a:off x="1087845" y="2495106"/>
              <a:ext cx="933894" cy="933894"/>
              <a:chOff x="982489" y="2336445"/>
              <a:chExt cx="933894" cy="933894"/>
            </a:xfrm>
          </p:grpSpPr>
          <p:sp>
            <p:nvSpPr>
              <p:cNvPr id="35" name="任意多边形: 形状 34">
                <a:extLst>
                  <a:ext uri="{FF2B5EF4-FFF2-40B4-BE49-F238E27FC236}">
                    <a16:creationId xmlns:a16="http://schemas.microsoft.com/office/drawing/2014/main" id="{0A6497E6-ACA9-41CA-8981-30DF644C525B}"/>
                  </a:ext>
                </a:extLst>
              </p:cNvPr>
              <p:cNvSpPr/>
              <p:nvPr/>
            </p:nvSpPr>
            <p:spPr>
              <a:xfrm>
                <a:off x="982489" y="2336445"/>
                <a:ext cx="933894" cy="93389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4F3D2B"/>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endParaRPr lang="zh-CN" altLang="en-US" sz="5400" b="1" kern="1200" dirty="0">
                  <a:solidFill>
                    <a:schemeClr val="bg1"/>
                  </a:solidFill>
                  <a:latin typeface="Myriad" pitchFamily="50" charset="0"/>
                </a:endParaRPr>
              </a:p>
            </p:txBody>
          </p:sp>
          <p:pic>
            <p:nvPicPr>
              <p:cNvPr id="15" name="图片 14">
                <a:extLst>
                  <a:ext uri="{FF2B5EF4-FFF2-40B4-BE49-F238E27FC236}">
                    <a16:creationId xmlns:a16="http://schemas.microsoft.com/office/drawing/2014/main" id="{FCEB51BF-97E9-403C-B3D2-4B98D2F216EF}"/>
                  </a:ext>
                </a:extLst>
              </p:cNvPr>
              <p:cNvPicPr>
                <a:picLocks noChangeAspect="1"/>
              </p:cNvPicPr>
              <p:nvPr/>
            </p:nvPicPr>
            <p:blipFill>
              <a:blip r:embed="rId5"/>
              <a:stretch>
                <a:fillRect/>
              </a:stretch>
            </p:blipFill>
            <p:spPr>
              <a:xfrm>
                <a:off x="1195034" y="2625334"/>
                <a:ext cx="508805" cy="356117"/>
              </a:xfrm>
              <a:prstGeom prst="rect">
                <a:avLst/>
              </a:prstGeom>
            </p:spPr>
          </p:pic>
        </p:grpSp>
        <p:sp>
          <p:nvSpPr>
            <p:cNvPr id="37" name="文本框 36">
              <a:extLst>
                <a:ext uri="{FF2B5EF4-FFF2-40B4-BE49-F238E27FC236}">
                  <a16:creationId xmlns:a16="http://schemas.microsoft.com/office/drawing/2014/main" id="{B09E261C-344D-4F36-9E73-F016B735625F}"/>
                </a:ext>
              </a:extLst>
            </p:cNvPr>
            <p:cNvSpPr txBox="1"/>
            <p:nvPr/>
          </p:nvSpPr>
          <p:spPr>
            <a:xfrm>
              <a:off x="995985" y="3647364"/>
              <a:ext cx="1117614" cy="707886"/>
            </a:xfrm>
            <a:prstGeom prst="rect">
              <a:avLst/>
            </a:prstGeom>
            <a:noFill/>
          </p:spPr>
          <p:txBody>
            <a:bodyPr wrap="none" rtlCol="0">
              <a:spAutoFit/>
            </a:bodyPr>
            <a:lstStyle/>
            <a:p>
              <a:r>
                <a:rPr lang="en-US" altLang="zh-CN" sz="4000" b="1" dirty="0">
                  <a:solidFill>
                    <a:srgbClr val="686829"/>
                  </a:solidFill>
                  <a:latin typeface="Myriad" pitchFamily="50" charset="0"/>
                </a:rPr>
                <a:t>50</a:t>
              </a:r>
              <a:r>
                <a:rPr lang="en-US" altLang="zh-CN" sz="3200" b="1" dirty="0">
                  <a:solidFill>
                    <a:srgbClr val="686829"/>
                  </a:solidFill>
                  <a:latin typeface="Myriad" pitchFamily="50" charset="0"/>
                </a:rPr>
                <a:t>%</a:t>
              </a:r>
              <a:endParaRPr lang="zh-CN" altLang="en-US" sz="4000" b="1" dirty="0">
                <a:solidFill>
                  <a:srgbClr val="686829"/>
                </a:solidFill>
                <a:latin typeface="Myriad" pitchFamily="50" charset="0"/>
              </a:endParaRPr>
            </a:p>
          </p:txBody>
        </p:sp>
        <p:sp>
          <p:nvSpPr>
            <p:cNvPr id="38" name="文本框 37">
              <a:extLst>
                <a:ext uri="{FF2B5EF4-FFF2-40B4-BE49-F238E27FC236}">
                  <a16:creationId xmlns:a16="http://schemas.microsoft.com/office/drawing/2014/main" id="{F67943B8-C337-4907-B257-071BC57090B0}"/>
                </a:ext>
              </a:extLst>
            </p:cNvPr>
            <p:cNvSpPr txBox="1"/>
            <p:nvPr/>
          </p:nvSpPr>
          <p:spPr>
            <a:xfrm>
              <a:off x="371165" y="4355250"/>
              <a:ext cx="2367253" cy="1323439"/>
            </a:xfrm>
            <a:prstGeom prst="rect">
              <a:avLst/>
            </a:prstGeom>
            <a:noFill/>
          </p:spPr>
          <p:txBody>
            <a:bodyPr wrap="square" rtlCol="0" anchor="ctr">
              <a:spAutoFit/>
            </a:bodyPr>
            <a:lstStyle/>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40" name="组合 39">
            <a:extLst>
              <a:ext uri="{FF2B5EF4-FFF2-40B4-BE49-F238E27FC236}">
                <a16:creationId xmlns:a16="http://schemas.microsoft.com/office/drawing/2014/main" id="{1B02C924-8C22-4C69-B3F5-46E30750AE7F}"/>
              </a:ext>
            </a:extLst>
          </p:cNvPr>
          <p:cNvGrpSpPr/>
          <p:nvPr/>
        </p:nvGrpSpPr>
        <p:grpSpPr>
          <a:xfrm>
            <a:off x="2744343" y="2904539"/>
            <a:ext cx="2367253" cy="3183583"/>
            <a:chOff x="371165" y="2495106"/>
            <a:chExt cx="2367253" cy="3183583"/>
          </a:xfrm>
        </p:grpSpPr>
        <p:grpSp>
          <p:nvGrpSpPr>
            <p:cNvPr id="41" name="组合 40">
              <a:extLst>
                <a:ext uri="{FF2B5EF4-FFF2-40B4-BE49-F238E27FC236}">
                  <a16:creationId xmlns:a16="http://schemas.microsoft.com/office/drawing/2014/main" id="{3E52382F-9153-4072-B9B5-9EFA1AB5B051}"/>
                </a:ext>
              </a:extLst>
            </p:cNvPr>
            <p:cNvGrpSpPr/>
            <p:nvPr/>
          </p:nvGrpSpPr>
          <p:grpSpPr>
            <a:xfrm>
              <a:off x="1087845" y="2495106"/>
              <a:ext cx="933894" cy="933894"/>
              <a:chOff x="982489" y="2336445"/>
              <a:chExt cx="933894" cy="933894"/>
            </a:xfrm>
          </p:grpSpPr>
          <p:sp>
            <p:nvSpPr>
              <p:cNvPr id="44" name="任意多边形: 形状 43">
                <a:extLst>
                  <a:ext uri="{FF2B5EF4-FFF2-40B4-BE49-F238E27FC236}">
                    <a16:creationId xmlns:a16="http://schemas.microsoft.com/office/drawing/2014/main" id="{BBE18DFA-A086-42FF-9552-4804943C4309}"/>
                  </a:ext>
                </a:extLst>
              </p:cNvPr>
              <p:cNvSpPr/>
              <p:nvPr/>
            </p:nvSpPr>
            <p:spPr>
              <a:xfrm>
                <a:off x="982489" y="2336445"/>
                <a:ext cx="933894" cy="93389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4F3D2B"/>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endParaRPr lang="zh-CN" altLang="en-US" sz="5400" b="1" kern="1200" dirty="0">
                  <a:solidFill>
                    <a:schemeClr val="bg1"/>
                  </a:solidFill>
                  <a:latin typeface="Myriad" pitchFamily="50" charset="0"/>
                </a:endParaRPr>
              </a:p>
            </p:txBody>
          </p:sp>
          <p:pic>
            <p:nvPicPr>
              <p:cNvPr id="45" name="图片 44">
                <a:extLst>
                  <a:ext uri="{FF2B5EF4-FFF2-40B4-BE49-F238E27FC236}">
                    <a16:creationId xmlns:a16="http://schemas.microsoft.com/office/drawing/2014/main" id="{1E7CBB0E-5B63-46FB-9A43-C3E87C171DEC}"/>
                  </a:ext>
                </a:extLst>
              </p:cNvPr>
              <p:cNvPicPr>
                <a:picLocks noChangeAspect="1"/>
              </p:cNvPicPr>
              <p:nvPr/>
            </p:nvPicPr>
            <p:blipFill>
              <a:blip r:embed="rId5"/>
              <a:stretch>
                <a:fillRect/>
              </a:stretch>
            </p:blipFill>
            <p:spPr>
              <a:xfrm>
                <a:off x="1195034" y="2625334"/>
                <a:ext cx="508805" cy="356117"/>
              </a:xfrm>
              <a:prstGeom prst="rect">
                <a:avLst/>
              </a:prstGeom>
            </p:spPr>
          </p:pic>
        </p:grpSp>
        <p:sp>
          <p:nvSpPr>
            <p:cNvPr id="42" name="文本框 41">
              <a:extLst>
                <a:ext uri="{FF2B5EF4-FFF2-40B4-BE49-F238E27FC236}">
                  <a16:creationId xmlns:a16="http://schemas.microsoft.com/office/drawing/2014/main" id="{B01F3BAF-87E3-4319-8707-967E243ACE94}"/>
                </a:ext>
              </a:extLst>
            </p:cNvPr>
            <p:cNvSpPr txBox="1"/>
            <p:nvPr/>
          </p:nvSpPr>
          <p:spPr>
            <a:xfrm>
              <a:off x="995985" y="3647364"/>
              <a:ext cx="1117614" cy="707886"/>
            </a:xfrm>
            <a:prstGeom prst="rect">
              <a:avLst/>
            </a:prstGeom>
            <a:noFill/>
          </p:spPr>
          <p:txBody>
            <a:bodyPr wrap="none" rtlCol="0">
              <a:spAutoFit/>
            </a:bodyPr>
            <a:lstStyle/>
            <a:p>
              <a:r>
                <a:rPr lang="en-US" altLang="zh-CN" sz="4000" b="1" dirty="0">
                  <a:solidFill>
                    <a:srgbClr val="686829"/>
                  </a:solidFill>
                  <a:latin typeface="Myriad" pitchFamily="50" charset="0"/>
                </a:rPr>
                <a:t>90</a:t>
              </a:r>
              <a:r>
                <a:rPr lang="en-US" altLang="zh-CN" sz="3200" b="1" dirty="0">
                  <a:solidFill>
                    <a:srgbClr val="686829"/>
                  </a:solidFill>
                  <a:latin typeface="Myriad" pitchFamily="50" charset="0"/>
                </a:rPr>
                <a:t>%</a:t>
              </a:r>
              <a:endParaRPr lang="zh-CN" altLang="en-US" sz="4000" b="1" dirty="0">
                <a:solidFill>
                  <a:srgbClr val="686829"/>
                </a:solidFill>
                <a:latin typeface="Myriad" pitchFamily="50" charset="0"/>
              </a:endParaRPr>
            </a:p>
          </p:txBody>
        </p:sp>
        <p:sp>
          <p:nvSpPr>
            <p:cNvPr id="43" name="文本框 42">
              <a:extLst>
                <a:ext uri="{FF2B5EF4-FFF2-40B4-BE49-F238E27FC236}">
                  <a16:creationId xmlns:a16="http://schemas.microsoft.com/office/drawing/2014/main" id="{B4B315B3-7D7C-4E17-9DB4-40C82C862992}"/>
                </a:ext>
              </a:extLst>
            </p:cNvPr>
            <p:cNvSpPr txBox="1"/>
            <p:nvPr/>
          </p:nvSpPr>
          <p:spPr>
            <a:xfrm>
              <a:off x="371165" y="4355250"/>
              <a:ext cx="2367253" cy="1323439"/>
            </a:xfrm>
            <a:prstGeom prst="rect">
              <a:avLst/>
            </a:prstGeom>
            <a:noFill/>
          </p:spPr>
          <p:txBody>
            <a:bodyPr wrap="square" rtlCol="0" anchor="ctr">
              <a:spAutoFit/>
            </a:bodyPr>
            <a:lstStyle/>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47" name="组合 46">
            <a:extLst>
              <a:ext uri="{FF2B5EF4-FFF2-40B4-BE49-F238E27FC236}">
                <a16:creationId xmlns:a16="http://schemas.microsoft.com/office/drawing/2014/main" id="{9B3BA830-13A8-42F8-A913-2A4711B5075D}"/>
              </a:ext>
            </a:extLst>
          </p:cNvPr>
          <p:cNvGrpSpPr/>
          <p:nvPr/>
        </p:nvGrpSpPr>
        <p:grpSpPr>
          <a:xfrm>
            <a:off x="1202532" y="1209446"/>
            <a:ext cx="3284245" cy="1309508"/>
            <a:chOff x="4541444" y="720000"/>
            <a:chExt cx="3284245" cy="1309508"/>
          </a:xfrm>
        </p:grpSpPr>
        <p:sp>
          <p:nvSpPr>
            <p:cNvPr id="48" name="文本框 47">
              <a:extLst>
                <a:ext uri="{FF2B5EF4-FFF2-40B4-BE49-F238E27FC236}">
                  <a16:creationId xmlns:a16="http://schemas.microsoft.com/office/drawing/2014/main" id="{06DC7519-B271-4030-BED3-34F0EBC7E8C2}"/>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49" name="直接连接符 48">
              <a:extLst>
                <a:ext uri="{FF2B5EF4-FFF2-40B4-BE49-F238E27FC236}">
                  <a16:creationId xmlns:a16="http://schemas.microsoft.com/office/drawing/2014/main" id="{D63B5E73-1BFC-443E-965F-5E7F632DC015}"/>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03878F8B-4827-4188-B038-2C336D5C0DBA}"/>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Tree>
    <p:extLst>
      <p:ext uri="{BB962C8B-B14F-4D97-AF65-F5344CB8AC3E}">
        <p14:creationId xmlns:p14="http://schemas.microsoft.com/office/powerpoint/2010/main" val="3014772733"/>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vertical)">
                                      <p:cBhvr>
                                        <p:cTn id="7" dur="1000"/>
                                        <p:tgtEl>
                                          <p:spTgt spid="14"/>
                                        </p:tgtEl>
                                      </p:cBhvr>
                                    </p:animEffect>
                                  </p:childTnLst>
                                </p:cTn>
                              </p:par>
                              <p:par>
                                <p:cTn id="8" presetID="47" presetClass="entr" presetSubtype="0" fill="hold" nodeType="withEffect">
                                  <p:stCondLst>
                                    <p:cond delay="75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anim calcmode="lin" valueType="num">
                                      <p:cBhvr>
                                        <p:cTn id="11" dur="1000" fill="hold"/>
                                        <p:tgtEl>
                                          <p:spTgt spid="47"/>
                                        </p:tgtEl>
                                        <p:attrNameLst>
                                          <p:attrName>ppt_x</p:attrName>
                                        </p:attrNameLst>
                                      </p:cBhvr>
                                      <p:tavLst>
                                        <p:tav tm="0">
                                          <p:val>
                                            <p:strVal val="#ppt_x"/>
                                          </p:val>
                                        </p:tav>
                                        <p:tav tm="100000">
                                          <p:val>
                                            <p:strVal val="#ppt_x"/>
                                          </p:val>
                                        </p:tav>
                                      </p:tavLst>
                                    </p:anim>
                                    <p:anim calcmode="lin" valueType="num">
                                      <p:cBhvr>
                                        <p:cTn id="12" dur="1000" fill="hold"/>
                                        <p:tgtEl>
                                          <p:spTgt spid="4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1000"/>
                                        <p:tgtEl>
                                          <p:spTgt spid="40"/>
                                        </p:tgtEl>
                                      </p:cBhvr>
                                    </p:animEffect>
                                    <p:anim calcmode="lin" valueType="num">
                                      <p:cBhvr>
                                        <p:cTn id="21" dur="1000" fill="hold"/>
                                        <p:tgtEl>
                                          <p:spTgt spid="40"/>
                                        </p:tgtEl>
                                        <p:attrNameLst>
                                          <p:attrName>ppt_x</p:attrName>
                                        </p:attrNameLst>
                                      </p:cBhvr>
                                      <p:tavLst>
                                        <p:tav tm="0">
                                          <p:val>
                                            <p:strVal val="#ppt_x"/>
                                          </p:val>
                                        </p:tav>
                                        <p:tav tm="100000">
                                          <p:val>
                                            <p:strVal val="#ppt_x"/>
                                          </p:val>
                                        </p:tav>
                                      </p:tavLst>
                                    </p:anim>
                                    <p:anim calcmode="lin" valueType="num">
                                      <p:cBhvr>
                                        <p:cTn id="2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ADD9CA-050E-487B-A30F-EA939D974312}"/>
              </a:ext>
            </a:extLst>
          </p:cNvPr>
          <p:cNvPicPr>
            <a:picLocks noChangeAspect="1"/>
          </p:cNvPicPr>
          <p:nvPr/>
        </p:nvPicPr>
        <p:blipFill>
          <a:blip r:embed="rId3"/>
          <a:stretch>
            <a:fillRect/>
          </a:stretch>
        </p:blipFill>
        <p:spPr>
          <a:xfrm>
            <a:off x="0" y="0"/>
            <a:ext cx="2175690" cy="720000"/>
          </a:xfrm>
          <a:prstGeom prst="rect">
            <a:avLst/>
          </a:prstGeom>
        </p:spPr>
      </p:pic>
      <p:pic>
        <p:nvPicPr>
          <p:cNvPr id="35" name="图片 34">
            <a:extLst>
              <a:ext uri="{FF2B5EF4-FFF2-40B4-BE49-F238E27FC236}">
                <a16:creationId xmlns:a16="http://schemas.microsoft.com/office/drawing/2014/main" id="{68D7798E-F977-45BF-AB06-1C7765378E8E}"/>
              </a:ext>
            </a:extLst>
          </p:cNvPr>
          <p:cNvPicPr>
            <a:picLocks noChangeAspect="1"/>
          </p:cNvPicPr>
          <p:nvPr/>
        </p:nvPicPr>
        <p:blipFill>
          <a:blip r:embed="rId4"/>
          <a:stretch>
            <a:fillRect/>
          </a:stretch>
        </p:blipFill>
        <p:spPr>
          <a:xfrm>
            <a:off x="5746211" y="3214958"/>
            <a:ext cx="699578" cy="701043"/>
          </a:xfrm>
          <a:prstGeom prst="rect">
            <a:avLst/>
          </a:prstGeom>
        </p:spPr>
      </p:pic>
      <p:grpSp>
        <p:nvGrpSpPr>
          <p:cNvPr id="15" name="组合 14">
            <a:extLst>
              <a:ext uri="{FF2B5EF4-FFF2-40B4-BE49-F238E27FC236}">
                <a16:creationId xmlns:a16="http://schemas.microsoft.com/office/drawing/2014/main" id="{EA6E9F46-946F-4B1A-8058-3C9620FBA4B2}"/>
              </a:ext>
            </a:extLst>
          </p:cNvPr>
          <p:cNvGrpSpPr/>
          <p:nvPr/>
        </p:nvGrpSpPr>
        <p:grpSpPr>
          <a:xfrm>
            <a:off x="6886315" y="1207627"/>
            <a:ext cx="3942091" cy="3869531"/>
            <a:chOff x="6886315" y="1207627"/>
            <a:chExt cx="3942091" cy="3869531"/>
          </a:xfrm>
        </p:grpSpPr>
        <p:grpSp>
          <p:nvGrpSpPr>
            <p:cNvPr id="13" name="组合 12">
              <a:extLst>
                <a:ext uri="{FF2B5EF4-FFF2-40B4-BE49-F238E27FC236}">
                  <a16:creationId xmlns:a16="http://schemas.microsoft.com/office/drawing/2014/main" id="{C12B3AFC-AD59-4320-8F06-5F75161223E8}"/>
                </a:ext>
              </a:extLst>
            </p:cNvPr>
            <p:cNvGrpSpPr/>
            <p:nvPr/>
          </p:nvGrpSpPr>
          <p:grpSpPr>
            <a:xfrm>
              <a:off x="6958875" y="1207627"/>
              <a:ext cx="3869531" cy="3869531"/>
              <a:chOff x="6958875" y="1630715"/>
              <a:chExt cx="3869531" cy="3869531"/>
            </a:xfrm>
          </p:grpSpPr>
          <p:sp>
            <p:nvSpPr>
              <p:cNvPr id="10" name="任意多边形: 形状 9">
                <a:extLst>
                  <a:ext uri="{FF2B5EF4-FFF2-40B4-BE49-F238E27FC236}">
                    <a16:creationId xmlns:a16="http://schemas.microsoft.com/office/drawing/2014/main" id="{F34CD943-A336-4C12-9856-2193919DA908}"/>
                  </a:ext>
                </a:extLst>
              </p:cNvPr>
              <p:cNvSpPr/>
              <p:nvPr/>
            </p:nvSpPr>
            <p:spPr>
              <a:xfrm>
                <a:off x="6958875" y="1630715"/>
                <a:ext cx="3869531" cy="3869531"/>
              </a:xfrm>
              <a:custGeom>
                <a:avLst/>
                <a:gdLst>
                  <a:gd name="connsiteX0" fmla="*/ 0 w 3869531"/>
                  <a:gd name="connsiteY0" fmla="*/ 1354336 h 3869531"/>
                  <a:gd name="connsiteX1" fmla="*/ 1934766 w 3869531"/>
                  <a:gd name="connsiteY1" fmla="*/ 0 h 3869531"/>
                  <a:gd name="connsiteX2" fmla="*/ 3869531 w 3869531"/>
                  <a:gd name="connsiteY2" fmla="*/ 1354336 h 3869531"/>
                  <a:gd name="connsiteX3" fmla="*/ 2902148 w 3869531"/>
                  <a:gd name="connsiteY3" fmla="*/ 1354336 h 3869531"/>
                  <a:gd name="connsiteX4" fmla="*/ 2902148 w 3869531"/>
                  <a:gd name="connsiteY4" fmla="*/ 3869531 h 3869531"/>
                  <a:gd name="connsiteX5" fmla="*/ 967383 w 3869531"/>
                  <a:gd name="connsiteY5" fmla="*/ 3869531 h 3869531"/>
                  <a:gd name="connsiteX6" fmla="*/ 967383 w 3869531"/>
                  <a:gd name="connsiteY6" fmla="*/ 1354336 h 3869531"/>
                  <a:gd name="connsiteX7" fmla="*/ 0 w 3869531"/>
                  <a:gd name="connsiteY7" fmla="*/ 1354336 h 386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9531" h="3869531">
                    <a:moveTo>
                      <a:pt x="2515195" y="0"/>
                    </a:moveTo>
                    <a:lnTo>
                      <a:pt x="3869531" y="1934766"/>
                    </a:lnTo>
                    <a:lnTo>
                      <a:pt x="2515195" y="3869531"/>
                    </a:lnTo>
                    <a:lnTo>
                      <a:pt x="2515195" y="2902148"/>
                    </a:lnTo>
                    <a:lnTo>
                      <a:pt x="0" y="2902148"/>
                    </a:lnTo>
                    <a:lnTo>
                      <a:pt x="0" y="967383"/>
                    </a:lnTo>
                    <a:lnTo>
                      <a:pt x="2515195" y="967383"/>
                    </a:lnTo>
                    <a:lnTo>
                      <a:pt x="2515195" y="0"/>
                    </a:lnTo>
                    <a:close/>
                  </a:path>
                </a:pathLst>
              </a:custGeom>
              <a:solidFill>
                <a:srgbClr val="68682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2280" tIns="1429663" rIns="1139448" bIns="1429663"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37" name="文本框 36">
                <a:extLst>
                  <a:ext uri="{FF2B5EF4-FFF2-40B4-BE49-F238E27FC236}">
                    <a16:creationId xmlns:a16="http://schemas.microsoft.com/office/drawing/2014/main" id="{ACB43D10-FFB2-4673-BB5A-AC0471E832DD}"/>
                  </a:ext>
                </a:extLst>
              </p:cNvPr>
              <p:cNvSpPr txBox="1"/>
              <p:nvPr/>
            </p:nvSpPr>
            <p:spPr>
              <a:xfrm>
                <a:off x="7111910" y="2986194"/>
                <a:ext cx="3205548" cy="1169551"/>
              </a:xfrm>
              <a:prstGeom prst="rect">
                <a:avLst/>
              </a:prstGeom>
              <a:noFill/>
            </p:spPr>
            <p:txBody>
              <a:bodyPr wrap="square" rtlCol="0" anchor="ctr">
                <a:spAutoFit/>
              </a:bodyPr>
              <a:lstStyle/>
              <a:p>
                <a:pP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p:txBody>
          </p:sp>
        </p:grpSp>
        <p:sp>
          <p:nvSpPr>
            <p:cNvPr id="38" name="文本框 37">
              <a:extLst>
                <a:ext uri="{FF2B5EF4-FFF2-40B4-BE49-F238E27FC236}">
                  <a16:creationId xmlns:a16="http://schemas.microsoft.com/office/drawing/2014/main" id="{69950936-760B-473A-A583-E04007AFA892}"/>
                </a:ext>
              </a:extLst>
            </p:cNvPr>
            <p:cNvSpPr txBox="1"/>
            <p:nvPr/>
          </p:nvSpPr>
          <p:spPr>
            <a:xfrm>
              <a:off x="6886315" y="4180760"/>
              <a:ext cx="1980029" cy="584775"/>
            </a:xfrm>
            <a:prstGeom prst="rect">
              <a:avLst/>
            </a:prstGeom>
            <a:noFill/>
          </p:spPr>
          <p:txBody>
            <a:bodyPr wrap="none" rtlCol="0" anchor="ctr">
              <a:spAutoFit/>
            </a:bodyPr>
            <a:lstStyle/>
            <a:p>
              <a:r>
                <a:rPr lang="zh-CN" altLang="en-US" sz="3200" spc="300" dirty="0">
                  <a:ln w="25400">
                    <a:noFill/>
                  </a:ln>
                  <a:solidFill>
                    <a:srgbClr val="4F3D2B"/>
                  </a:solidFill>
                  <a:latin typeface="造字工房典黑（非商用）粗体" pitchFamily="2" charset="-122"/>
                  <a:ea typeface="造字工房典黑（非商用）粗体" pitchFamily="2" charset="-122"/>
                </a:rPr>
                <a:t>输入标题</a:t>
              </a:r>
            </a:p>
          </p:txBody>
        </p:sp>
      </p:grpSp>
      <p:grpSp>
        <p:nvGrpSpPr>
          <p:cNvPr id="14" name="组合 13">
            <a:extLst>
              <a:ext uri="{FF2B5EF4-FFF2-40B4-BE49-F238E27FC236}">
                <a16:creationId xmlns:a16="http://schemas.microsoft.com/office/drawing/2014/main" id="{85FFB78E-B9A6-490F-8A04-93FF9764C47A}"/>
              </a:ext>
            </a:extLst>
          </p:cNvPr>
          <p:cNvGrpSpPr/>
          <p:nvPr/>
        </p:nvGrpSpPr>
        <p:grpSpPr>
          <a:xfrm>
            <a:off x="1363595" y="2040155"/>
            <a:ext cx="3956050" cy="3869531"/>
            <a:chOff x="1363595" y="2040155"/>
            <a:chExt cx="3956050" cy="3869531"/>
          </a:xfrm>
        </p:grpSpPr>
        <p:grpSp>
          <p:nvGrpSpPr>
            <p:cNvPr id="12" name="组合 11">
              <a:extLst>
                <a:ext uri="{FF2B5EF4-FFF2-40B4-BE49-F238E27FC236}">
                  <a16:creationId xmlns:a16="http://schemas.microsoft.com/office/drawing/2014/main" id="{0199EDEE-C30D-44E8-8E1E-61361BF1C74B}"/>
                </a:ext>
              </a:extLst>
            </p:cNvPr>
            <p:cNvGrpSpPr/>
            <p:nvPr/>
          </p:nvGrpSpPr>
          <p:grpSpPr>
            <a:xfrm>
              <a:off x="1363595" y="2040155"/>
              <a:ext cx="3869531" cy="3869531"/>
              <a:chOff x="1363595" y="1630715"/>
              <a:chExt cx="3869531" cy="3869531"/>
            </a:xfrm>
          </p:grpSpPr>
          <p:sp>
            <p:nvSpPr>
              <p:cNvPr id="9" name="任意多边形: 形状 8">
                <a:extLst>
                  <a:ext uri="{FF2B5EF4-FFF2-40B4-BE49-F238E27FC236}">
                    <a16:creationId xmlns:a16="http://schemas.microsoft.com/office/drawing/2014/main" id="{E09B11DB-F553-4691-82C2-7E9052A3B577}"/>
                  </a:ext>
                </a:extLst>
              </p:cNvPr>
              <p:cNvSpPr/>
              <p:nvPr/>
            </p:nvSpPr>
            <p:spPr>
              <a:xfrm>
                <a:off x="1363595" y="1630715"/>
                <a:ext cx="3869531" cy="3869531"/>
              </a:xfrm>
              <a:custGeom>
                <a:avLst/>
                <a:gdLst>
                  <a:gd name="connsiteX0" fmla="*/ 0 w 3869531"/>
                  <a:gd name="connsiteY0" fmla="*/ 1354336 h 3869531"/>
                  <a:gd name="connsiteX1" fmla="*/ 1934766 w 3869531"/>
                  <a:gd name="connsiteY1" fmla="*/ 0 h 3869531"/>
                  <a:gd name="connsiteX2" fmla="*/ 3869531 w 3869531"/>
                  <a:gd name="connsiteY2" fmla="*/ 1354336 h 3869531"/>
                  <a:gd name="connsiteX3" fmla="*/ 2902148 w 3869531"/>
                  <a:gd name="connsiteY3" fmla="*/ 1354336 h 3869531"/>
                  <a:gd name="connsiteX4" fmla="*/ 2902148 w 3869531"/>
                  <a:gd name="connsiteY4" fmla="*/ 3869531 h 3869531"/>
                  <a:gd name="connsiteX5" fmla="*/ 967383 w 3869531"/>
                  <a:gd name="connsiteY5" fmla="*/ 3869531 h 3869531"/>
                  <a:gd name="connsiteX6" fmla="*/ 967383 w 3869531"/>
                  <a:gd name="connsiteY6" fmla="*/ 1354336 h 3869531"/>
                  <a:gd name="connsiteX7" fmla="*/ 0 w 3869531"/>
                  <a:gd name="connsiteY7" fmla="*/ 1354336 h 386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9531" h="3869531">
                    <a:moveTo>
                      <a:pt x="1354336" y="3869531"/>
                    </a:moveTo>
                    <a:lnTo>
                      <a:pt x="0" y="1934765"/>
                    </a:lnTo>
                    <a:lnTo>
                      <a:pt x="1354336" y="0"/>
                    </a:lnTo>
                    <a:lnTo>
                      <a:pt x="1354336" y="967383"/>
                    </a:lnTo>
                    <a:lnTo>
                      <a:pt x="3869531" y="967383"/>
                    </a:lnTo>
                    <a:lnTo>
                      <a:pt x="3869531" y="2902148"/>
                    </a:lnTo>
                    <a:lnTo>
                      <a:pt x="1354336" y="2902148"/>
                    </a:lnTo>
                    <a:lnTo>
                      <a:pt x="1354336" y="3869531"/>
                    </a:lnTo>
                    <a:close/>
                  </a:path>
                </a:pathLst>
              </a:custGeom>
              <a:solidFill>
                <a:srgbClr val="898E3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39448" tIns="1429663" rIns="462280" bIns="1429663"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36" name="文本框 35">
                <a:extLst>
                  <a:ext uri="{FF2B5EF4-FFF2-40B4-BE49-F238E27FC236}">
                    <a16:creationId xmlns:a16="http://schemas.microsoft.com/office/drawing/2014/main" id="{58069D4F-A771-44A7-8D77-54BD0EB2E3E5}"/>
                  </a:ext>
                </a:extLst>
              </p:cNvPr>
              <p:cNvSpPr txBox="1"/>
              <p:nvPr/>
            </p:nvSpPr>
            <p:spPr>
              <a:xfrm>
                <a:off x="1894010" y="2980703"/>
                <a:ext cx="3205548" cy="1169551"/>
              </a:xfrm>
              <a:prstGeom prst="rect">
                <a:avLst/>
              </a:prstGeom>
              <a:noFill/>
            </p:spPr>
            <p:txBody>
              <a:bodyPr wrap="square" rtlCol="0" anchor="ctr">
                <a:spAutoFit/>
              </a:bodyPr>
              <a:lstStyle/>
              <a:p>
                <a:pPr algn="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chemeClr val="bg1">
                        <a:lumMod val="9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bg1">
                      <a:lumMod val="95000"/>
                    </a:schemeClr>
                  </a:solidFill>
                  <a:latin typeface="汉仪铁线黑-45简" panose="00020600040101010101" pitchFamily="18" charset="-122"/>
                  <a:ea typeface="汉仪铁线黑-45简" panose="00020600040101010101" pitchFamily="18" charset="-122"/>
                </a:endParaRPr>
              </a:p>
            </p:txBody>
          </p:sp>
        </p:grpSp>
        <p:sp>
          <p:nvSpPr>
            <p:cNvPr id="39" name="文本框 38">
              <a:extLst>
                <a:ext uri="{FF2B5EF4-FFF2-40B4-BE49-F238E27FC236}">
                  <a16:creationId xmlns:a16="http://schemas.microsoft.com/office/drawing/2014/main" id="{DFE04F1D-16F1-43EB-8255-B51E1E3EA4FE}"/>
                </a:ext>
              </a:extLst>
            </p:cNvPr>
            <p:cNvSpPr txBox="1"/>
            <p:nvPr/>
          </p:nvSpPr>
          <p:spPr>
            <a:xfrm>
              <a:off x="3339616" y="2270718"/>
              <a:ext cx="1980029" cy="584775"/>
            </a:xfrm>
            <a:prstGeom prst="rect">
              <a:avLst/>
            </a:prstGeom>
            <a:noFill/>
          </p:spPr>
          <p:txBody>
            <a:bodyPr wrap="none" rtlCol="0" anchor="ctr">
              <a:spAutoFit/>
            </a:bodyPr>
            <a:lstStyle/>
            <a:p>
              <a:pPr algn="r"/>
              <a:r>
                <a:rPr lang="zh-CN" altLang="en-US" sz="3200" spc="300" dirty="0">
                  <a:ln w="25400">
                    <a:noFill/>
                  </a:ln>
                  <a:solidFill>
                    <a:srgbClr val="4F3D2B"/>
                  </a:solidFill>
                  <a:latin typeface="造字工房典黑（非商用）粗体" pitchFamily="2" charset="-122"/>
                  <a:ea typeface="造字工房典黑（非商用）粗体" pitchFamily="2" charset="-122"/>
                </a:rPr>
                <a:t>输入标题</a:t>
              </a:r>
            </a:p>
          </p:txBody>
        </p:sp>
      </p:grpSp>
    </p:spTree>
    <p:extLst>
      <p:ext uri="{BB962C8B-B14F-4D97-AF65-F5344CB8AC3E}">
        <p14:creationId xmlns:p14="http://schemas.microsoft.com/office/powerpoint/2010/main" val="3942463249"/>
      </p:ext>
    </p:extLst>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Effect transition="in" filter="fade">
                                      <p:cBhvr>
                                        <p:cTn id="9" dur="1000"/>
                                        <p:tgtEl>
                                          <p:spTgt spid="35"/>
                                        </p:tgtEl>
                                      </p:cBhvr>
                                    </p:animEffect>
                                  </p:childTnLst>
                                </p:cTn>
                              </p:par>
                              <p:par>
                                <p:cTn id="10" presetID="2" presetClass="entr" presetSubtype="2" fill="hold" nodeType="withEffect">
                                  <p:stCondLst>
                                    <p:cond delay="75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1+#ppt_w/2"/>
                                          </p:val>
                                        </p:tav>
                                        <p:tav tm="100000">
                                          <p:val>
                                            <p:strVal val="#ppt_x"/>
                                          </p:val>
                                        </p:tav>
                                      </p:tavLst>
                                    </p:anim>
                                    <p:anim calcmode="lin" valueType="num">
                                      <p:cBhvr additive="base">
                                        <p:cTn id="13" dur="10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75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0-#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id="{9DBFF91D-DAFD-4E2F-B28F-F53A5212A899}"/>
              </a:ext>
            </a:extLst>
          </p:cNvPr>
          <p:cNvCxnSpPr/>
          <p:nvPr/>
        </p:nvCxnSpPr>
        <p:spPr>
          <a:xfrm>
            <a:off x="0" y="4135274"/>
            <a:ext cx="12192000" cy="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15ADD9CA-050E-487B-A30F-EA939D974312}"/>
              </a:ext>
            </a:extLst>
          </p:cNvPr>
          <p:cNvPicPr>
            <a:picLocks noChangeAspect="1"/>
          </p:cNvPicPr>
          <p:nvPr/>
        </p:nvPicPr>
        <p:blipFill>
          <a:blip r:embed="rId3"/>
          <a:stretch>
            <a:fillRect/>
          </a:stretch>
        </p:blipFill>
        <p:spPr>
          <a:xfrm>
            <a:off x="0" y="0"/>
            <a:ext cx="2175690" cy="720000"/>
          </a:xfrm>
          <a:prstGeom prst="rect">
            <a:avLst/>
          </a:prstGeom>
        </p:spPr>
      </p:pic>
      <p:pic>
        <p:nvPicPr>
          <p:cNvPr id="11" name="图片 10">
            <a:extLst>
              <a:ext uri="{FF2B5EF4-FFF2-40B4-BE49-F238E27FC236}">
                <a16:creationId xmlns:a16="http://schemas.microsoft.com/office/drawing/2014/main" id="{0D3EA9BC-C5B7-4DEB-AB66-B160CCB9052E}"/>
              </a:ext>
            </a:extLst>
          </p:cNvPr>
          <p:cNvPicPr>
            <a:picLocks noChangeAspect="1"/>
          </p:cNvPicPr>
          <p:nvPr/>
        </p:nvPicPr>
        <p:blipFill rotWithShape="1">
          <a:blip r:embed="rId4">
            <a:extLst>
              <a:ext uri="{28A0092B-C50C-407E-A947-70E740481C1C}">
                <a14:useLocalDpi xmlns:a14="http://schemas.microsoft.com/office/drawing/2010/main" val="0"/>
              </a:ext>
            </a:extLst>
          </a:blip>
          <a:srcRect t="70838" b="-1"/>
          <a:stretch/>
        </p:blipFill>
        <p:spPr>
          <a:xfrm>
            <a:off x="0" y="4326340"/>
            <a:ext cx="12192000" cy="2531659"/>
          </a:xfrm>
          <a:prstGeom prst="rect">
            <a:avLst/>
          </a:prstGeom>
        </p:spPr>
      </p:pic>
      <p:pic>
        <p:nvPicPr>
          <p:cNvPr id="20" name="图片 19">
            <a:extLst>
              <a:ext uri="{FF2B5EF4-FFF2-40B4-BE49-F238E27FC236}">
                <a16:creationId xmlns:a16="http://schemas.microsoft.com/office/drawing/2014/main" id="{E51D53FE-D854-4083-9643-C43C5D0FBED7}"/>
              </a:ext>
            </a:extLst>
          </p:cNvPr>
          <p:cNvPicPr>
            <a:picLocks noChangeAspect="1"/>
          </p:cNvPicPr>
          <p:nvPr/>
        </p:nvPicPr>
        <p:blipFill rotWithShape="1">
          <a:blip r:embed="rId5"/>
          <a:srcRect b="33035"/>
          <a:stretch/>
        </p:blipFill>
        <p:spPr>
          <a:xfrm>
            <a:off x="1935558" y="2265541"/>
            <a:ext cx="8320884" cy="4592458"/>
          </a:xfrm>
          <a:prstGeom prst="rect">
            <a:avLst/>
          </a:prstGeom>
          <a:effectLst>
            <a:outerShdw blurRad="50800" dist="38100" dir="16200000" rotWithShape="0">
              <a:prstClr val="black">
                <a:alpha val="40000"/>
              </a:prstClr>
            </a:outerShdw>
          </a:effectLst>
        </p:spPr>
      </p:pic>
      <p:grpSp>
        <p:nvGrpSpPr>
          <p:cNvPr id="24" name="组合 23">
            <a:extLst>
              <a:ext uri="{FF2B5EF4-FFF2-40B4-BE49-F238E27FC236}">
                <a16:creationId xmlns:a16="http://schemas.microsoft.com/office/drawing/2014/main" id="{D202813E-0BDF-44AC-ACC9-28923A286E0D}"/>
              </a:ext>
            </a:extLst>
          </p:cNvPr>
          <p:cNvGrpSpPr/>
          <p:nvPr/>
        </p:nvGrpSpPr>
        <p:grpSpPr>
          <a:xfrm>
            <a:off x="4541444" y="720000"/>
            <a:ext cx="3284245" cy="1309508"/>
            <a:chOff x="4541444" y="720000"/>
            <a:chExt cx="3284245" cy="1309508"/>
          </a:xfrm>
        </p:grpSpPr>
        <p:sp>
          <p:nvSpPr>
            <p:cNvPr id="25" name="文本框 24">
              <a:extLst>
                <a:ext uri="{FF2B5EF4-FFF2-40B4-BE49-F238E27FC236}">
                  <a16:creationId xmlns:a16="http://schemas.microsoft.com/office/drawing/2014/main" id="{2EA874CD-A2B8-42E5-A854-4FE238112762}"/>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26" name="直接连接符 25">
              <a:extLst>
                <a:ext uri="{FF2B5EF4-FFF2-40B4-BE49-F238E27FC236}">
                  <a16:creationId xmlns:a16="http://schemas.microsoft.com/office/drawing/2014/main" id="{BE3E35E0-BDC0-4FE4-B36C-479633C26F00}"/>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31657D04-F33E-4151-A313-103E9FDF1B3E}"/>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Tree>
    <p:extLst>
      <p:ext uri="{BB962C8B-B14F-4D97-AF65-F5344CB8AC3E}">
        <p14:creationId xmlns:p14="http://schemas.microsoft.com/office/powerpoint/2010/main" val="589537620"/>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par>
                                <p:cTn id="8" presetID="42" presetClass="entr" presetSubtype="0" fill="hold" nodeType="withEffect">
                                  <p:stCondLst>
                                    <p:cond delay="75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C7668A5-D290-45A1-A38D-ADB3B445D8A6}"/>
              </a:ext>
            </a:extLst>
          </p:cNvPr>
          <p:cNvGrpSpPr/>
          <p:nvPr/>
        </p:nvGrpSpPr>
        <p:grpSpPr>
          <a:xfrm>
            <a:off x="2515942" y="2631055"/>
            <a:ext cx="2058081" cy="1774209"/>
            <a:chOff x="3425588" y="2115403"/>
            <a:chExt cx="2374709" cy="2047164"/>
          </a:xfrm>
        </p:grpSpPr>
        <p:sp>
          <p:nvSpPr>
            <p:cNvPr id="4" name="箭头: V 形 3">
              <a:extLst>
                <a:ext uri="{FF2B5EF4-FFF2-40B4-BE49-F238E27FC236}">
                  <a16:creationId xmlns:a16="http://schemas.microsoft.com/office/drawing/2014/main" id="{1F1C3482-159C-4AEC-AB22-BE1F9837873C}"/>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a:extLst>
                <a:ext uri="{FF2B5EF4-FFF2-40B4-BE49-F238E27FC236}">
                  <a16:creationId xmlns:a16="http://schemas.microsoft.com/office/drawing/2014/main" id="{DCF89EB9-D398-427F-B192-C8B4C2A14532}"/>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78FB6082-DED4-479B-A566-826C710A36C8}"/>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075E0D0B-CC5C-4436-A354-32941BC0EF88}"/>
              </a:ext>
            </a:extLst>
          </p:cNvPr>
          <p:cNvGrpSpPr/>
          <p:nvPr/>
        </p:nvGrpSpPr>
        <p:grpSpPr>
          <a:xfrm>
            <a:off x="4574024" y="2213723"/>
            <a:ext cx="5087582" cy="2287374"/>
            <a:chOff x="5390865" y="1783553"/>
            <a:chExt cx="5087582" cy="2287374"/>
          </a:xfrm>
        </p:grpSpPr>
        <p:sp>
          <p:nvSpPr>
            <p:cNvPr id="10" name="文本框 9">
              <a:extLst>
                <a:ext uri="{FF2B5EF4-FFF2-40B4-BE49-F238E27FC236}">
                  <a16:creationId xmlns:a16="http://schemas.microsoft.com/office/drawing/2014/main" id="{7B189EA6-2FDE-4311-B8C8-EA238F0301A9}"/>
                </a:ext>
              </a:extLst>
            </p:cNvPr>
            <p:cNvSpPr txBox="1"/>
            <p:nvPr/>
          </p:nvSpPr>
          <p:spPr>
            <a:xfrm>
              <a:off x="5390865" y="1783553"/>
              <a:ext cx="5006499" cy="1887696"/>
            </a:xfrm>
            <a:prstGeom prst="rect">
              <a:avLst/>
            </a:prstGeom>
            <a:noFill/>
          </p:spPr>
          <p:txBody>
            <a:bodyPr wrap="none" rtlCol="0" anchor="ctr">
              <a:spAutoFit/>
            </a:bodyPr>
            <a:lstStyle/>
            <a:p>
              <a:pPr algn="ctr">
                <a:lnSpc>
                  <a:spcPts val="14000"/>
                </a:lnSpc>
              </a:pPr>
              <a:r>
                <a:rPr lang="zh-CN" altLang="en-US" sz="8800" spc="600" dirty="0">
                  <a:ln w="25400">
                    <a:noFill/>
                  </a:ln>
                  <a:solidFill>
                    <a:srgbClr val="4F3D2B"/>
                  </a:solidFill>
                  <a:latin typeface="造字工房典黑（非商用）粗体" pitchFamily="2" charset="-122"/>
                  <a:ea typeface="造字工房典黑（非商用）粗体" pitchFamily="2" charset="-122"/>
                </a:rPr>
                <a:t>第三部分</a:t>
              </a:r>
            </a:p>
          </p:txBody>
        </p:sp>
        <p:sp>
          <p:nvSpPr>
            <p:cNvPr id="11" name="文本框 10">
              <a:extLst>
                <a:ext uri="{FF2B5EF4-FFF2-40B4-BE49-F238E27FC236}">
                  <a16:creationId xmlns:a16="http://schemas.microsoft.com/office/drawing/2014/main" id="{966F4954-FCDC-4319-B79B-050D7C9CA62C}"/>
                </a:ext>
              </a:extLst>
            </p:cNvPr>
            <p:cNvSpPr txBox="1"/>
            <p:nvPr/>
          </p:nvSpPr>
          <p:spPr>
            <a:xfrm>
              <a:off x="5562229" y="3701595"/>
              <a:ext cx="4916218" cy="369332"/>
            </a:xfrm>
            <a:prstGeom prst="rect">
              <a:avLst/>
            </a:prstGeom>
            <a:noFill/>
          </p:spPr>
          <p:txBody>
            <a:bodyPr wrap="none" rtlCol="0" anchor="ctr">
              <a:spAutoFit/>
            </a:bodyPr>
            <a:lstStyle/>
            <a:p>
              <a:pPr algn="ctr"/>
              <a:r>
                <a:rPr lang="en-US" altLang="zh-CN" spc="2800" dirty="0">
                  <a:solidFill>
                    <a:srgbClr val="4F3D2B"/>
                  </a:solidFill>
                  <a:latin typeface="Myriad" pitchFamily="50" charset="0"/>
                </a:rPr>
                <a:t>PART THREE</a:t>
              </a:r>
              <a:endParaRPr lang="zh-CN" altLang="en-US" spc="2800" dirty="0">
                <a:solidFill>
                  <a:srgbClr val="4F3D2B"/>
                </a:solidFill>
                <a:latin typeface="Myriad" pitchFamily="50" charset="0"/>
              </a:endParaRPr>
            </a:p>
          </p:txBody>
        </p:sp>
        <p:cxnSp>
          <p:nvCxnSpPr>
            <p:cNvPr id="13" name="直接连接符 12">
              <a:extLst>
                <a:ext uri="{FF2B5EF4-FFF2-40B4-BE49-F238E27FC236}">
                  <a16:creationId xmlns:a16="http://schemas.microsoft.com/office/drawing/2014/main" id="{B78EDF26-C2A4-452C-83D1-AD8AE006BE57}"/>
                </a:ext>
              </a:extLst>
            </p:cNvPr>
            <p:cNvCxnSpPr/>
            <p:nvPr/>
          </p:nvCxnSpPr>
          <p:spPr>
            <a:xfrm>
              <a:off x="5616016" y="3528069"/>
              <a:ext cx="4428737"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297988"/>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16" presetClass="entr" presetSubtype="37"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C4D053-6509-43F8-A236-F991FF453063}"/>
              </a:ext>
            </a:extLst>
          </p:cNvPr>
          <p:cNvPicPr>
            <a:picLocks noChangeAspect="1"/>
          </p:cNvPicPr>
          <p:nvPr/>
        </p:nvPicPr>
        <p:blipFill>
          <a:blip r:embed="rId3"/>
          <a:stretch>
            <a:fillRect/>
          </a:stretch>
        </p:blipFill>
        <p:spPr>
          <a:xfrm>
            <a:off x="0" y="0"/>
            <a:ext cx="2175690" cy="720000"/>
          </a:xfrm>
          <a:prstGeom prst="rect">
            <a:avLst/>
          </a:prstGeom>
        </p:spPr>
      </p:pic>
      <p:grpSp>
        <p:nvGrpSpPr>
          <p:cNvPr id="4" name="组合 3">
            <a:extLst>
              <a:ext uri="{FF2B5EF4-FFF2-40B4-BE49-F238E27FC236}">
                <a16:creationId xmlns:a16="http://schemas.microsoft.com/office/drawing/2014/main" id="{1CC920FB-2716-4AE0-B8A2-57FC87A0C839}"/>
              </a:ext>
            </a:extLst>
          </p:cNvPr>
          <p:cNvGrpSpPr/>
          <p:nvPr/>
        </p:nvGrpSpPr>
        <p:grpSpPr>
          <a:xfrm>
            <a:off x="961497" y="1819547"/>
            <a:ext cx="3895941" cy="3899816"/>
            <a:chOff x="1125273" y="1819547"/>
            <a:chExt cx="3895941" cy="3899816"/>
          </a:xfrm>
        </p:grpSpPr>
        <p:sp>
          <p:nvSpPr>
            <p:cNvPr id="18" name="Freeform 66">
              <a:extLst>
                <a:ext uri="{FF2B5EF4-FFF2-40B4-BE49-F238E27FC236}">
                  <a16:creationId xmlns:a16="http://schemas.microsoft.com/office/drawing/2014/main" id="{B089EE0E-F2DA-48D8-8BDA-3F633E97D6D1}"/>
                </a:ext>
              </a:extLst>
            </p:cNvPr>
            <p:cNvSpPr>
              <a:spLocks noEditPoints="1"/>
            </p:cNvSpPr>
            <p:nvPr/>
          </p:nvSpPr>
          <p:spPr bwMode="auto">
            <a:xfrm>
              <a:off x="1125273" y="1819547"/>
              <a:ext cx="3895941" cy="3899816"/>
            </a:xfrm>
            <a:custGeom>
              <a:avLst/>
              <a:gdLst/>
              <a:ahLst/>
              <a:cxnLst>
                <a:cxn ang="0">
                  <a:pos x="277" y="553"/>
                </a:cxn>
                <a:cxn ang="0">
                  <a:pos x="0" y="277"/>
                </a:cxn>
                <a:cxn ang="0">
                  <a:pos x="277" y="0"/>
                </a:cxn>
                <a:cxn ang="0">
                  <a:pos x="553" y="277"/>
                </a:cxn>
                <a:cxn ang="0">
                  <a:pos x="277" y="553"/>
                </a:cxn>
                <a:cxn ang="0">
                  <a:pos x="277" y="30"/>
                </a:cxn>
                <a:cxn ang="0">
                  <a:pos x="30" y="277"/>
                </a:cxn>
                <a:cxn ang="0">
                  <a:pos x="277" y="523"/>
                </a:cxn>
                <a:cxn ang="0">
                  <a:pos x="524" y="277"/>
                </a:cxn>
                <a:cxn ang="0">
                  <a:pos x="277" y="30"/>
                </a:cxn>
              </a:cxnLst>
              <a:rect l="0" t="0" r="r" b="b"/>
              <a:pathLst>
                <a:path w="553" h="553">
                  <a:moveTo>
                    <a:pt x="277" y="553"/>
                  </a:moveTo>
                  <a:cubicBezTo>
                    <a:pt x="124" y="553"/>
                    <a:pt x="0" y="429"/>
                    <a:pt x="0" y="277"/>
                  </a:cubicBezTo>
                  <a:cubicBezTo>
                    <a:pt x="0" y="124"/>
                    <a:pt x="124" y="0"/>
                    <a:pt x="277" y="0"/>
                  </a:cubicBezTo>
                  <a:cubicBezTo>
                    <a:pt x="429" y="0"/>
                    <a:pt x="553" y="124"/>
                    <a:pt x="553" y="277"/>
                  </a:cubicBezTo>
                  <a:cubicBezTo>
                    <a:pt x="553" y="429"/>
                    <a:pt x="429" y="553"/>
                    <a:pt x="277" y="553"/>
                  </a:cubicBezTo>
                  <a:close/>
                  <a:moveTo>
                    <a:pt x="277" y="30"/>
                  </a:moveTo>
                  <a:cubicBezTo>
                    <a:pt x="141" y="30"/>
                    <a:pt x="30" y="141"/>
                    <a:pt x="30" y="277"/>
                  </a:cubicBezTo>
                  <a:cubicBezTo>
                    <a:pt x="30" y="413"/>
                    <a:pt x="141" y="523"/>
                    <a:pt x="277" y="523"/>
                  </a:cubicBezTo>
                  <a:cubicBezTo>
                    <a:pt x="413" y="523"/>
                    <a:pt x="524" y="413"/>
                    <a:pt x="524" y="277"/>
                  </a:cubicBezTo>
                  <a:cubicBezTo>
                    <a:pt x="524" y="141"/>
                    <a:pt x="413" y="30"/>
                    <a:pt x="277" y="30"/>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67">
              <a:extLst>
                <a:ext uri="{FF2B5EF4-FFF2-40B4-BE49-F238E27FC236}">
                  <a16:creationId xmlns:a16="http://schemas.microsoft.com/office/drawing/2014/main" id="{54C09DED-C11D-4DDE-B0EA-7C57B291D5E6}"/>
                </a:ext>
              </a:extLst>
            </p:cNvPr>
            <p:cNvSpPr>
              <a:spLocks/>
            </p:cNvSpPr>
            <p:nvPr/>
          </p:nvSpPr>
          <p:spPr bwMode="auto">
            <a:xfrm>
              <a:off x="1125273" y="1819547"/>
              <a:ext cx="1951844" cy="1951844"/>
            </a:xfrm>
            <a:custGeom>
              <a:avLst/>
              <a:gdLst/>
              <a:ahLst/>
              <a:cxnLst>
                <a:cxn ang="0">
                  <a:pos x="30" y="277"/>
                </a:cxn>
                <a:cxn ang="0">
                  <a:pos x="0" y="277"/>
                </a:cxn>
                <a:cxn ang="0">
                  <a:pos x="277" y="0"/>
                </a:cxn>
                <a:cxn ang="0">
                  <a:pos x="277" y="30"/>
                </a:cxn>
                <a:cxn ang="0">
                  <a:pos x="30" y="277"/>
                </a:cxn>
              </a:cxnLst>
              <a:rect l="0" t="0" r="r" b="b"/>
              <a:pathLst>
                <a:path w="277" h="277">
                  <a:moveTo>
                    <a:pt x="30" y="277"/>
                  </a:moveTo>
                  <a:cubicBezTo>
                    <a:pt x="0" y="277"/>
                    <a:pt x="0" y="277"/>
                    <a:pt x="0" y="277"/>
                  </a:cubicBezTo>
                  <a:cubicBezTo>
                    <a:pt x="0" y="124"/>
                    <a:pt x="124" y="0"/>
                    <a:pt x="277" y="0"/>
                  </a:cubicBezTo>
                  <a:cubicBezTo>
                    <a:pt x="277" y="30"/>
                    <a:pt x="277" y="30"/>
                    <a:pt x="277" y="30"/>
                  </a:cubicBezTo>
                  <a:cubicBezTo>
                    <a:pt x="141" y="30"/>
                    <a:pt x="30" y="141"/>
                    <a:pt x="30" y="277"/>
                  </a:cubicBezTo>
                  <a:close/>
                </a:path>
              </a:pathLst>
            </a:custGeom>
            <a:solidFill>
              <a:srgbClr val="4F3D2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68">
              <a:extLst>
                <a:ext uri="{FF2B5EF4-FFF2-40B4-BE49-F238E27FC236}">
                  <a16:creationId xmlns:a16="http://schemas.microsoft.com/office/drawing/2014/main" id="{9F36A8EC-8BBA-449D-993B-4AD6D38CB466}"/>
                </a:ext>
              </a:extLst>
            </p:cNvPr>
            <p:cNvSpPr>
              <a:spLocks noEditPoints="1"/>
            </p:cNvSpPr>
            <p:nvPr/>
          </p:nvSpPr>
          <p:spPr bwMode="auto">
            <a:xfrm>
              <a:off x="1497053" y="2191327"/>
              <a:ext cx="3156256" cy="3160128"/>
            </a:xfrm>
            <a:custGeom>
              <a:avLst/>
              <a:gdLst/>
              <a:ahLst/>
              <a:cxnLst>
                <a:cxn ang="0">
                  <a:pos x="224" y="448"/>
                </a:cxn>
                <a:cxn ang="0">
                  <a:pos x="0" y="224"/>
                </a:cxn>
                <a:cxn ang="0">
                  <a:pos x="224" y="0"/>
                </a:cxn>
                <a:cxn ang="0">
                  <a:pos x="448" y="224"/>
                </a:cxn>
                <a:cxn ang="0">
                  <a:pos x="224" y="448"/>
                </a:cxn>
                <a:cxn ang="0">
                  <a:pos x="224" y="29"/>
                </a:cxn>
                <a:cxn ang="0">
                  <a:pos x="29" y="224"/>
                </a:cxn>
                <a:cxn ang="0">
                  <a:pos x="224" y="418"/>
                </a:cxn>
                <a:cxn ang="0">
                  <a:pos x="418" y="224"/>
                </a:cxn>
                <a:cxn ang="0">
                  <a:pos x="224" y="29"/>
                </a:cxn>
              </a:cxnLst>
              <a:rect l="0" t="0" r="r" b="b"/>
              <a:pathLst>
                <a:path w="448" h="448">
                  <a:moveTo>
                    <a:pt x="224" y="448"/>
                  </a:moveTo>
                  <a:cubicBezTo>
                    <a:pt x="100" y="448"/>
                    <a:pt x="0" y="347"/>
                    <a:pt x="0" y="224"/>
                  </a:cubicBezTo>
                  <a:cubicBezTo>
                    <a:pt x="0" y="100"/>
                    <a:pt x="100" y="0"/>
                    <a:pt x="224" y="0"/>
                  </a:cubicBezTo>
                  <a:cubicBezTo>
                    <a:pt x="347" y="0"/>
                    <a:pt x="448" y="100"/>
                    <a:pt x="448" y="224"/>
                  </a:cubicBezTo>
                  <a:cubicBezTo>
                    <a:pt x="448" y="347"/>
                    <a:pt x="347" y="448"/>
                    <a:pt x="224" y="448"/>
                  </a:cubicBezTo>
                  <a:close/>
                  <a:moveTo>
                    <a:pt x="224" y="29"/>
                  </a:moveTo>
                  <a:cubicBezTo>
                    <a:pt x="116" y="29"/>
                    <a:pt x="29" y="116"/>
                    <a:pt x="29" y="224"/>
                  </a:cubicBezTo>
                  <a:cubicBezTo>
                    <a:pt x="29" y="331"/>
                    <a:pt x="116" y="418"/>
                    <a:pt x="224" y="418"/>
                  </a:cubicBezTo>
                  <a:cubicBezTo>
                    <a:pt x="331" y="418"/>
                    <a:pt x="418" y="331"/>
                    <a:pt x="418" y="224"/>
                  </a:cubicBezTo>
                  <a:cubicBezTo>
                    <a:pt x="418" y="116"/>
                    <a:pt x="331" y="29"/>
                    <a:pt x="224" y="29"/>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69">
              <a:extLst>
                <a:ext uri="{FF2B5EF4-FFF2-40B4-BE49-F238E27FC236}">
                  <a16:creationId xmlns:a16="http://schemas.microsoft.com/office/drawing/2014/main" id="{AAFEE9D1-ED69-4618-90D5-6132B420355E}"/>
                </a:ext>
              </a:extLst>
            </p:cNvPr>
            <p:cNvSpPr>
              <a:spLocks/>
            </p:cNvSpPr>
            <p:nvPr/>
          </p:nvSpPr>
          <p:spPr bwMode="auto">
            <a:xfrm>
              <a:off x="1497053" y="2191327"/>
              <a:ext cx="1580064" cy="3160128"/>
            </a:xfrm>
            <a:custGeom>
              <a:avLst/>
              <a:gdLst/>
              <a:ahLst/>
              <a:cxnLst>
                <a:cxn ang="0">
                  <a:pos x="224" y="448"/>
                </a:cxn>
                <a:cxn ang="0">
                  <a:pos x="0" y="224"/>
                </a:cxn>
                <a:cxn ang="0">
                  <a:pos x="224" y="0"/>
                </a:cxn>
                <a:cxn ang="0">
                  <a:pos x="224" y="29"/>
                </a:cxn>
                <a:cxn ang="0">
                  <a:pos x="29" y="224"/>
                </a:cxn>
                <a:cxn ang="0">
                  <a:pos x="224" y="418"/>
                </a:cxn>
                <a:cxn ang="0">
                  <a:pos x="224" y="448"/>
                </a:cxn>
              </a:cxnLst>
              <a:rect l="0" t="0" r="r" b="b"/>
              <a:pathLst>
                <a:path w="224" h="448">
                  <a:moveTo>
                    <a:pt x="224" y="448"/>
                  </a:moveTo>
                  <a:cubicBezTo>
                    <a:pt x="100" y="448"/>
                    <a:pt x="0" y="347"/>
                    <a:pt x="0" y="224"/>
                  </a:cubicBezTo>
                  <a:cubicBezTo>
                    <a:pt x="0" y="100"/>
                    <a:pt x="100" y="0"/>
                    <a:pt x="224" y="0"/>
                  </a:cubicBezTo>
                  <a:cubicBezTo>
                    <a:pt x="224" y="29"/>
                    <a:pt x="224" y="29"/>
                    <a:pt x="224" y="29"/>
                  </a:cubicBezTo>
                  <a:cubicBezTo>
                    <a:pt x="116" y="29"/>
                    <a:pt x="29" y="116"/>
                    <a:pt x="29" y="224"/>
                  </a:cubicBezTo>
                  <a:cubicBezTo>
                    <a:pt x="29" y="331"/>
                    <a:pt x="116" y="418"/>
                    <a:pt x="224" y="418"/>
                  </a:cubicBezTo>
                  <a:lnTo>
                    <a:pt x="224" y="448"/>
                  </a:lnTo>
                  <a:close/>
                </a:path>
              </a:pathLst>
            </a:custGeom>
            <a:solidFill>
              <a:srgbClr val="68682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0">
              <a:extLst>
                <a:ext uri="{FF2B5EF4-FFF2-40B4-BE49-F238E27FC236}">
                  <a16:creationId xmlns:a16="http://schemas.microsoft.com/office/drawing/2014/main" id="{BC520773-B0C6-4109-8D2A-130FC8E15717}"/>
                </a:ext>
              </a:extLst>
            </p:cNvPr>
            <p:cNvSpPr>
              <a:spLocks noEditPoints="1"/>
            </p:cNvSpPr>
            <p:nvPr/>
          </p:nvSpPr>
          <p:spPr bwMode="auto">
            <a:xfrm>
              <a:off x="1864958" y="2559232"/>
              <a:ext cx="2416568" cy="2420442"/>
            </a:xfrm>
            <a:custGeom>
              <a:avLst/>
              <a:gdLst/>
              <a:ahLst/>
              <a:cxnLst>
                <a:cxn ang="0">
                  <a:pos x="172" y="343"/>
                </a:cxn>
                <a:cxn ang="0">
                  <a:pos x="0" y="172"/>
                </a:cxn>
                <a:cxn ang="0">
                  <a:pos x="172" y="0"/>
                </a:cxn>
                <a:cxn ang="0">
                  <a:pos x="343" y="172"/>
                </a:cxn>
                <a:cxn ang="0">
                  <a:pos x="172" y="343"/>
                </a:cxn>
                <a:cxn ang="0">
                  <a:pos x="172" y="29"/>
                </a:cxn>
                <a:cxn ang="0">
                  <a:pos x="30" y="172"/>
                </a:cxn>
                <a:cxn ang="0">
                  <a:pos x="172" y="314"/>
                </a:cxn>
                <a:cxn ang="0">
                  <a:pos x="314" y="172"/>
                </a:cxn>
                <a:cxn ang="0">
                  <a:pos x="172" y="29"/>
                </a:cxn>
              </a:cxnLst>
              <a:rect l="0" t="0" r="r" b="b"/>
              <a:pathLst>
                <a:path w="343" h="343">
                  <a:moveTo>
                    <a:pt x="172" y="343"/>
                  </a:moveTo>
                  <a:cubicBezTo>
                    <a:pt x="77" y="343"/>
                    <a:pt x="0" y="266"/>
                    <a:pt x="0" y="172"/>
                  </a:cubicBezTo>
                  <a:cubicBezTo>
                    <a:pt x="0" y="77"/>
                    <a:pt x="77" y="0"/>
                    <a:pt x="172" y="0"/>
                  </a:cubicBezTo>
                  <a:cubicBezTo>
                    <a:pt x="266" y="0"/>
                    <a:pt x="343" y="77"/>
                    <a:pt x="343" y="172"/>
                  </a:cubicBezTo>
                  <a:cubicBezTo>
                    <a:pt x="343" y="266"/>
                    <a:pt x="266" y="343"/>
                    <a:pt x="172" y="343"/>
                  </a:cubicBezTo>
                  <a:close/>
                  <a:moveTo>
                    <a:pt x="172" y="29"/>
                  </a:moveTo>
                  <a:cubicBezTo>
                    <a:pt x="93" y="29"/>
                    <a:pt x="30" y="93"/>
                    <a:pt x="30" y="172"/>
                  </a:cubicBezTo>
                  <a:cubicBezTo>
                    <a:pt x="30" y="250"/>
                    <a:pt x="93" y="314"/>
                    <a:pt x="172" y="314"/>
                  </a:cubicBezTo>
                  <a:cubicBezTo>
                    <a:pt x="250" y="314"/>
                    <a:pt x="314" y="250"/>
                    <a:pt x="314" y="172"/>
                  </a:cubicBezTo>
                  <a:cubicBezTo>
                    <a:pt x="314" y="93"/>
                    <a:pt x="250" y="29"/>
                    <a:pt x="172" y="29"/>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1">
              <a:extLst>
                <a:ext uri="{FF2B5EF4-FFF2-40B4-BE49-F238E27FC236}">
                  <a16:creationId xmlns:a16="http://schemas.microsoft.com/office/drawing/2014/main" id="{F862ECF7-1FC8-4190-B8CD-07BA8D92E665}"/>
                </a:ext>
              </a:extLst>
            </p:cNvPr>
            <p:cNvSpPr>
              <a:spLocks/>
            </p:cNvSpPr>
            <p:nvPr/>
          </p:nvSpPr>
          <p:spPr bwMode="auto">
            <a:xfrm>
              <a:off x="1864958" y="2559232"/>
              <a:ext cx="2416568" cy="2420442"/>
            </a:xfrm>
            <a:custGeom>
              <a:avLst/>
              <a:gdLst/>
              <a:ahLst/>
              <a:cxnLst>
                <a:cxn ang="0">
                  <a:pos x="172" y="343"/>
                </a:cxn>
                <a:cxn ang="0">
                  <a:pos x="0" y="172"/>
                </a:cxn>
                <a:cxn ang="0">
                  <a:pos x="172" y="0"/>
                </a:cxn>
                <a:cxn ang="0">
                  <a:pos x="172" y="29"/>
                </a:cxn>
                <a:cxn ang="0">
                  <a:pos x="30" y="172"/>
                </a:cxn>
                <a:cxn ang="0">
                  <a:pos x="172" y="314"/>
                </a:cxn>
                <a:cxn ang="0">
                  <a:pos x="314" y="172"/>
                </a:cxn>
                <a:cxn ang="0">
                  <a:pos x="343" y="172"/>
                </a:cxn>
                <a:cxn ang="0">
                  <a:pos x="172" y="343"/>
                </a:cxn>
              </a:cxnLst>
              <a:rect l="0" t="0" r="r" b="b"/>
              <a:pathLst>
                <a:path w="343" h="343">
                  <a:moveTo>
                    <a:pt x="172" y="343"/>
                  </a:moveTo>
                  <a:cubicBezTo>
                    <a:pt x="77" y="343"/>
                    <a:pt x="0" y="266"/>
                    <a:pt x="0" y="172"/>
                  </a:cubicBezTo>
                  <a:cubicBezTo>
                    <a:pt x="0" y="77"/>
                    <a:pt x="77" y="0"/>
                    <a:pt x="172" y="0"/>
                  </a:cubicBezTo>
                  <a:cubicBezTo>
                    <a:pt x="172" y="29"/>
                    <a:pt x="172" y="29"/>
                    <a:pt x="172" y="29"/>
                  </a:cubicBezTo>
                  <a:cubicBezTo>
                    <a:pt x="93" y="29"/>
                    <a:pt x="30" y="93"/>
                    <a:pt x="30" y="172"/>
                  </a:cubicBezTo>
                  <a:cubicBezTo>
                    <a:pt x="30" y="250"/>
                    <a:pt x="93" y="314"/>
                    <a:pt x="172" y="314"/>
                  </a:cubicBezTo>
                  <a:cubicBezTo>
                    <a:pt x="250" y="314"/>
                    <a:pt x="314" y="250"/>
                    <a:pt x="314" y="172"/>
                  </a:cubicBezTo>
                  <a:cubicBezTo>
                    <a:pt x="343" y="172"/>
                    <a:pt x="343" y="172"/>
                    <a:pt x="343" y="172"/>
                  </a:cubicBezTo>
                  <a:cubicBezTo>
                    <a:pt x="343" y="266"/>
                    <a:pt x="266" y="343"/>
                    <a:pt x="172" y="343"/>
                  </a:cubicBezTo>
                  <a:close/>
                </a:path>
              </a:pathLst>
            </a:custGeom>
            <a:solidFill>
              <a:srgbClr val="898E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2">
              <a:extLst>
                <a:ext uri="{FF2B5EF4-FFF2-40B4-BE49-F238E27FC236}">
                  <a16:creationId xmlns:a16="http://schemas.microsoft.com/office/drawing/2014/main" id="{477ADA49-E0BC-4E33-954D-B8C0C318E5D6}"/>
                </a:ext>
              </a:extLst>
            </p:cNvPr>
            <p:cNvSpPr>
              <a:spLocks noEditPoints="1"/>
            </p:cNvSpPr>
            <p:nvPr/>
          </p:nvSpPr>
          <p:spPr bwMode="auto">
            <a:xfrm>
              <a:off x="2232867" y="2927140"/>
              <a:ext cx="1680754" cy="1684629"/>
            </a:xfrm>
            <a:custGeom>
              <a:avLst/>
              <a:gdLst/>
              <a:ahLst/>
              <a:cxnLst>
                <a:cxn ang="0">
                  <a:pos x="120" y="239"/>
                </a:cxn>
                <a:cxn ang="0">
                  <a:pos x="0" y="120"/>
                </a:cxn>
                <a:cxn ang="0">
                  <a:pos x="120" y="0"/>
                </a:cxn>
                <a:cxn ang="0">
                  <a:pos x="239" y="120"/>
                </a:cxn>
                <a:cxn ang="0">
                  <a:pos x="120" y="239"/>
                </a:cxn>
                <a:cxn ang="0">
                  <a:pos x="120" y="30"/>
                </a:cxn>
                <a:cxn ang="0">
                  <a:pos x="30" y="120"/>
                </a:cxn>
                <a:cxn ang="0">
                  <a:pos x="120" y="209"/>
                </a:cxn>
                <a:cxn ang="0">
                  <a:pos x="210" y="120"/>
                </a:cxn>
                <a:cxn ang="0">
                  <a:pos x="120" y="30"/>
                </a:cxn>
              </a:cxnLst>
              <a:rect l="0" t="0" r="r" b="b"/>
              <a:pathLst>
                <a:path w="239" h="239">
                  <a:moveTo>
                    <a:pt x="120" y="239"/>
                  </a:moveTo>
                  <a:cubicBezTo>
                    <a:pt x="54" y="239"/>
                    <a:pt x="0" y="185"/>
                    <a:pt x="0" y="120"/>
                  </a:cubicBezTo>
                  <a:cubicBezTo>
                    <a:pt x="0" y="54"/>
                    <a:pt x="54" y="0"/>
                    <a:pt x="120" y="0"/>
                  </a:cubicBezTo>
                  <a:cubicBezTo>
                    <a:pt x="186" y="0"/>
                    <a:pt x="239" y="54"/>
                    <a:pt x="239" y="120"/>
                  </a:cubicBezTo>
                  <a:cubicBezTo>
                    <a:pt x="239" y="185"/>
                    <a:pt x="186" y="239"/>
                    <a:pt x="120" y="239"/>
                  </a:cubicBezTo>
                  <a:close/>
                  <a:moveTo>
                    <a:pt x="120" y="30"/>
                  </a:moveTo>
                  <a:cubicBezTo>
                    <a:pt x="70" y="30"/>
                    <a:pt x="30" y="70"/>
                    <a:pt x="30" y="120"/>
                  </a:cubicBezTo>
                  <a:cubicBezTo>
                    <a:pt x="30" y="169"/>
                    <a:pt x="70" y="209"/>
                    <a:pt x="120" y="209"/>
                  </a:cubicBezTo>
                  <a:cubicBezTo>
                    <a:pt x="169" y="209"/>
                    <a:pt x="210" y="169"/>
                    <a:pt x="210" y="120"/>
                  </a:cubicBezTo>
                  <a:cubicBezTo>
                    <a:pt x="210" y="70"/>
                    <a:pt x="169" y="30"/>
                    <a:pt x="120" y="30"/>
                  </a:cubicBez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44" name="图片 43">
              <a:extLst>
                <a:ext uri="{FF2B5EF4-FFF2-40B4-BE49-F238E27FC236}">
                  <a16:creationId xmlns:a16="http://schemas.microsoft.com/office/drawing/2014/main" id="{0C5B4D01-23DE-4EFE-8D4A-D774750F9FA9}"/>
                </a:ext>
              </a:extLst>
            </p:cNvPr>
            <p:cNvPicPr>
              <a:picLocks noChangeAspect="1"/>
            </p:cNvPicPr>
            <p:nvPr/>
          </p:nvPicPr>
          <p:blipFill>
            <a:blip r:embed="rId4"/>
            <a:stretch>
              <a:fillRect/>
            </a:stretch>
          </p:blipFill>
          <p:spPr>
            <a:xfrm>
              <a:off x="2838961" y="3534682"/>
              <a:ext cx="468561" cy="469542"/>
            </a:xfrm>
            <a:prstGeom prst="rect">
              <a:avLst/>
            </a:prstGeom>
          </p:spPr>
        </p:pic>
      </p:grpSp>
      <p:grpSp>
        <p:nvGrpSpPr>
          <p:cNvPr id="6" name="组合 5">
            <a:extLst>
              <a:ext uri="{FF2B5EF4-FFF2-40B4-BE49-F238E27FC236}">
                <a16:creationId xmlns:a16="http://schemas.microsoft.com/office/drawing/2014/main" id="{DC84449E-C71B-4F2B-AB1B-C99C6A840566}"/>
              </a:ext>
            </a:extLst>
          </p:cNvPr>
          <p:cNvGrpSpPr/>
          <p:nvPr/>
        </p:nvGrpSpPr>
        <p:grpSpPr>
          <a:xfrm>
            <a:off x="2913706" y="1432386"/>
            <a:ext cx="8796070" cy="1015663"/>
            <a:chOff x="2913706" y="1432386"/>
            <a:chExt cx="8796070" cy="1015663"/>
          </a:xfrm>
        </p:grpSpPr>
        <p:grpSp>
          <p:nvGrpSpPr>
            <p:cNvPr id="17" name="Group 152">
              <a:extLst>
                <a:ext uri="{FF2B5EF4-FFF2-40B4-BE49-F238E27FC236}">
                  <a16:creationId xmlns:a16="http://schemas.microsoft.com/office/drawing/2014/main" id="{8E6B1EA8-D941-4EEC-B589-CC47543DC841}"/>
                </a:ext>
              </a:extLst>
            </p:cNvPr>
            <p:cNvGrpSpPr/>
            <p:nvPr/>
          </p:nvGrpSpPr>
          <p:grpSpPr>
            <a:xfrm rot="10800000">
              <a:off x="6896189" y="1568832"/>
              <a:ext cx="197374" cy="773526"/>
              <a:chOff x="4514393" y="1036303"/>
              <a:chExt cx="115214" cy="1487365"/>
            </a:xfrm>
          </p:grpSpPr>
          <p:cxnSp>
            <p:nvCxnSpPr>
              <p:cNvPr id="29" name="Straight Connector 153">
                <a:extLst>
                  <a:ext uri="{FF2B5EF4-FFF2-40B4-BE49-F238E27FC236}">
                    <a16:creationId xmlns:a16="http://schemas.microsoft.com/office/drawing/2014/main" id="{78CEEF1A-E959-4DF1-B57B-B0AAE709824D}"/>
                  </a:ext>
                </a:extLst>
              </p:cNvPr>
              <p:cNvCxnSpPr/>
              <p:nvPr/>
            </p:nvCxnSpPr>
            <p:spPr>
              <a:xfrm flipV="1">
                <a:off x="4629607" y="1041066"/>
                <a:ext cx="0" cy="1482602"/>
              </a:xfrm>
              <a:prstGeom prst="line">
                <a:avLst/>
              </a:prstGeom>
              <a:ln w="19050">
                <a:solidFill>
                  <a:srgbClr val="4F3D2B"/>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154">
                <a:extLst>
                  <a:ext uri="{FF2B5EF4-FFF2-40B4-BE49-F238E27FC236}">
                    <a16:creationId xmlns:a16="http://schemas.microsoft.com/office/drawing/2014/main" id="{51A5835D-B796-4833-852E-93DDB18865B8}"/>
                  </a:ext>
                </a:extLst>
              </p:cNvPr>
              <p:cNvCxnSpPr/>
              <p:nvPr/>
            </p:nvCxnSpPr>
            <p:spPr>
              <a:xfrm flipH="1">
                <a:off x="4514393" y="1036303"/>
                <a:ext cx="115214" cy="0"/>
              </a:xfrm>
              <a:prstGeom prst="line">
                <a:avLst/>
              </a:prstGeom>
              <a:ln w="19050">
                <a:solidFill>
                  <a:srgbClr val="4F3D2B"/>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155">
                <a:extLst>
                  <a:ext uri="{FF2B5EF4-FFF2-40B4-BE49-F238E27FC236}">
                    <a16:creationId xmlns:a16="http://schemas.microsoft.com/office/drawing/2014/main" id="{C66E66FE-1418-4B13-AFC9-F1372C347875}"/>
                  </a:ext>
                </a:extLst>
              </p:cNvPr>
              <p:cNvCxnSpPr/>
              <p:nvPr/>
            </p:nvCxnSpPr>
            <p:spPr>
              <a:xfrm flipH="1">
                <a:off x="4514393" y="2523668"/>
                <a:ext cx="115214" cy="0"/>
              </a:xfrm>
              <a:prstGeom prst="line">
                <a:avLst/>
              </a:prstGeom>
              <a:ln w="19050">
                <a:solidFill>
                  <a:srgbClr val="4F3D2B"/>
                </a:solidFill>
                <a:prstDash val="solid"/>
              </a:ln>
            </p:spPr>
            <p:style>
              <a:lnRef idx="1">
                <a:schemeClr val="accent1"/>
              </a:lnRef>
              <a:fillRef idx="0">
                <a:schemeClr val="accent1"/>
              </a:fillRef>
              <a:effectRef idx="0">
                <a:schemeClr val="accent1"/>
              </a:effectRef>
              <a:fontRef idx="minor">
                <a:schemeClr val="tx1"/>
              </a:fontRef>
            </p:style>
          </p:cxnSp>
        </p:grpSp>
        <p:cxnSp>
          <p:nvCxnSpPr>
            <p:cNvPr id="25" name="Straight Connector 126">
              <a:extLst>
                <a:ext uri="{FF2B5EF4-FFF2-40B4-BE49-F238E27FC236}">
                  <a16:creationId xmlns:a16="http://schemas.microsoft.com/office/drawing/2014/main" id="{444D95B0-CAF2-460D-998E-97A95BC8A17C}"/>
                </a:ext>
              </a:extLst>
            </p:cNvPr>
            <p:cNvCxnSpPr/>
            <p:nvPr/>
          </p:nvCxnSpPr>
          <p:spPr>
            <a:xfrm>
              <a:off x="2913706" y="1940218"/>
              <a:ext cx="3982485" cy="0"/>
            </a:xfrm>
            <a:prstGeom prst="line">
              <a:avLst/>
            </a:prstGeom>
            <a:ln w="19050">
              <a:solidFill>
                <a:srgbClr val="4F3D2B"/>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1A924614-DF38-430D-8655-2851436C5343}"/>
                </a:ext>
              </a:extLst>
            </p:cNvPr>
            <p:cNvSpPr txBox="1"/>
            <p:nvPr/>
          </p:nvSpPr>
          <p:spPr>
            <a:xfrm>
              <a:off x="7288754" y="1432386"/>
              <a:ext cx="4421022" cy="1015663"/>
            </a:xfrm>
            <a:prstGeom prst="rect">
              <a:avLst/>
            </a:prstGeom>
            <a:noFill/>
          </p:spPr>
          <p:txBody>
            <a:bodyPr wrap="square" rtlCol="0" anchor="ctr">
              <a:spAutoFit/>
            </a:bodyPr>
            <a:lstStyle/>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7" name="组合 6">
            <a:extLst>
              <a:ext uri="{FF2B5EF4-FFF2-40B4-BE49-F238E27FC236}">
                <a16:creationId xmlns:a16="http://schemas.microsoft.com/office/drawing/2014/main" id="{EA121E2C-1373-449B-B472-FB57300BB673}"/>
              </a:ext>
            </a:extLst>
          </p:cNvPr>
          <p:cNvGrpSpPr/>
          <p:nvPr/>
        </p:nvGrpSpPr>
        <p:grpSpPr>
          <a:xfrm>
            <a:off x="2913338" y="2295620"/>
            <a:ext cx="8796438" cy="1293997"/>
            <a:chOff x="2913338" y="2295620"/>
            <a:chExt cx="8796438" cy="1293997"/>
          </a:xfrm>
        </p:grpSpPr>
        <p:grpSp>
          <p:nvGrpSpPr>
            <p:cNvPr id="16" name="Group 168">
              <a:extLst>
                <a:ext uri="{FF2B5EF4-FFF2-40B4-BE49-F238E27FC236}">
                  <a16:creationId xmlns:a16="http://schemas.microsoft.com/office/drawing/2014/main" id="{DAFB7A94-8B64-4E15-91A1-E677B77193C6}"/>
                </a:ext>
              </a:extLst>
            </p:cNvPr>
            <p:cNvGrpSpPr/>
            <p:nvPr/>
          </p:nvGrpSpPr>
          <p:grpSpPr>
            <a:xfrm rot="10800000">
              <a:off x="6896189" y="2780413"/>
              <a:ext cx="197374" cy="773526"/>
              <a:chOff x="4514393" y="1036303"/>
              <a:chExt cx="115214" cy="1487365"/>
            </a:xfrm>
          </p:grpSpPr>
          <p:cxnSp>
            <p:nvCxnSpPr>
              <p:cNvPr id="32" name="Straight Connector 169">
                <a:extLst>
                  <a:ext uri="{FF2B5EF4-FFF2-40B4-BE49-F238E27FC236}">
                    <a16:creationId xmlns:a16="http://schemas.microsoft.com/office/drawing/2014/main" id="{55141510-E3D6-4A77-854B-320FE395DF24}"/>
                  </a:ext>
                </a:extLst>
              </p:cNvPr>
              <p:cNvCxnSpPr/>
              <p:nvPr/>
            </p:nvCxnSpPr>
            <p:spPr>
              <a:xfrm flipV="1">
                <a:off x="4629607" y="1041066"/>
                <a:ext cx="0" cy="1482602"/>
              </a:xfrm>
              <a:prstGeom prst="line">
                <a:avLst/>
              </a:prstGeom>
              <a:ln w="19050">
                <a:solidFill>
                  <a:srgbClr val="686829"/>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170">
                <a:extLst>
                  <a:ext uri="{FF2B5EF4-FFF2-40B4-BE49-F238E27FC236}">
                    <a16:creationId xmlns:a16="http://schemas.microsoft.com/office/drawing/2014/main" id="{AB88E765-F1CC-4263-B804-29808EF6D3D7}"/>
                  </a:ext>
                </a:extLst>
              </p:cNvPr>
              <p:cNvCxnSpPr/>
              <p:nvPr/>
            </p:nvCxnSpPr>
            <p:spPr>
              <a:xfrm flipH="1">
                <a:off x="4514393" y="1036303"/>
                <a:ext cx="115214" cy="0"/>
              </a:xfrm>
              <a:prstGeom prst="line">
                <a:avLst/>
              </a:prstGeom>
              <a:ln w="19050">
                <a:solidFill>
                  <a:srgbClr val="686829"/>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171">
                <a:extLst>
                  <a:ext uri="{FF2B5EF4-FFF2-40B4-BE49-F238E27FC236}">
                    <a16:creationId xmlns:a16="http://schemas.microsoft.com/office/drawing/2014/main" id="{A66EA735-6EBF-4B44-836A-CE6C959AAC61}"/>
                  </a:ext>
                </a:extLst>
              </p:cNvPr>
              <p:cNvCxnSpPr/>
              <p:nvPr/>
            </p:nvCxnSpPr>
            <p:spPr>
              <a:xfrm flipH="1">
                <a:off x="4514393" y="2523668"/>
                <a:ext cx="115214" cy="0"/>
              </a:xfrm>
              <a:prstGeom prst="line">
                <a:avLst/>
              </a:prstGeom>
              <a:ln w="19050">
                <a:solidFill>
                  <a:srgbClr val="686829"/>
                </a:solidFill>
                <a:prstDash val="solid"/>
              </a:ln>
            </p:spPr>
            <p:style>
              <a:lnRef idx="1">
                <a:schemeClr val="accent1"/>
              </a:lnRef>
              <a:fillRef idx="0">
                <a:schemeClr val="accent1"/>
              </a:fillRef>
              <a:effectRef idx="0">
                <a:schemeClr val="accent1"/>
              </a:effectRef>
              <a:fontRef idx="minor">
                <a:schemeClr val="tx1"/>
              </a:fontRef>
            </p:style>
          </p:cxnSp>
        </p:grpSp>
        <p:cxnSp>
          <p:nvCxnSpPr>
            <p:cNvPr id="26" name="Elbow Connector 182">
              <a:extLst>
                <a:ext uri="{FF2B5EF4-FFF2-40B4-BE49-F238E27FC236}">
                  <a16:creationId xmlns:a16="http://schemas.microsoft.com/office/drawing/2014/main" id="{8201F13E-CE0E-43D1-B630-A7C9E918042F}"/>
                </a:ext>
              </a:extLst>
            </p:cNvPr>
            <p:cNvCxnSpPr/>
            <p:nvPr/>
          </p:nvCxnSpPr>
          <p:spPr>
            <a:xfrm rot="10800000" flipH="1" flipV="1">
              <a:off x="2913338" y="2295620"/>
              <a:ext cx="3982853" cy="872797"/>
            </a:xfrm>
            <a:prstGeom prst="bentConnector3">
              <a:avLst>
                <a:gd name="adj1" fmla="val 50000"/>
              </a:avLst>
            </a:prstGeom>
            <a:ln w="19050" cmpd="sng">
              <a:solidFill>
                <a:srgbClr val="686829"/>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4ACE15E4-C50D-42E2-82BB-62DAA9CBAE72}"/>
                </a:ext>
              </a:extLst>
            </p:cNvPr>
            <p:cNvSpPr txBox="1"/>
            <p:nvPr/>
          </p:nvSpPr>
          <p:spPr>
            <a:xfrm>
              <a:off x="7288754" y="2573954"/>
              <a:ext cx="4421022" cy="1015663"/>
            </a:xfrm>
            <a:prstGeom prst="rect">
              <a:avLst/>
            </a:prstGeom>
            <a:noFill/>
          </p:spPr>
          <p:txBody>
            <a:bodyPr wrap="square" rtlCol="0" anchor="ctr">
              <a:spAutoFit/>
            </a:bodyPr>
            <a:lstStyle/>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8" name="组合 7">
            <a:extLst>
              <a:ext uri="{FF2B5EF4-FFF2-40B4-BE49-F238E27FC236}">
                <a16:creationId xmlns:a16="http://schemas.microsoft.com/office/drawing/2014/main" id="{F6130FB1-B175-415C-8529-6673876CEE2E}"/>
              </a:ext>
            </a:extLst>
          </p:cNvPr>
          <p:cNvGrpSpPr/>
          <p:nvPr/>
        </p:nvGrpSpPr>
        <p:grpSpPr>
          <a:xfrm>
            <a:off x="2913706" y="2681142"/>
            <a:ext cx="8796070" cy="2050043"/>
            <a:chOff x="2913706" y="2681142"/>
            <a:chExt cx="8796070" cy="2050043"/>
          </a:xfrm>
        </p:grpSpPr>
        <p:grpSp>
          <p:nvGrpSpPr>
            <p:cNvPr id="15" name="Group 172">
              <a:extLst>
                <a:ext uri="{FF2B5EF4-FFF2-40B4-BE49-F238E27FC236}">
                  <a16:creationId xmlns:a16="http://schemas.microsoft.com/office/drawing/2014/main" id="{4655A52F-E81C-473F-A084-AF3004C7AA57}"/>
                </a:ext>
              </a:extLst>
            </p:cNvPr>
            <p:cNvGrpSpPr/>
            <p:nvPr/>
          </p:nvGrpSpPr>
          <p:grpSpPr>
            <a:xfrm rot="10800000">
              <a:off x="6896189" y="3880043"/>
              <a:ext cx="197374" cy="773526"/>
              <a:chOff x="4514393" y="1036303"/>
              <a:chExt cx="115214" cy="1487365"/>
            </a:xfrm>
          </p:grpSpPr>
          <p:cxnSp>
            <p:nvCxnSpPr>
              <p:cNvPr id="38" name="Straight Connector 173">
                <a:extLst>
                  <a:ext uri="{FF2B5EF4-FFF2-40B4-BE49-F238E27FC236}">
                    <a16:creationId xmlns:a16="http://schemas.microsoft.com/office/drawing/2014/main" id="{45335C5B-AC8E-4FEF-ADF8-A93DDB44B663}"/>
                  </a:ext>
                </a:extLst>
              </p:cNvPr>
              <p:cNvCxnSpPr/>
              <p:nvPr/>
            </p:nvCxnSpPr>
            <p:spPr>
              <a:xfrm flipV="1">
                <a:off x="4629607" y="1041066"/>
                <a:ext cx="0" cy="1482602"/>
              </a:xfrm>
              <a:prstGeom prst="line">
                <a:avLst/>
              </a:prstGeom>
              <a:ln w="19050">
                <a:solidFill>
                  <a:srgbClr val="686829"/>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174">
                <a:extLst>
                  <a:ext uri="{FF2B5EF4-FFF2-40B4-BE49-F238E27FC236}">
                    <a16:creationId xmlns:a16="http://schemas.microsoft.com/office/drawing/2014/main" id="{9CB3A20B-985E-4F50-90A6-BA6E11D24109}"/>
                  </a:ext>
                </a:extLst>
              </p:cNvPr>
              <p:cNvCxnSpPr/>
              <p:nvPr/>
            </p:nvCxnSpPr>
            <p:spPr>
              <a:xfrm flipH="1">
                <a:off x="4514393" y="1036303"/>
                <a:ext cx="115214" cy="0"/>
              </a:xfrm>
              <a:prstGeom prst="line">
                <a:avLst/>
              </a:prstGeom>
              <a:ln w="19050">
                <a:solidFill>
                  <a:srgbClr val="686829"/>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175">
                <a:extLst>
                  <a:ext uri="{FF2B5EF4-FFF2-40B4-BE49-F238E27FC236}">
                    <a16:creationId xmlns:a16="http://schemas.microsoft.com/office/drawing/2014/main" id="{6CC2D415-8EC4-440A-963A-ABA0A1142E2D}"/>
                  </a:ext>
                </a:extLst>
              </p:cNvPr>
              <p:cNvCxnSpPr/>
              <p:nvPr/>
            </p:nvCxnSpPr>
            <p:spPr>
              <a:xfrm flipH="1">
                <a:off x="4514393" y="2523668"/>
                <a:ext cx="115214" cy="0"/>
              </a:xfrm>
              <a:prstGeom prst="line">
                <a:avLst/>
              </a:prstGeom>
              <a:ln w="19050">
                <a:solidFill>
                  <a:srgbClr val="686829"/>
                </a:solidFill>
                <a:prstDash val="solid"/>
              </a:ln>
            </p:spPr>
            <p:style>
              <a:lnRef idx="1">
                <a:schemeClr val="accent1"/>
              </a:lnRef>
              <a:fillRef idx="0">
                <a:schemeClr val="accent1"/>
              </a:fillRef>
              <a:effectRef idx="0">
                <a:schemeClr val="accent1"/>
              </a:effectRef>
              <a:fontRef idx="minor">
                <a:schemeClr val="tx1"/>
              </a:fontRef>
            </p:style>
          </p:cxnSp>
        </p:grpSp>
        <p:cxnSp>
          <p:nvCxnSpPr>
            <p:cNvPr id="27" name="Elbow Connector 198">
              <a:extLst>
                <a:ext uri="{FF2B5EF4-FFF2-40B4-BE49-F238E27FC236}">
                  <a16:creationId xmlns:a16="http://schemas.microsoft.com/office/drawing/2014/main" id="{C026D794-FDA4-479E-AAAB-73E464B58545}"/>
                </a:ext>
              </a:extLst>
            </p:cNvPr>
            <p:cNvCxnSpPr/>
            <p:nvPr/>
          </p:nvCxnSpPr>
          <p:spPr>
            <a:xfrm rot="10800000" flipH="1" flipV="1">
              <a:off x="2913706" y="2681142"/>
              <a:ext cx="3982483" cy="1598109"/>
            </a:xfrm>
            <a:prstGeom prst="bentConnector3">
              <a:avLst>
                <a:gd name="adj1" fmla="val 43939"/>
              </a:avLst>
            </a:prstGeom>
            <a:ln w="19050" cmpd="sng">
              <a:solidFill>
                <a:srgbClr val="686829"/>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6C258D77-5AA2-433C-86E4-47C30311247A}"/>
                </a:ext>
              </a:extLst>
            </p:cNvPr>
            <p:cNvSpPr txBox="1"/>
            <p:nvPr/>
          </p:nvSpPr>
          <p:spPr>
            <a:xfrm>
              <a:off x="7288754" y="3715522"/>
              <a:ext cx="4421022" cy="1015663"/>
            </a:xfrm>
            <a:prstGeom prst="rect">
              <a:avLst/>
            </a:prstGeom>
            <a:noFill/>
          </p:spPr>
          <p:txBody>
            <a:bodyPr wrap="square" rtlCol="0" anchor="ctr">
              <a:spAutoFit/>
            </a:bodyPr>
            <a:lstStyle/>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49" name="组合 48">
            <a:extLst>
              <a:ext uri="{FF2B5EF4-FFF2-40B4-BE49-F238E27FC236}">
                <a16:creationId xmlns:a16="http://schemas.microsoft.com/office/drawing/2014/main" id="{7E0D1B1C-CBBD-44A7-B75A-E3A990FB382A}"/>
              </a:ext>
            </a:extLst>
          </p:cNvPr>
          <p:cNvGrpSpPr/>
          <p:nvPr/>
        </p:nvGrpSpPr>
        <p:grpSpPr>
          <a:xfrm>
            <a:off x="2913704" y="3080988"/>
            <a:ext cx="8796072" cy="2791764"/>
            <a:chOff x="2913704" y="3080988"/>
            <a:chExt cx="8796072" cy="2791764"/>
          </a:xfrm>
        </p:grpSpPr>
        <p:grpSp>
          <p:nvGrpSpPr>
            <p:cNvPr id="14" name="Group 176">
              <a:extLst>
                <a:ext uri="{FF2B5EF4-FFF2-40B4-BE49-F238E27FC236}">
                  <a16:creationId xmlns:a16="http://schemas.microsoft.com/office/drawing/2014/main" id="{0FA9E0A3-8BE7-4234-9EF6-84BBA792F0DD}"/>
                </a:ext>
              </a:extLst>
            </p:cNvPr>
            <p:cNvGrpSpPr/>
            <p:nvPr/>
          </p:nvGrpSpPr>
          <p:grpSpPr>
            <a:xfrm rot="10800000">
              <a:off x="6896189" y="4979674"/>
              <a:ext cx="197374" cy="773526"/>
              <a:chOff x="4514393" y="1036303"/>
              <a:chExt cx="115214" cy="1487365"/>
            </a:xfrm>
          </p:grpSpPr>
          <p:cxnSp>
            <p:nvCxnSpPr>
              <p:cNvPr id="41" name="Straight Connector 177">
                <a:extLst>
                  <a:ext uri="{FF2B5EF4-FFF2-40B4-BE49-F238E27FC236}">
                    <a16:creationId xmlns:a16="http://schemas.microsoft.com/office/drawing/2014/main" id="{49F945D1-8FB3-42F7-968D-38D66283914A}"/>
                  </a:ext>
                </a:extLst>
              </p:cNvPr>
              <p:cNvCxnSpPr/>
              <p:nvPr/>
            </p:nvCxnSpPr>
            <p:spPr>
              <a:xfrm flipV="1">
                <a:off x="4629607" y="1041066"/>
                <a:ext cx="0" cy="1482602"/>
              </a:xfrm>
              <a:prstGeom prst="line">
                <a:avLst/>
              </a:prstGeom>
              <a:ln w="19050">
                <a:solidFill>
                  <a:schemeClr val="tx1">
                    <a:lumMod val="75000"/>
                    <a:lumOff val="2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178">
                <a:extLst>
                  <a:ext uri="{FF2B5EF4-FFF2-40B4-BE49-F238E27FC236}">
                    <a16:creationId xmlns:a16="http://schemas.microsoft.com/office/drawing/2014/main" id="{76260ABF-E1EC-487A-BCB9-58B4102CF7B6}"/>
                  </a:ext>
                </a:extLst>
              </p:cNvPr>
              <p:cNvCxnSpPr/>
              <p:nvPr/>
            </p:nvCxnSpPr>
            <p:spPr>
              <a:xfrm flipH="1">
                <a:off x="4514393" y="1036303"/>
                <a:ext cx="115214" cy="0"/>
              </a:xfrm>
              <a:prstGeom prst="line">
                <a:avLst/>
              </a:prstGeom>
              <a:ln w="1905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179">
                <a:extLst>
                  <a:ext uri="{FF2B5EF4-FFF2-40B4-BE49-F238E27FC236}">
                    <a16:creationId xmlns:a16="http://schemas.microsoft.com/office/drawing/2014/main" id="{E27A4FC3-EB35-40D5-BFD9-934EA4406657}"/>
                  </a:ext>
                </a:extLst>
              </p:cNvPr>
              <p:cNvCxnSpPr/>
              <p:nvPr/>
            </p:nvCxnSpPr>
            <p:spPr>
              <a:xfrm flipH="1">
                <a:off x="4514393" y="2523668"/>
                <a:ext cx="115214" cy="0"/>
              </a:xfrm>
              <a:prstGeom prst="line">
                <a:avLst/>
              </a:prstGeom>
              <a:ln w="1905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28" name="Elbow Connector 202">
              <a:extLst>
                <a:ext uri="{FF2B5EF4-FFF2-40B4-BE49-F238E27FC236}">
                  <a16:creationId xmlns:a16="http://schemas.microsoft.com/office/drawing/2014/main" id="{883963F5-CF9E-40BA-8550-4EE49EFE518D}"/>
                </a:ext>
              </a:extLst>
            </p:cNvPr>
            <p:cNvCxnSpPr/>
            <p:nvPr/>
          </p:nvCxnSpPr>
          <p:spPr>
            <a:xfrm rot="10800000" flipH="1" flipV="1">
              <a:off x="2913704" y="3080988"/>
              <a:ext cx="3982486" cy="2270466"/>
            </a:xfrm>
            <a:prstGeom prst="bentConnector3">
              <a:avLst>
                <a:gd name="adj1" fmla="val 36296"/>
              </a:avLst>
            </a:prstGeom>
            <a:ln w="19050" cmpd="sng">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6E939D74-7851-474E-83C6-670C40489440}"/>
                </a:ext>
              </a:extLst>
            </p:cNvPr>
            <p:cNvSpPr txBox="1"/>
            <p:nvPr/>
          </p:nvSpPr>
          <p:spPr>
            <a:xfrm>
              <a:off x="7288754" y="4857089"/>
              <a:ext cx="4421022" cy="1015663"/>
            </a:xfrm>
            <a:prstGeom prst="rect">
              <a:avLst/>
            </a:prstGeom>
            <a:noFill/>
          </p:spPr>
          <p:txBody>
            <a:bodyPr wrap="square" rtlCol="0" anchor="ctr">
              <a:spAutoFit/>
            </a:bodyPr>
            <a:lstStyle/>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grpSp>
    </p:spTree>
    <p:extLst>
      <p:ext uri="{BB962C8B-B14F-4D97-AF65-F5344CB8AC3E}">
        <p14:creationId xmlns:p14="http://schemas.microsoft.com/office/powerpoint/2010/main" val="8404799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2000">
        <p15:prstTrans prst="peelOff" invX="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par>
                                <p:cTn id="13" presetID="22" presetClass="entr" presetSubtype="8"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par>
                                <p:cTn id="16" presetID="22" presetClass="entr" presetSubtype="8" fill="hold"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par>
                                <p:cTn id="19" presetID="22" presetClass="entr" presetSubtype="8" fill="hold" nodeType="withEffect">
                                  <p:stCondLst>
                                    <p:cond delay="225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cxnSp>
        <p:nvCxnSpPr>
          <p:cNvPr id="50" name="直接连接符 49">
            <a:extLst>
              <a:ext uri="{FF2B5EF4-FFF2-40B4-BE49-F238E27FC236}">
                <a16:creationId xmlns:a16="http://schemas.microsoft.com/office/drawing/2014/main" id="{37169975-37F0-419A-BD6D-E9595819FCCE}"/>
              </a:ext>
            </a:extLst>
          </p:cNvPr>
          <p:cNvCxnSpPr>
            <a:cxnSpLocks/>
          </p:cNvCxnSpPr>
          <p:nvPr/>
        </p:nvCxnSpPr>
        <p:spPr>
          <a:xfrm>
            <a:off x="9084868" y="0"/>
            <a:ext cx="0" cy="685800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C8C4D053-6509-43F8-A236-F991FF453063}"/>
              </a:ext>
            </a:extLst>
          </p:cNvPr>
          <p:cNvPicPr>
            <a:picLocks noChangeAspect="1"/>
          </p:cNvPicPr>
          <p:nvPr/>
        </p:nvPicPr>
        <p:blipFill>
          <a:blip r:embed="rId3"/>
          <a:stretch>
            <a:fillRect/>
          </a:stretch>
        </p:blipFill>
        <p:spPr>
          <a:xfrm>
            <a:off x="0" y="0"/>
            <a:ext cx="2175690" cy="720000"/>
          </a:xfrm>
          <a:prstGeom prst="rect">
            <a:avLst/>
          </a:prstGeom>
        </p:spPr>
      </p:pic>
      <p:pic>
        <p:nvPicPr>
          <p:cNvPr id="5" name="图片 4">
            <a:extLst>
              <a:ext uri="{FF2B5EF4-FFF2-40B4-BE49-F238E27FC236}">
                <a16:creationId xmlns:a16="http://schemas.microsoft.com/office/drawing/2014/main" id="{A6DC92B1-493A-44E6-A550-CD1344F7F2CA}"/>
              </a:ext>
            </a:extLst>
          </p:cNvPr>
          <p:cNvPicPr>
            <a:picLocks noChangeAspect="1"/>
          </p:cNvPicPr>
          <p:nvPr/>
        </p:nvPicPr>
        <p:blipFill rotWithShape="1">
          <a:blip r:embed="rId4">
            <a:extLst>
              <a:ext uri="{28A0092B-C50C-407E-A947-70E740481C1C}">
                <a14:useLocalDpi xmlns:a14="http://schemas.microsoft.com/office/drawing/2010/main" val="0"/>
              </a:ext>
            </a:extLst>
          </a:blip>
          <a:srcRect l="69913"/>
          <a:stretch/>
        </p:blipFill>
        <p:spPr>
          <a:xfrm>
            <a:off x="9294124" y="0"/>
            <a:ext cx="2897875" cy="6858000"/>
          </a:xfrm>
          <a:prstGeom prst="rect">
            <a:avLst/>
          </a:prstGeom>
        </p:spPr>
      </p:pic>
      <p:pic>
        <p:nvPicPr>
          <p:cNvPr id="10" name="图片 9">
            <a:extLst>
              <a:ext uri="{FF2B5EF4-FFF2-40B4-BE49-F238E27FC236}">
                <a16:creationId xmlns:a16="http://schemas.microsoft.com/office/drawing/2014/main" id="{D3EB37C5-BB0B-444A-90E8-CCE45A0057DF}"/>
              </a:ext>
            </a:extLst>
          </p:cNvPr>
          <p:cNvPicPr>
            <a:picLocks noChangeAspect="1"/>
          </p:cNvPicPr>
          <p:nvPr/>
        </p:nvPicPr>
        <p:blipFill rotWithShape="1">
          <a:blip r:embed="rId5">
            <a:extLst>
              <a:ext uri="{28A0092B-C50C-407E-A947-70E740481C1C}">
                <a14:useLocalDpi xmlns:a14="http://schemas.microsoft.com/office/drawing/2010/main" val="0"/>
              </a:ext>
            </a:extLst>
          </a:blip>
          <a:srcRect l="31579" r="7046"/>
          <a:stretch/>
        </p:blipFill>
        <p:spPr>
          <a:xfrm>
            <a:off x="5802572" y="742208"/>
            <a:ext cx="4940489" cy="5373584"/>
          </a:xfrm>
          <a:prstGeom prst="rect">
            <a:avLst/>
          </a:prstGeom>
          <a:solidFill>
            <a:srgbClr val="FFFFFF">
              <a:shade val="85000"/>
            </a:srgbClr>
          </a:solidFill>
          <a:ln w="190500" cap="rnd">
            <a:solidFill>
              <a:srgbClr val="FFFFFF"/>
            </a:solidFill>
          </a:ln>
          <a:effectLst>
            <a:outerShdw blurRad="63500" sx="102000" sy="102000" algn="ctr" rotWithShape="0">
              <a:prstClr val="black">
                <a:alpha val="40000"/>
              </a:prstClr>
            </a:outerShdw>
          </a:effectLst>
          <a:scene3d>
            <a:camera prst="perspectiveContrastingLeftFacing">
              <a:rot lat="540000" lon="2100000" rev="0"/>
            </a:camera>
            <a:lightRig rig="soft" dir="t"/>
          </a:scene3d>
          <a:sp3d contourW="12700" prstMaterial="matte">
            <a:bevelT w="63500" h="50800"/>
            <a:contourClr>
              <a:srgbClr val="C0C0C0"/>
            </a:contourClr>
          </a:sp3d>
        </p:spPr>
      </p:pic>
      <p:grpSp>
        <p:nvGrpSpPr>
          <p:cNvPr id="51" name="组合 50">
            <a:extLst>
              <a:ext uri="{FF2B5EF4-FFF2-40B4-BE49-F238E27FC236}">
                <a16:creationId xmlns:a16="http://schemas.microsoft.com/office/drawing/2014/main" id="{8367C897-39E0-430F-A8A0-C58B2BE7BCDC}"/>
              </a:ext>
            </a:extLst>
          </p:cNvPr>
          <p:cNvGrpSpPr/>
          <p:nvPr/>
        </p:nvGrpSpPr>
        <p:grpSpPr>
          <a:xfrm>
            <a:off x="1557995" y="1435454"/>
            <a:ext cx="3284245" cy="1309508"/>
            <a:chOff x="4541444" y="720000"/>
            <a:chExt cx="3284245" cy="1309508"/>
          </a:xfrm>
        </p:grpSpPr>
        <p:sp>
          <p:nvSpPr>
            <p:cNvPr id="52" name="文本框 51">
              <a:extLst>
                <a:ext uri="{FF2B5EF4-FFF2-40B4-BE49-F238E27FC236}">
                  <a16:creationId xmlns:a16="http://schemas.microsoft.com/office/drawing/2014/main" id="{FB543DE8-50F0-4409-A94A-9A71AEAE6CED}"/>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53" name="直接连接符 52">
              <a:extLst>
                <a:ext uri="{FF2B5EF4-FFF2-40B4-BE49-F238E27FC236}">
                  <a16:creationId xmlns:a16="http://schemas.microsoft.com/office/drawing/2014/main" id="{B9C234C4-BE8E-439B-8E45-235B8323A6A7}"/>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A3C2C21F-5F66-48F3-A6EB-C78757732BF6}"/>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
        <p:nvSpPr>
          <p:cNvPr id="55" name="文本框 54">
            <a:extLst>
              <a:ext uri="{FF2B5EF4-FFF2-40B4-BE49-F238E27FC236}">
                <a16:creationId xmlns:a16="http://schemas.microsoft.com/office/drawing/2014/main" id="{0249ED98-0763-4D25-A4A1-77B62AF6773C}"/>
              </a:ext>
            </a:extLst>
          </p:cNvPr>
          <p:cNvSpPr txBox="1"/>
          <p:nvPr/>
        </p:nvSpPr>
        <p:spPr>
          <a:xfrm>
            <a:off x="553311" y="3175777"/>
            <a:ext cx="5117912" cy="2246769"/>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2449206683"/>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1000"/>
                                        <p:tgtEl>
                                          <p:spTgt spid="50"/>
                                        </p:tgtEl>
                                      </p:cBhvr>
                                    </p:animEffect>
                                  </p:childTnLst>
                                </p:cTn>
                              </p:par>
                              <p:par>
                                <p:cTn id="8" presetID="42"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1000"/>
                                        <p:tgtEl>
                                          <p:spTgt spid="51"/>
                                        </p:tgtEl>
                                      </p:cBhvr>
                                    </p:animEffect>
                                    <p:anim calcmode="lin" valueType="num">
                                      <p:cBhvr>
                                        <p:cTn id="11" dur="1000" fill="hold"/>
                                        <p:tgtEl>
                                          <p:spTgt spid="51"/>
                                        </p:tgtEl>
                                        <p:attrNameLst>
                                          <p:attrName>ppt_x</p:attrName>
                                        </p:attrNameLst>
                                      </p:cBhvr>
                                      <p:tavLst>
                                        <p:tav tm="0">
                                          <p:val>
                                            <p:strVal val="#ppt_x"/>
                                          </p:val>
                                        </p:tav>
                                        <p:tav tm="100000">
                                          <p:val>
                                            <p:strVal val="#ppt_x"/>
                                          </p:val>
                                        </p:tav>
                                      </p:tavLst>
                                    </p:anim>
                                    <p:anim calcmode="lin" valueType="num">
                                      <p:cBhvr>
                                        <p:cTn id="12" dur="1000" fill="hold"/>
                                        <p:tgtEl>
                                          <p:spTgt spid="51"/>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47" presetClass="entr" presetSubtype="0" fill="hold" grpId="0" nodeType="withEffect">
                                  <p:stCondLst>
                                    <p:cond delay="75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C4D053-6509-43F8-A236-F991FF453063}"/>
              </a:ext>
            </a:extLst>
          </p:cNvPr>
          <p:cNvPicPr>
            <a:picLocks noChangeAspect="1"/>
          </p:cNvPicPr>
          <p:nvPr/>
        </p:nvPicPr>
        <p:blipFill>
          <a:blip r:embed="rId3"/>
          <a:stretch>
            <a:fillRect/>
          </a:stretch>
        </p:blipFill>
        <p:spPr>
          <a:xfrm>
            <a:off x="0" y="0"/>
            <a:ext cx="2175690" cy="720000"/>
          </a:xfrm>
          <a:prstGeom prst="rect">
            <a:avLst/>
          </a:prstGeom>
        </p:spPr>
      </p:pic>
      <p:pic>
        <p:nvPicPr>
          <p:cNvPr id="5" name="图片 4">
            <a:extLst>
              <a:ext uri="{FF2B5EF4-FFF2-40B4-BE49-F238E27FC236}">
                <a16:creationId xmlns:a16="http://schemas.microsoft.com/office/drawing/2014/main" id="{7484FF09-12B7-4815-A395-075D582E7391}"/>
              </a:ext>
            </a:extLst>
          </p:cNvPr>
          <p:cNvPicPr>
            <a:picLocks noChangeAspect="1"/>
          </p:cNvPicPr>
          <p:nvPr/>
        </p:nvPicPr>
        <p:blipFill>
          <a:blip r:embed="rId4"/>
          <a:stretch>
            <a:fillRect/>
          </a:stretch>
        </p:blipFill>
        <p:spPr>
          <a:xfrm>
            <a:off x="1200000" y="1409025"/>
            <a:ext cx="9792001" cy="3498600"/>
          </a:xfrm>
          <a:prstGeom prst="rect">
            <a:avLst/>
          </a:prstGeom>
        </p:spPr>
      </p:pic>
      <p:sp>
        <p:nvSpPr>
          <p:cNvPr id="50" name="文本框 49">
            <a:extLst>
              <a:ext uri="{FF2B5EF4-FFF2-40B4-BE49-F238E27FC236}">
                <a16:creationId xmlns:a16="http://schemas.microsoft.com/office/drawing/2014/main" id="{10250D2B-BF24-474C-B3D3-98EFB8B49E21}"/>
              </a:ext>
            </a:extLst>
          </p:cNvPr>
          <p:cNvSpPr txBox="1"/>
          <p:nvPr/>
        </p:nvSpPr>
        <p:spPr>
          <a:xfrm>
            <a:off x="1561819" y="5326937"/>
            <a:ext cx="9068361" cy="810478"/>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4212952842"/>
      </p:ext>
    </p:extLst>
  </p:cSld>
  <p:clrMapOvr>
    <a:masterClrMapping/>
  </p:clrMapOvr>
  <p:transition spd="slow" advClick="0" advTm="2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par>
                                <p:cTn id="8" presetID="47" presetClass="entr" presetSubtype="0" fill="hold" grpId="0" nodeType="withEffect">
                                  <p:stCondLst>
                                    <p:cond delay="75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1000"/>
                                        <p:tgtEl>
                                          <p:spTgt spid="50"/>
                                        </p:tgtEl>
                                      </p:cBhvr>
                                    </p:animEffect>
                                    <p:anim calcmode="lin" valueType="num">
                                      <p:cBhvr>
                                        <p:cTn id="11" dur="1000" fill="hold"/>
                                        <p:tgtEl>
                                          <p:spTgt spid="50"/>
                                        </p:tgtEl>
                                        <p:attrNameLst>
                                          <p:attrName>ppt_x</p:attrName>
                                        </p:attrNameLst>
                                      </p:cBhvr>
                                      <p:tavLst>
                                        <p:tav tm="0">
                                          <p:val>
                                            <p:strVal val="#ppt_x"/>
                                          </p:val>
                                        </p:tav>
                                        <p:tav tm="100000">
                                          <p:val>
                                            <p:strVal val="#ppt_x"/>
                                          </p:val>
                                        </p:tav>
                                      </p:tavLst>
                                    </p:anim>
                                    <p:anim calcmode="lin" valueType="num">
                                      <p:cBhvr>
                                        <p:cTn id="1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C4D053-6509-43F8-A236-F991FF453063}"/>
              </a:ext>
            </a:extLst>
          </p:cNvPr>
          <p:cNvPicPr>
            <a:picLocks noChangeAspect="1"/>
          </p:cNvPicPr>
          <p:nvPr/>
        </p:nvPicPr>
        <p:blipFill>
          <a:blip r:embed="rId3"/>
          <a:stretch>
            <a:fillRect/>
          </a:stretch>
        </p:blipFill>
        <p:spPr>
          <a:xfrm>
            <a:off x="0" y="0"/>
            <a:ext cx="2175690" cy="720000"/>
          </a:xfrm>
          <a:prstGeom prst="rect">
            <a:avLst/>
          </a:prstGeom>
        </p:spPr>
      </p:pic>
      <p:pic>
        <p:nvPicPr>
          <p:cNvPr id="7" name="图片 6">
            <a:extLst>
              <a:ext uri="{FF2B5EF4-FFF2-40B4-BE49-F238E27FC236}">
                <a16:creationId xmlns:a16="http://schemas.microsoft.com/office/drawing/2014/main" id="{F73F171E-72B7-49FC-BE45-3EA1501842E1}"/>
              </a:ext>
            </a:extLst>
          </p:cNvPr>
          <p:cNvPicPr>
            <a:picLocks noChangeAspect="1"/>
          </p:cNvPicPr>
          <p:nvPr/>
        </p:nvPicPr>
        <p:blipFill>
          <a:blip r:embed="rId4"/>
          <a:stretch>
            <a:fillRect/>
          </a:stretch>
        </p:blipFill>
        <p:spPr>
          <a:xfrm>
            <a:off x="1954800" y="2505900"/>
            <a:ext cx="8282401" cy="1846200"/>
          </a:xfrm>
          <a:prstGeom prst="rect">
            <a:avLst/>
          </a:prstGeom>
        </p:spPr>
      </p:pic>
      <p:grpSp>
        <p:nvGrpSpPr>
          <p:cNvPr id="8" name="组合 7">
            <a:extLst>
              <a:ext uri="{FF2B5EF4-FFF2-40B4-BE49-F238E27FC236}">
                <a16:creationId xmlns:a16="http://schemas.microsoft.com/office/drawing/2014/main" id="{DACBA23E-710E-4986-893F-50E52C8832DF}"/>
              </a:ext>
            </a:extLst>
          </p:cNvPr>
          <p:cNvGrpSpPr/>
          <p:nvPr/>
        </p:nvGrpSpPr>
        <p:grpSpPr>
          <a:xfrm>
            <a:off x="1613109" y="1652830"/>
            <a:ext cx="2367253" cy="3827753"/>
            <a:chOff x="1613109" y="1652830"/>
            <a:chExt cx="2367253" cy="3827753"/>
          </a:xfrm>
        </p:grpSpPr>
        <p:sp>
          <p:nvSpPr>
            <p:cNvPr id="9" name="文本框 8">
              <a:extLst>
                <a:ext uri="{FF2B5EF4-FFF2-40B4-BE49-F238E27FC236}">
                  <a16:creationId xmlns:a16="http://schemas.microsoft.com/office/drawing/2014/main" id="{F9A738A7-9CAE-4F58-A538-BF14B555EA47}"/>
                </a:ext>
              </a:extLst>
            </p:cNvPr>
            <p:cNvSpPr txBox="1"/>
            <p:nvPr/>
          </p:nvSpPr>
          <p:spPr>
            <a:xfrm>
              <a:off x="1613109" y="4488580"/>
              <a:ext cx="2367253" cy="992003"/>
            </a:xfrm>
            <a:prstGeom prst="rect">
              <a:avLst/>
            </a:prstGeom>
            <a:noFill/>
          </p:spPr>
          <p:txBody>
            <a:bodyPr wrap="square" rtlCol="0" anchor="ctr">
              <a:spAutoFit/>
            </a:bodyPr>
            <a:lstStyle/>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sp>
          <p:nvSpPr>
            <p:cNvPr id="10" name="文本框 9">
              <a:extLst>
                <a:ext uri="{FF2B5EF4-FFF2-40B4-BE49-F238E27FC236}">
                  <a16:creationId xmlns:a16="http://schemas.microsoft.com/office/drawing/2014/main" id="{02F123AB-9E5C-4EFC-9B7D-4DD8B7711455}"/>
                </a:ext>
              </a:extLst>
            </p:cNvPr>
            <p:cNvSpPr txBox="1"/>
            <p:nvPr/>
          </p:nvSpPr>
          <p:spPr>
            <a:xfrm>
              <a:off x="1909312" y="1652830"/>
              <a:ext cx="1774845" cy="523220"/>
            </a:xfrm>
            <a:prstGeom prst="rect">
              <a:avLst/>
            </a:prstGeom>
            <a:noFill/>
          </p:spPr>
          <p:txBody>
            <a:bodyPr wrap="none" rtlCol="0" anchor="ctr">
              <a:spAutoFit/>
            </a:bodyPr>
            <a:lstStyle/>
            <a:p>
              <a:pPr algn="r"/>
              <a:r>
                <a:rPr lang="zh-CN" altLang="en-US" sz="2800" spc="300" dirty="0">
                  <a:ln w="25400">
                    <a:noFill/>
                  </a:ln>
                  <a:solidFill>
                    <a:srgbClr val="4F3D2B"/>
                  </a:solidFill>
                  <a:latin typeface="造字工房典黑（非商用）粗体" pitchFamily="2" charset="-122"/>
                  <a:ea typeface="造字工房典黑（非商用）粗体" pitchFamily="2" charset="-122"/>
                </a:rPr>
                <a:t>输入标题</a:t>
              </a:r>
            </a:p>
          </p:txBody>
        </p:sp>
      </p:grpSp>
      <p:grpSp>
        <p:nvGrpSpPr>
          <p:cNvPr id="12" name="组合 11">
            <a:extLst>
              <a:ext uri="{FF2B5EF4-FFF2-40B4-BE49-F238E27FC236}">
                <a16:creationId xmlns:a16="http://schemas.microsoft.com/office/drawing/2014/main" id="{8509C7ED-4C67-46CF-93E8-7638E97F072A}"/>
              </a:ext>
            </a:extLst>
          </p:cNvPr>
          <p:cNvGrpSpPr/>
          <p:nvPr/>
        </p:nvGrpSpPr>
        <p:grpSpPr>
          <a:xfrm>
            <a:off x="4853842" y="1652830"/>
            <a:ext cx="2367253" cy="3827753"/>
            <a:chOff x="1613109" y="1652830"/>
            <a:chExt cx="2367253" cy="3827753"/>
          </a:xfrm>
        </p:grpSpPr>
        <p:sp>
          <p:nvSpPr>
            <p:cNvPr id="13" name="文本框 12">
              <a:extLst>
                <a:ext uri="{FF2B5EF4-FFF2-40B4-BE49-F238E27FC236}">
                  <a16:creationId xmlns:a16="http://schemas.microsoft.com/office/drawing/2014/main" id="{E7DE905A-BC35-4139-BFAE-AD14E17C1458}"/>
                </a:ext>
              </a:extLst>
            </p:cNvPr>
            <p:cNvSpPr txBox="1"/>
            <p:nvPr/>
          </p:nvSpPr>
          <p:spPr>
            <a:xfrm>
              <a:off x="1613109" y="4488580"/>
              <a:ext cx="2367253" cy="992003"/>
            </a:xfrm>
            <a:prstGeom prst="rect">
              <a:avLst/>
            </a:prstGeom>
            <a:noFill/>
          </p:spPr>
          <p:txBody>
            <a:bodyPr wrap="square" rtlCol="0" anchor="ctr">
              <a:spAutoFit/>
            </a:bodyPr>
            <a:lstStyle/>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sp>
          <p:nvSpPr>
            <p:cNvPr id="14" name="文本框 13">
              <a:extLst>
                <a:ext uri="{FF2B5EF4-FFF2-40B4-BE49-F238E27FC236}">
                  <a16:creationId xmlns:a16="http://schemas.microsoft.com/office/drawing/2014/main" id="{3B8A1BD7-4B6A-4EFA-BB97-F03F076C3A56}"/>
                </a:ext>
              </a:extLst>
            </p:cNvPr>
            <p:cNvSpPr txBox="1"/>
            <p:nvPr/>
          </p:nvSpPr>
          <p:spPr>
            <a:xfrm>
              <a:off x="1909312" y="1652830"/>
              <a:ext cx="1774845" cy="523220"/>
            </a:xfrm>
            <a:prstGeom prst="rect">
              <a:avLst/>
            </a:prstGeom>
            <a:noFill/>
          </p:spPr>
          <p:txBody>
            <a:bodyPr wrap="none" rtlCol="0" anchor="ctr">
              <a:spAutoFit/>
            </a:bodyPr>
            <a:lstStyle/>
            <a:p>
              <a:pPr algn="r"/>
              <a:r>
                <a:rPr lang="zh-CN" altLang="en-US" sz="2800" spc="300" dirty="0">
                  <a:ln w="25400">
                    <a:noFill/>
                  </a:ln>
                  <a:solidFill>
                    <a:srgbClr val="4F3D2B"/>
                  </a:solidFill>
                  <a:latin typeface="造字工房典黑（非商用）粗体" pitchFamily="2" charset="-122"/>
                  <a:ea typeface="造字工房典黑（非商用）粗体" pitchFamily="2" charset="-122"/>
                </a:rPr>
                <a:t>输入标题</a:t>
              </a:r>
            </a:p>
          </p:txBody>
        </p:sp>
      </p:grpSp>
      <p:grpSp>
        <p:nvGrpSpPr>
          <p:cNvPr id="15" name="组合 14">
            <a:extLst>
              <a:ext uri="{FF2B5EF4-FFF2-40B4-BE49-F238E27FC236}">
                <a16:creationId xmlns:a16="http://schemas.microsoft.com/office/drawing/2014/main" id="{8885D000-0E0B-405A-8E48-26F486C18F01}"/>
              </a:ext>
            </a:extLst>
          </p:cNvPr>
          <p:cNvGrpSpPr/>
          <p:nvPr/>
        </p:nvGrpSpPr>
        <p:grpSpPr>
          <a:xfrm>
            <a:off x="8094576" y="1652830"/>
            <a:ext cx="2367253" cy="3827753"/>
            <a:chOff x="1613109" y="1652830"/>
            <a:chExt cx="2367253" cy="3827753"/>
          </a:xfrm>
        </p:grpSpPr>
        <p:sp>
          <p:nvSpPr>
            <p:cNvPr id="16" name="文本框 15">
              <a:extLst>
                <a:ext uri="{FF2B5EF4-FFF2-40B4-BE49-F238E27FC236}">
                  <a16:creationId xmlns:a16="http://schemas.microsoft.com/office/drawing/2014/main" id="{17B6B07B-D8BB-4590-AA85-646662EB0124}"/>
                </a:ext>
              </a:extLst>
            </p:cNvPr>
            <p:cNvSpPr txBox="1"/>
            <p:nvPr/>
          </p:nvSpPr>
          <p:spPr>
            <a:xfrm>
              <a:off x="1613109" y="4488580"/>
              <a:ext cx="2367253" cy="992003"/>
            </a:xfrm>
            <a:prstGeom prst="rect">
              <a:avLst/>
            </a:prstGeom>
            <a:noFill/>
          </p:spPr>
          <p:txBody>
            <a:bodyPr wrap="square" rtlCol="0" anchor="ctr">
              <a:spAutoFit/>
            </a:bodyPr>
            <a:lstStyle/>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rgbClr val="4F3D2B"/>
                  </a:solidFill>
                  <a:latin typeface="汉仪铁线黑-45简" panose="00020600040101010101" pitchFamily="18" charset="-122"/>
                  <a:ea typeface="汉仪铁线黑-45简" panose="00020600040101010101" pitchFamily="18" charset="-122"/>
                </a:rPr>
                <a:t>点击输入内容点击输入</a:t>
              </a:r>
              <a:endParaRPr lang="en-US" altLang="zh-CN" sz="1400" spc="300" dirty="0">
                <a:solidFill>
                  <a:srgbClr val="4F3D2B"/>
                </a:solidFill>
                <a:latin typeface="汉仪铁线黑-45简" panose="00020600040101010101" pitchFamily="18" charset="-122"/>
                <a:ea typeface="汉仪铁线黑-45简" panose="00020600040101010101" pitchFamily="18" charset="-122"/>
              </a:endParaRPr>
            </a:p>
          </p:txBody>
        </p:sp>
        <p:sp>
          <p:nvSpPr>
            <p:cNvPr id="17" name="文本框 16">
              <a:extLst>
                <a:ext uri="{FF2B5EF4-FFF2-40B4-BE49-F238E27FC236}">
                  <a16:creationId xmlns:a16="http://schemas.microsoft.com/office/drawing/2014/main" id="{F2B1F6D9-2BB4-49C9-95B6-158EBB875493}"/>
                </a:ext>
              </a:extLst>
            </p:cNvPr>
            <p:cNvSpPr txBox="1"/>
            <p:nvPr/>
          </p:nvSpPr>
          <p:spPr>
            <a:xfrm>
              <a:off x="1909312" y="1652830"/>
              <a:ext cx="1774845" cy="523220"/>
            </a:xfrm>
            <a:prstGeom prst="rect">
              <a:avLst/>
            </a:prstGeom>
            <a:noFill/>
          </p:spPr>
          <p:txBody>
            <a:bodyPr wrap="none" rtlCol="0" anchor="ctr">
              <a:spAutoFit/>
            </a:bodyPr>
            <a:lstStyle/>
            <a:p>
              <a:pPr algn="r"/>
              <a:r>
                <a:rPr lang="zh-CN" altLang="en-US" sz="2800" spc="300" dirty="0">
                  <a:ln w="25400">
                    <a:noFill/>
                  </a:ln>
                  <a:solidFill>
                    <a:srgbClr val="4F3D2B"/>
                  </a:solidFill>
                  <a:latin typeface="造字工房典黑（非商用）粗体" pitchFamily="2" charset="-122"/>
                  <a:ea typeface="造字工房典黑（非商用）粗体" pitchFamily="2" charset="-122"/>
                </a:rPr>
                <a:t>输入标题</a:t>
              </a:r>
            </a:p>
          </p:txBody>
        </p:sp>
      </p:grpSp>
    </p:spTree>
    <p:extLst>
      <p:ext uri="{BB962C8B-B14F-4D97-AF65-F5344CB8AC3E}">
        <p14:creationId xmlns:p14="http://schemas.microsoft.com/office/powerpoint/2010/main" val="835868934"/>
      </p:ext>
    </p:extLst>
  </p:cSld>
  <p:clrMapOvr>
    <a:masterClrMapping/>
  </p:clrMapOvr>
  <p:transition spd="slow"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42" presetClass="entr" presetSubtype="0"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EEA730C-87CA-40D7-AC14-B0022A00B1C7}"/>
              </a:ext>
            </a:extLst>
          </p:cNvPr>
          <p:cNvSpPr/>
          <p:nvPr/>
        </p:nvSpPr>
        <p:spPr>
          <a:xfrm>
            <a:off x="4414101" y="-1"/>
            <a:ext cx="3363799" cy="2784143"/>
          </a:xfrm>
          <a:prstGeom prst="rect">
            <a:avLst/>
          </a:prstGeom>
          <a:solidFill>
            <a:srgbClr val="4F3D2B">
              <a:alpha val="95000"/>
            </a:srgbClr>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C9658F3C-20BA-40E0-934C-F573928EA09B}"/>
              </a:ext>
            </a:extLst>
          </p:cNvPr>
          <p:cNvGrpSpPr/>
          <p:nvPr/>
        </p:nvGrpSpPr>
        <p:grpSpPr>
          <a:xfrm>
            <a:off x="4949714" y="476937"/>
            <a:ext cx="2523640" cy="1830265"/>
            <a:chOff x="4936067" y="407361"/>
            <a:chExt cx="2523640" cy="1830265"/>
          </a:xfrm>
        </p:grpSpPr>
        <p:sp>
          <p:nvSpPr>
            <p:cNvPr id="5" name="文本框 4">
              <a:extLst>
                <a:ext uri="{FF2B5EF4-FFF2-40B4-BE49-F238E27FC236}">
                  <a16:creationId xmlns:a16="http://schemas.microsoft.com/office/drawing/2014/main" id="{D5A6368F-B4AF-4F0C-8EAD-30CDF236705B}"/>
                </a:ext>
              </a:extLst>
            </p:cNvPr>
            <p:cNvSpPr txBox="1"/>
            <p:nvPr/>
          </p:nvSpPr>
          <p:spPr>
            <a:xfrm>
              <a:off x="4936067" y="407361"/>
              <a:ext cx="2319866" cy="1560748"/>
            </a:xfrm>
            <a:prstGeom prst="rect">
              <a:avLst/>
            </a:prstGeom>
            <a:noFill/>
          </p:spPr>
          <p:txBody>
            <a:bodyPr wrap="none" rtlCol="0" anchor="ctr">
              <a:spAutoFit/>
            </a:bodyPr>
            <a:lstStyle/>
            <a:p>
              <a:pPr algn="ctr">
                <a:lnSpc>
                  <a:spcPts val="14000"/>
                </a:lnSpc>
              </a:pPr>
              <a:r>
                <a:rPr lang="zh-CN" altLang="en-US" sz="6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目 录</a:t>
              </a:r>
            </a:p>
          </p:txBody>
        </p:sp>
        <p:sp>
          <p:nvSpPr>
            <p:cNvPr id="6" name="文本框 5">
              <a:extLst>
                <a:ext uri="{FF2B5EF4-FFF2-40B4-BE49-F238E27FC236}">
                  <a16:creationId xmlns:a16="http://schemas.microsoft.com/office/drawing/2014/main" id="{A0767029-8B4F-477D-A89E-3D4C98525618}"/>
                </a:ext>
              </a:extLst>
            </p:cNvPr>
            <p:cNvSpPr txBox="1"/>
            <p:nvPr/>
          </p:nvSpPr>
          <p:spPr>
            <a:xfrm>
              <a:off x="4936067" y="1960627"/>
              <a:ext cx="2523640" cy="276999"/>
            </a:xfrm>
            <a:prstGeom prst="rect">
              <a:avLst/>
            </a:prstGeom>
            <a:noFill/>
          </p:spPr>
          <p:txBody>
            <a:bodyPr wrap="none" rtlCol="0" anchor="ctr">
              <a:spAutoFit/>
            </a:bodyPr>
            <a:lstStyle/>
            <a:p>
              <a:pPr algn="ctr"/>
              <a:r>
                <a:rPr lang="en-US" altLang="zh-CN" sz="1200" spc="1600" dirty="0">
                  <a:solidFill>
                    <a:srgbClr val="D7CFA0"/>
                  </a:solidFill>
                  <a:latin typeface="Myriad" pitchFamily="50" charset="0"/>
                </a:rPr>
                <a:t>CONTENTS</a:t>
              </a:r>
              <a:endParaRPr lang="zh-CN" altLang="en-US" sz="1200" spc="1600" dirty="0">
                <a:solidFill>
                  <a:srgbClr val="D7CFA0"/>
                </a:solidFill>
                <a:latin typeface="Myriad" pitchFamily="50" charset="0"/>
              </a:endParaRPr>
            </a:p>
          </p:txBody>
        </p:sp>
      </p:grpSp>
      <p:cxnSp>
        <p:nvCxnSpPr>
          <p:cNvPr id="9" name="直接连接符 8">
            <a:extLst>
              <a:ext uri="{FF2B5EF4-FFF2-40B4-BE49-F238E27FC236}">
                <a16:creationId xmlns:a16="http://schemas.microsoft.com/office/drawing/2014/main" id="{47F446AD-6BD3-4F9C-8217-6D63467BB2ED}"/>
              </a:ext>
            </a:extLst>
          </p:cNvPr>
          <p:cNvCxnSpPr>
            <a:cxnSpLocks/>
          </p:cNvCxnSpPr>
          <p:nvPr/>
        </p:nvCxnSpPr>
        <p:spPr>
          <a:xfrm flipH="1">
            <a:off x="5372666" y="2784142"/>
            <a:ext cx="1" cy="4073858"/>
          </a:xfrm>
          <a:prstGeom prst="line">
            <a:avLst/>
          </a:prstGeom>
          <a:ln w="38100">
            <a:solidFill>
              <a:srgbClr val="4F3D2B"/>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31ECD170-85FB-413F-A206-4D3121E011CF}"/>
              </a:ext>
            </a:extLst>
          </p:cNvPr>
          <p:cNvGrpSpPr/>
          <p:nvPr/>
        </p:nvGrpSpPr>
        <p:grpSpPr>
          <a:xfrm>
            <a:off x="4414101" y="2102482"/>
            <a:ext cx="3363799" cy="1887696"/>
            <a:chOff x="4414101" y="2307202"/>
            <a:chExt cx="3363799" cy="1887696"/>
          </a:xfrm>
        </p:grpSpPr>
        <p:sp>
          <p:nvSpPr>
            <p:cNvPr id="10" name="椭圆 9">
              <a:extLst>
                <a:ext uri="{FF2B5EF4-FFF2-40B4-BE49-F238E27FC236}">
                  <a16:creationId xmlns:a16="http://schemas.microsoft.com/office/drawing/2014/main" id="{AC011DD7-8B47-4A56-965B-E5074D1E035B}"/>
                </a:ext>
              </a:extLst>
            </p:cNvPr>
            <p:cNvSpPr/>
            <p:nvPr/>
          </p:nvSpPr>
          <p:spPr>
            <a:xfrm>
              <a:off x="4414101" y="3261080"/>
              <a:ext cx="696036" cy="696036"/>
            </a:xfrm>
            <a:prstGeom prst="ellipse">
              <a:avLst/>
            </a:prstGeom>
            <a:solidFill>
              <a:srgbClr val="E6E6E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F3D2B"/>
                  </a:solidFill>
                  <a:latin typeface="Myriad" pitchFamily="50" charset="0"/>
                </a:rPr>
                <a:t>01</a:t>
              </a:r>
              <a:endParaRPr lang="zh-CN" altLang="en-US" sz="2000" b="1" dirty="0">
                <a:solidFill>
                  <a:srgbClr val="4F3D2B"/>
                </a:solidFill>
                <a:latin typeface="Myriad" pitchFamily="50" charset="0"/>
              </a:endParaRPr>
            </a:p>
          </p:txBody>
        </p:sp>
        <p:cxnSp>
          <p:nvCxnSpPr>
            <p:cNvPr id="12" name="直接连接符 11">
              <a:extLst>
                <a:ext uri="{FF2B5EF4-FFF2-40B4-BE49-F238E27FC236}">
                  <a16:creationId xmlns:a16="http://schemas.microsoft.com/office/drawing/2014/main" id="{D32EA988-D83A-4927-9F37-C30D305BD9EA}"/>
                </a:ext>
              </a:extLst>
            </p:cNvPr>
            <p:cNvCxnSpPr>
              <a:cxnSpLocks/>
            </p:cNvCxnSpPr>
            <p:nvPr/>
          </p:nvCxnSpPr>
          <p:spPr>
            <a:xfrm>
              <a:off x="5372666" y="3609098"/>
              <a:ext cx="495871" cy="0"/>
            </a:xfrm>
            <a:prstGeom prst="line">
              <a:avLst/>
            </a:prstGeom>
            <a:ln w="38100">
              <a:solidFill>
                <a:srgbClr val="4F3D2B"/>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2F311849-F491-48AF-B2C3-C0BB45499A96}"/>
                </a:ext>
              </a:extLst>
            </p:cNvPr>
            <p:cNvSpPr/>
            <p:nvPr/>
          </p:nvSpPr>
          <p:spPr>
            <a:xfrm>
              <a:off x="5868537" y="3298795"/>
              <a:ext cx="1909363" cy="620606"/>
            </a:xfrm>
            <a:prstGeom prst="rect">
              <a:avLst/>
            </a:prstGeom>
            <a:solidFill>
              <a:srgbClr val="4F3D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7A430FE4-8F2F-4529-AE5E-D7276D0A2A3E}"/>
                </a:ext>
              </a:extLst>
            </p:cNvPr>
            <p:cNvSpPr txBox="1"/>
            <p:nvPr/>
          </p:nvSpPr>
          <p:spPr>
            <a:xfrm>
              <a:off x="6140980" y="2307202"/>
              <a:ext cx="1364476" cy="1887696"/>
            </a:xfrm>
            <a:prstGeom prst="rect">
              <a:avLst/>
            </a:prstGeom>
            <a:noFill/>
          </p:spPr>
          <p:txBody>
            <a:bodyPr wrap="none" rtlCol="0" anchor="ctr">
              <a:spAutoFit/>
            </a:bodyPr>
            <a:lstStyle/>
            <a:p>
              <a:pPr algn="ctr">
                <a:lnSpc>
                  <a:spcPts val="14000"/>
                </a:lnSpc>
              </a:pPr>
              <a:r>
                <a:rPr lang="zh-CN" altLang="en-US" sz="2000" spc="300" dirty="0">
                  <a:ln w="25400">
                    <a:noFill/>
                  </a:ln>
                  <a:solidFill>
                    <a:schemeClr val="bg1">
                      <a:lumMod val="95000"/>
                    </a:schemeClr>
                  </a:solidFill>
                  <a:latin typeface="造字工房典黑（非商用）粗体" pitchFamily="2" charset="-122"/>
                  <a:ea typeface="造字工房典黑（非商用）粗体" pitchFamily="2" charset="-122"/>
                </a:rPr>
                <a:t>第一部分</a:t>
              </a:r>
            </a:p>
          </p:txBody>
        </p:sp>
      </p:grpSp>
      <p:grpSp>
        <p:nvGrpSpPr>
          <p:cNvPr id="17" name="组合 16">
            <a:extLst>
              <a:ext uri="{FF2B5EF4-FFF2-40B4-BE49-F238E27FC236}">
                <a16:creationId xmlns:a16="http://schemas.microsoft.com/office/drawing/2014/main" id="{5280819F-ADE5-4CCD-A83A-98A6029A808C}"/>
              </a:ext>
            </a:extLst>
          </p:cNvPr>
          <p:cNvGrpSpPr/>
          <p:nvPr/>
        </p:nvGrpSpPr>
        <p:grpSpPr>
          <a:xfrm>
            <a:off x="4412962" y="2978217"/>
            <a:ext cx="3363799" cy="1887696"/>
            <a:chOff x="4414101" y="2320850"/>
            <a:chExt cx="3363799" cy="1887696"/>
          </a:xfrm>
        </p:grpSpPr>
        <p:sp>
          <p:nvSpPr>
            <p:cNvPr id="18" name="椭圆 17">
              <a:extLst>
                <a:ext uri="{FF2B5EF4-FFF2-40B4-BE49-F238E27FC236}">
                  <a16:creationId xmlns:a16="http://schemas.microsoft.com/office/drawing/2014/main" id="{1F73A751-4123-4BF5-8A23-4A6FBBCFA8DC}"/>
                </a:ext>
              </a:extLst>
            </p:cNvPr>
            <p:cNvSpPr/>
            <p:nvPr/>
          </p:nvSpPr>
          <p:spPr>
            <a:xfrm>
              <a:off x="4414101" y="3261080"/>
              <a:ext cx="696036" cy="696036"/>
            </a:xfrm>
            <a:prstGeom prst="ellipse">
              <a:avLst/>
            </a:prstGeom>
            <a:solidFill>
              <a:srgbClr val="E6E6E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F3D2B"/>
                  </a:solidFill>
                  <a:latin typeface="Myriad" pitchFamily="50" charset="0"/>
                </a:rPr>
                <a:t>02</a:t>
              </a:r>
              <a:endParaRPr lang="zh-CN" altLang="en-US" sz="2000" b="1" dirty="0">
                <a:solidFill>
                  <a:srgbClr val="4F3D2B"/>
                </a:solidFill>
                <a:latin typeface="Myriad" pitchFamily="50" charset="0"/>
              </a:endParaRPr>
            </a:p>
          </p:txBody>
        </p:sp>
        <p:cxnSp>
          <p:nvCxnSpPr>
            <p:cNvPr id="19" name="直接连接符 18">
              <a:extLst>
                <a:ext uri="{FF2B5EF4-FFF2-40B4-BE49-F238E27FC236}">
                  <a16:creationId xmlns:a16="http://schemas.microsoft.com/office/drawing/2014/main" id="{7836D966-FBB7-4A4C-B438-50912D5772C1}"/>
                </a:ext>
              </a:extLst>
            </p:cNvPr>
            <p:cNvCxnSpPr>
              <a:cxnSpLocks/>
            </p:cNvCxnSpPr>
            <p:nvPr/>
          </p:nvCxnSpPr>
          <p:spPr>
            <a:xfrm>
              <a:off x="5372666" y="3609098"/>
              <a:ext cx="495871" cy="0"/>
            </a:xfrm>
            <a:prstGeom prst="line">
              <a:avLst/>
            </a:prstGeom>
            <a:ln w="38100">
              <a:solidFill>
                <a:srgbClr val="4F3D2B"/>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19454528-330C-47FA-A74A-23FBFE2BDC23}"/>
                </a:ext>
              </a:extLst>
            </p:cNvPr>
            <p:cNvSpPr/>
            <p:nvPr/>
          </p:nvSpPr>
          <p:spPr>
            <a:xfrm>
              <a:off x="5868537" y="3298795"/>
              <a:ext cx="1909363" cy="620606"/>
            </a:xfrm>
            <a:prstGeom prst="rect">
              <a:avLst/>
            </a:prstGeom>
            <a:solidFill>
              <a:srgbClr val="4F3D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2DA13CC-31AF-4AE4-8533-C43BFBFEFDF3}"/>
                </a:ext>
              </a:extLst>
            </p:cNvPr>
            <p:cNvSpPr txBox="1"/>
            <p:nvPr/>
          </p:nvSpPr>
          <p:spPr>
            <a:xfrm>
              <a:off x="6140980" y="2320850"/>
              <a:ext cx="1364476" cy="1887696"/>
            </a:xfrm>
            <a:prstGeom prst="rect">
              <a:avLst/>
            </a:prstGeom>
            <a:noFill/>
          </p:spPr>
          <p:txBody>
            <a:bodyPr wrap="none" rtlCol="0" anchor="ctr">
              <a:spAutoFit/>
            </a:bodyPr>
            <a:lstStyle/>
            <a:p>
              <a:pPr algn="ctr">
                <a:lnSpc>
                  <a:spcPts val="14000"/>
                </a:lnSpc>
              </a:pPr>
              <a:r>
                <a:rPr lang="zh-CN" altLang="en-US" sz="2000" spc="300" dirty="0">
                  <a:ln w="25400">
                    <a:noFill/>
                  </a:ln>
                  <a:solidFill>
                    <a:schemeClr val="bg1">
                      <a:lumMod val="95000"/>
                    </a:schemeClr>
                  </a:solidFill>
                  <a:latin typeface="造字工房典黑（非商用）粗体" pitchFamily="2" charset="-122"/>
                  <a:ea typeface="造字工房典黑（非商用）粗体" pitchFamily="2" charset="-122"/>
                </a:rPr>
                <a:t>第二部分</a:t>
              </a:r>
            </a:p>
          </p:txBody>
        </p:sp>
      </p:grpSp>
      <p:grpSp>
        <p:nvGrpSpPr>
          <p:cNvPr id="22" name="组合 21">
            <a:extLst>
              <a:ext uri="{FF2B5EF4-FFF2-40B4-BE49-F238E27FC236}">
                <a16:creationId xmlns:a16="http://schemas.microsoft.com/office/drawing/2014/main" id="{5911A156-142B-410C-9A9C-BC88382C4F8D}"/>
              </a:ext>
            </a:extLst>
          </p:cNvPr>
          <p:cNvGrpSpPr/>
          <p:nvPr/>
        </p:nvGrpSpPr>
        <p:grpSpPr>
          <a:xfrm>
            <a:off x="4412962" y="3854966"/>
            <a:ext cx="3363799" cy="1887696"/>
            <a:chOff x="4414101" y="2320850"/>
            <a:chExt cx="3363799" cy="1887696"/>
          </a:xfrm>
        </p:grpSpPr>
        <p:sp>
          <p:nvSpPr>
            <p:cNvPr id="23" name="椭圆 22">
              <a:extLst>
                <a:ext uri="{FF2B5EF4-FFF2-40B4-BE49-F238E27FC236}">
                  <a16:creationId xmlns:a16="http://schemas.microsoft.com/office/drawing/2014/main" id="{0E717E4F-B1B2-4C86-9008-0E4C3BF2E555}"/>
                </a:ext>
              </a:extLst>
            </p:cNvPr>
            <p:cNvSpPr/>
            <p:nvPr/>
          </p:nvSpPr>
          <p:spPr>
            <a:xfrm>
              <a:off x="4414101" y="3261080"/>
              <a:ext cx="696036" cy="696036"/>
            </a:xfrm>
            <a:prstGeom prst="ellipse">
              <a:avLst/>
            </a:prstGeom>
            <a:solidFill>
              <a:srgbClr val="E6E6E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F3D2B"/>
                  </a:solidFill>
                  <a:latin typeface="Myriad" pitchFamily="50" charset="0"/>
                </a:rPr>
                <a:t>03</a:t>
              </a:r>
              <a:endParaRPr lang="zh-CN" altLang="en-US" sz="2000" b="1" dirty="0">
                <a:solidFill>
                  <a:srgbClr val="4F3D2B"/>
                </a:solidFill>
                <a:latin typeface="Myriad" pitchFamily="50" charset="0"/>
              </a:endParaRPr>
            </a:p>
          </p:txBody>
        </p:sp>
        <p:cxnSp>
          <p:nvCxnSpPr>
            <p:cNvPr id="24" name="直接连接符 23">
              <a:extLst>
                <a:ext uri="{FF2B5EF4-FFF2-40B4-BE49-F238E27FC236}">
                  <a16:creationId xmlns:a16="http://schemas.microsoft.com/office/drawing/2014/main" id="{DEED3106-0169-4CD2-93C1-B141998E7E77}"/>
                </a:ext>
              </a:extLst>
            </p:cNvPr>
            <p:cNvCxnSpPr>
              <a:cxnSpLocks/>
            </p:cNvCxnSpPr>
            <p:nvPr/>
          </p:nvCxnSpPr>
          <p:spPr>
            <a:xfrm>
              <a:off x="5372666" y="3609098"/>
              <a:ext cx="495871" cy="0"/>
            </a:xfrm>
            <a:prstGeom prst="line">
              <a:avLst/>
            </a:prstGeom>
            <a:ln w="38100">
              <a:solidFill>
                <a:srgbClr val="4F3D2B"/>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B4B2BF36-7368-47FB-B518-9DE59CD93804}"/>
                </a:ext>
              </a:extLst>
            </p:cNvPr>
            <p:cNvSpPr/>
            <p:nvPr/>
          </p:nvSpPr>
          <p:spPr>
            <a:xfrm>
              <a:off x="5868537" y="3298795"/>
              <a:ext cx="1909363" cy="620606"/>
            </a:xfrm>
            <a:prstGeom prst="rect">
              <a:avLst/>
            </a:prstGeom>
            <a:solidFill>
              <a:srgbClr val="4F3D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983B4B12-962C-4B69-8609-C928F26809DC}"/>
                </a:ext>
              </a:extLst>
            </p:cNvPr>
            <p:cNvSpPr txBox="1"/>
            <p:nvPr/>
          </p:nvSpPr>
          <p:spPr>
            <a:xfrm>
              <a:off x="6140981" y="2320850"/>
              <a:ext cx="1364476" cy="1887696"/>
            </a:xfrm>
            <a:prstGeom prst="rect">
              <a:avLst/>
            </a:prstGeom>
            <a:noFill/>
          </p:spPr>
          <p:txBody>
            <a:bodyPr wrap="none" rtlCol="0" anchor="ctr">
              <a:spAutoFit/>
            </a:bodyPr>
            <a:lstStyle/>
            <a:p>
              <a:pPr algn="ctr">
                <a:lnSpc>
                  <a:spcPts val="14000"/>
                </a:lnSpc>
              </a:pPr>
              <a:r>
                <a:rPr lang="zh-CN" altLang="en-US" sz="2000" spc="300" dirty="0">
                  <a:ln w="25400">
                    <a:noFill/>
                  </a:ln>
                  <a:solidFill>
                    <a:schemeClr val="bg1">
                      <a:lumMod val="95000"/>
                    </a:schemeClr>
                  </a:solidFill>
                  <a:latin typeface="造字工房典黑（非商用）粗体" pitchFamily="2" charset="-122"/>
                  <a:ea typeface="造字工房典黑（非商用）粗体" pitchFamily="2" charset="-122"/>
                </a:rPr>
                <a:t>第三部分</a:t>
              </a:r>
            </a:p>
          </p:txBody>
        </p:sp>
      </p:grpSp>
      <p:grpSp>
        <p:nvGrpSpPr>
          <p:cNvPr id="27" name="组合 26">
            <a:extLst>
              <a:ext uri="{FF2B5EF4-FFF2-40B4-BE49-F238E27FC236}">
                <a16:creationId xmlns:a16="http://schemas.microsoft.com/office/drawing/2014/main" id="{AEB17A01-1B38-4C97-83F1-D677B240E082}"/>
              </a:ext>
            </a:extLst>
          </p:cNvPr>
          <p:cNvGrpSpPr/>
          <p:nvPr/>
        </p:nvGrpSpPr>
        <p:grpSpPr>
          <a:xfrm>
            <a:off x="4412962" y="4895491"/>
            <a:ext cx="3363799" cy="1475789"/>
            <a:chOff x="4414101" y="2513155"/>
            <a:chExt cx="3363799" cy="1475789"/>
          </a:xfrm>
        </p:grpSpPr>
        <p:sp>
          <p:nvSpPr>
            <p:cNvPr id="28" name="椭圆 27">
              <a:extLst>
                <a:ext uri="{FF2B5EF4-FFF2-40B4-BE49-F238E27FC236}">
                  <a16:creationId xmlns:a16="http://schemas.microsoft.com/office/drawing/2014/main" id="{A5CBC0AF-7B83-4B64-A8ED-C863DBE9116D}"/>
                </a:ext>
              </a:extLst>
            </p:cNvPr>
            <p:cNvSpPr/>
            <p:nvPr/>
          </p:nvSpPr>
          <p:spPr>
            <a:xfrm>
              <a:off x="4414101" y="3261080"/>
              <a:ext cx="696036" cy="696036"/>
            </a:xfrm>
            <a:prstGeom prst="ellipse">
              <a:avLst/>
            </a:prstGeom>
            <a:solidFill>
              <a:srgbClr val="E6E6E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F3D2B"/>
                  </a:solidFill>
                  <a:latin typeface="Myriad" pitchFamily="50" charset="0"/>
                </a:rPr>
                <a:t>04</a:t>
              </a:r>
              <a:endParaRPr lang="zh-CN" altLang="en-US" sz="2000" b="1" dirty="0">
                <a:solidFill>
                  <a:srgbClr val="4F3D2B"/>
                </a:solidFill>
                <a:latin typeface="Myriad" pitchFamily="50" charset="0"/>
              </a:endParaRPr>
            </a:p>
          </p:txBody>
        </p:sp>
        <p:cxnSp>
          <p:nvCxnSpPr>
            <p:cNvPr id="29" name="直接连接符 28">
              <a:extLst>
                <a:ext uri="{FF2B5EF4-FFF2-40B4-BE49-F238E27FC236}">
                  <a16:creationId xmlns:a16="http://schemas.microsoft.com/office/drawing/2014/main" id="{C9412312-2F0E-4CB1-9CFE-2CA323C5741F}"/>
                </a:ext>
              </a:extLst>
            </p:cNvPr>
            <p:cNvCxnSpPr>
              <a:cxnSpLocks/>
            </p:cNvCxnSpPr>
            <p:nvPr/>
          </p:nvCxnSpPr>
          <p:spPr>
            <a:xfrm>
              <a:off x="5372666" y="3609098"/>
              <a:ext cx="495871" cy="0"/>
            </a:xfrm>
            <a:prstGeom prst="line">
              <a:avLst/>
            </a:prstGeom>
            <a:ln w="38100">
              <a:solidFill>
                <a:srgbClr val="4F3D2B"/>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562819E3-CCAA-416D-9064-EE85EAF80A37}"/>
                </a:ext>
              </a:extLst>
            </p:cNvPr>
            <p:cNvSpPr/>
            <p:nvPr/>
          </p:nvSpPr>
          <p:spPr>
            <a:xfrm>
              <a:off x="5868537" y="3298795"/>
              <a:ext cx="1909363" cy="620606"/>
            </a:xfrm>
            <a:prstGeom prst="rect">
              <a:avLst/>
            </a:prstGeom>
            <a:solidFill>
              <a:srgbClr val="4F3D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83ED5AE4-C646-46DD-8B1D-4221D1EFBFFC}"/>
                </a:ext>
              </a:extLst>
            </p:cNvPr>
            <p:cNvSpPr txBox="1"/>
            <p:nvPr/>
          </p:nvSpPr>
          <p:spPr>
            <a:xfrm>
              <a:off x="6143385" y="2513155"/>
              <a:ext cx="1359668" cy="1475789"/>
            </a:xfrm>
            <a:prstGeom prst="rect">
              <a:avLst/>
            </a:prstGeom>
            <a:noFill/>
          </p:spPr>
          <p:txBody>
            <a:bodyPr wrap="none" rtlCol="0" anchor="ctr">
              <a:spAutoFit/>
            </a:bodyPr>
            <a:lstStyle/>
            <a:p>
              <a:pPr algn="ctr">
                <a:lnSpc>
                  <a:spcPts val="14000"/>
                </a:lnSpc>
              </a:pPr>
              <a:r>
                <a:rPr lang="zh-CN" altLang="en-US" sz="2000" spc="300" dirty="0">
                  <a:ln w="25400">
                    <a:noFill/>
                  </a:ln>
                  <a:solidFill>
                    <a:schemeClr val="bg1">
                      <a:lumMod val="95000"/>
                    </a:schemeClr>
                  </a:solidFill>
                  <a:latin typeface="造字工房典黑（非商用）粗体" pitchFamily="2" charset="-122"/>
                  <a:ea typeface="造字工房典黑（非商用）粗体" pitchFamily="2" charset="-122"/>
                </a:rPr>
                <a:t>第四部分</a:t>
              </a:r>
            </a:p>
          </p:txBody>
        </p:sp>
      </p:grpSp>
    </p:spTree>
    <p:extLst>
      <p:ext uri="{BB962C8B-B14F-4D97-AF65-F5344CB8AC3E}">
        <p14:creationId xmlns:p14="http://schemas.microsoft.com/office/powerpoint/2010/main" val="3185461649"/>
      </p:ext>
    </p:extLst>
  </p:cSld>
  <p:clrMapOvr>
    <a:masterClrMapping/>
  </p:clrMapOvr>
  <p:transition spd="slow" advClick="0" advTm="2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000"/>
                                        <p:tgtEl>
                                          <p:spTgt spid="9"/>
                                        </p:tgtEl>
                                      </p:cBhvr>
                                    </p:animEffect>
                                  </p:childTnLst>
                                </p:cTn>
                              </p:par>
                              <p:par>
                                <p:cTn id="18" presetID="42" presetClass="entr" presetSubtype="0" fill="hold" nodeType="withEffect">
                                  <p:stCondLst>
                                    <p:cond delay="15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2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30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375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C4D053-6509-43F8-A236-F991FF453063}"/>
              </a:ext>
            </a:extLst>
          </p:cNvPr>
          <p:cNvPicPr>
            <a:picLocks noChangeAspect="1"/>
          </p:cNvPicPr>
          <p:nvPr/>
        </p:nvPicPr>
        <p:blipFill>
          <a:blip r:embed="rId3"/>
          <a:stretch>
            <a:fillRect/>
          </a:stretch>
        </p:blipFill>
        <p:spPr>
          <a:xfrm>
            <a:off x="0" y="0"/>
            <a:ext cx="2175690" cy="720000"/>
          </a:xfrm>
          <a:prstGeom prst="rect">
            <a:avLst/>
          </a:prstGeom>
        </p:spPr>
      </p:pic>
      <p:pic>
        <p:nvPicPr>
          <p:cNvPr id="18" name="图片 17">
            <a:extLst>
              <a:ext uri="{FF2B5EF4-FFF2-40B4-BE49-F238E27FC236}">
                <a16:creationId xmlns:a16="http://schemas.microsoft.com/office/drawing/2014/main" id="{26A9A446-732C-44D9-9042-0255D49070AF}"/>
              </a:ext>
            </a:extLst>
          </p:cNvPr>
          <p:cNvPicPr>
            <a:picLocks noChangeAspect="1"/>
          </p:cNvPicPr>
          <p:nvPr/>
        </p:nvPicPr>
        <p:blipFill rotWithShape="1">
          <a:blip r:embed="rId4">
            <a:extLst>
              <a:ext uri="{28A0092B-C50C-407E-A947-70E740481C1C}">
                <a14:useLocalDpi xmlns:a14="http://schemas.microsoft.com/office/drawing/2010/main" val="0"/>
              </a:ext>
            </a:extLst>
          </a:blip>
          <a:srcRect t="85302" b="-1"/>
          <a:stretch/>
        </p:blipFill>
        <p:spPr>
          <a:xfrm>
            <a:off x="0" y="5581934"/>
            <a:ext cx="12192000" cy="1276065"/>
          </a:xfrm>
          <a:prstGeom prst="rect">
            <a:avLst/>
          </a:prstGeom>
        </p:spPr>
      </p:pic>
      <p:cxnSp>
        <p:nvCxnSpPr>
          <p:cNvPr id="19" name="直接连接符 18">
            <a:extLst>
              <a:ext uri="{FF2B5EF4-FFF2-40B4-BE49-F238E27FC236}">
                <a16:creationId xmlns:a16="http://schemas.microsoft.com/office/drawing/2014/main" id="{4B5536F9-C368-403F-BB08-FD18DC0061BE}"/>
              </a:ext>
            </a:extLst>
          </p:cNvPr>
          <p:cNvCxnSpPr/>
          <p:nvPr/>
        </p:nvCxnSpPr>
        <p:spPr>
          <a:xfrm>
            <a:off x="0" y="5349930"/>
            <a:ext cx="12192000" cy="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E789544B-56AE-425B-BF4B-718A10CD514B}"/>
              </a:ext>
            </a:extLst>
          </p:cNvPr>
          <p:cNvGrpSpPr/>
          <p:nvPr/>
        </p:nvGrpSpPr>
        <p:grpSpPr>
          <a:xfrm flipH="1">
            <a:off x="0" y="1587855"/>
            <a:ext cx="7565410" cy="5106368"/>
            <a:chOff x="4640239" y="1751631"/>
            <a:chExt cx="7565410" cy="5106368"/>
          </a:xfrm>
          <a:effectLst>
            <a:outerShdw blurRad="50800" dist="38100" algn="l" rotWithShape="0">
              <a:prstClr val="black">
                <a:alpha val="40000"/>
              </a:prstClr>
            </a:outerShdw>
          </a:effectLst>
        </p:grpSpPr>
        <p:pic>
          <p:nvPicPr>
            <p:cNvPr id="4" name="图片 3">
              <a:extLst>
                <a:ext uri="{FF2B5EF4-FFF2-40B4-BE49-F238E27FC236}">
                  <a16:creationId xmlns:a16="http://schemas.microsoft.com/office/drawing/2014/main" id="{F9700286-D18A-4E61-B469-61C5CBBBC613}"/>
                </a:ext>
              </a:extLst>
            </p:cNvPr>
            <p:cNvPicPr>
              <a:picLocks noChangeAspect="1"/>
            </p:cNvPicPr>
            <p:nvPr/>
          </p:nvPicPr>
          <p:blipFill rotWithShape="1">
            <a:blip r:embed="rId5">
              <a:extLst>
                <a:ext uri="{28A0092B-C50C-407E-A947-70E740481C1C}">
                  <a14:useLocalDpi xmlns:a14="http://schemas.microsoft.com/office/drawing/2010/main" val="0"/>
                </a:ext>
              </a:extLst>
            </a:blip>
            <a:srcRect l="17682" r="35997"/>
            <a:stretch/>
          </p:blipFill>
          <p:spPr>
            <a:xfrm>
              <a:off x="4640239" y="1751631"/>
              <a:ext cx="7551761" cy="5106368"/>
            </a:xfrm>
            <a:prstGeom prst="rect">
              <a:avLst/>
            </a:prstGeom>
          </p:spPr>
        </p:pic>
        <p:pic>
          <p:nvPicPr>
            <p:cNvPr id="6" name="图片 5">
              <a:extLst>
                <a:ext uri="{FF2B5EF4-FFF2-40B4-BE49-F238E27FC236}">
                  <a16:creationId xmlns:a16="http://schemas.microsoft.com/office/drawing/2014/main" id="{8F5C5DBE-0564-4D97-A9C5-DB94F8B00D37}"/>
                </a:ext>
              </a:extLst>
            </p:cNvPr>
            <p:cNvPicPr>
              <a:picLocks noChangeAspect="1"/>
            </p:cNvPicPr>
            <p:nvPr/>
          </p:nvPicPr>
          <p:blipFill rotWithShape="1">
            <a:blip r:embed="rId6">
              <a:extLst>
                <a:ext uri="{28A0092B-C50C-407E-A947-70E740481C1C}">
                  <a14:useLocalDpi xmlns:a14="http://schemas.microsoft.com/office/drawing/2010/main" val="0"/>
                </a:ext>
              </a:extLst>
            </a:blip>
            <a:srcRect r="7633"/>
            <a:stretch/>
          </p:blipFill>
          <p:spPr>
            <a:xfrm>
              <a:off x="6810233" y="2215966"/>
              <a:ext cx="5395416" cy="3898986"/>
            </a:xfrm>
            <a:prstGeom prst="rect">
              <a:avLst/>
            </a:prstGeom>
          </p:spPr>
        </p:pic>
      </p:grpSp>
      <p:grpSp>
        <p:nvGrpSpPr>
          <p:cNvPr id="20" name="组合 19">
            <a:extLst>
              <a:ext uri="{FF2B5EF4-FFF2-40B4-BE49-F238E27FC236}">
                <a16:creationId xmlns:a16="http://schemas.microsoft.com/office/drawing/2014/main" id="{D9448CAB-A26B-465D-A37C-8534AA922C11}"/>
              </a:ext>
            </a:extLst>
          </p:cNvPr>
          <p:cNvGrpSpPr/>
          <p:nvPr/>
        </p:nvGrpSpPr>
        <p:grpSpPr>
          <a:xfrm>
            <a:off x="7319749" y="1587855"/>
            <a:ext cx="3284245" cy="1309508"/>
            <a:chOff x="4541444" y="720000"/>
            <a:chExt cx="3284245" cy="1309508"/>
          </a:xfrm>
        </p:grpSpPr>
        <p:sp>
          <p:nvSpPr>
            <p:cNvPr id="21" name="文本框 20">
              <a:extLst>
                <a:ext uri="{FF2B5EF4-FFF2-40B4-BE49-F238E27FC236}">
                  <a16:creationId xmlns:a16="http://schemas.microsoft.com/office/drawing/2014/main" id="{B95365E3-A4C3-4663-9CB5-BC788274E121}"/>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22" name="直接连接符 21">
              <a:extLst>
                <a:ext uri="{FF2B5EF4-FFF2-40B4-BE49-F238E27FC236}">
                  <a16:creationId xmlns:a16="http://schemas.microsoft.com/office/drawing/2014/main" id="{82C45630-FD97-438F-ACD6-8318CE1968CF}"/>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68659EA-2033-4BD3-B063-3DE2F8B9BEEF}"/>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
        <p:nvSpPr>
          <p:cNvPr id="24" name="文本框 23">
            <a:extLst>
              <a:ext uri="{FF2B5EF4-FFF2-40B4-BE49-F238E27FC236}">
                <a16:creationId xmlns:a16="http://schemas.microsoft.com/office/drawing/2014/main" id="{DB33F860-25D6-4234-A0E7-4F8D4ACBE576}"/>
              </a:ext>
            </a:extLst>
          </p:cNvPr>
          <p:cNvSpPr txBox="1"/>
          <p:nvPr/>
        </p:nvSpPr>
        <p:spPr>
          <a:xfrm>
            <a:off x="6315065" y="3236870"/>
            <a:ext cx="5117912" cy="1528624"/>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2351644290"/>
      </p:ext>
    </p:extLst>
  </p:cSld>
  <p:clrMapOvr>
    <a:masterClrMapping/>
  </p:clrMapOvr>
  <p:transition spd="slow" advClick="0" advTm="2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2" presetClass="entr" presetSubtype="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1+#ppt_w/2"/>
                                          </p:val>
                                        </p:tav>
                                        <p:tav tm="100000">
                                          <p:val>
                                            <p:strVal val="#ppt_x"/>
                                          </p:val>
                                        </p:tav>
                                      </p:tavLst>
                                    </p:anim>
                                    <p:anim calcmode="lin" valueType="num">
                                      <p:cBhvr additive="base">
                                        <p:cTn id="11" dur="1000" fill="hold"/>
                                        <p:tgtEl>
                                          <p:spTgt spid="20"/>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75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75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C7668A5-D290-45A1-A38D-ADB3B445D8A6}"/>
              </a:ext>
            </a:extLst>
          </p:cNvPr>
          <p:cNvGrpSpPr/>
          <p:nvPr/>
        </p:nvGrpSpPr>
        <p:grpSpPr>
          <a:xfrm>
            <a:off x="2515942" y="2631055"/>
            <a:ext cx="2058081" cy="1774209"/>
            <a:chOff x="3425588" y="2115403"/>
            <a:chExt cx="2374709" cy="2047164"/>
          </a:xfrm>
        </p:grpSpPr>
        <p:sp>
          <p:nvSpPr>
            <p:cNvPr id="4" name="箭头: V 形 3">
              <a:extLst>
                <a:ext uri="{FF2B5EF4-FFF2-40B4-BE49-F238E27FC236}">
                  <a16:creationId xmlns:a16="http://schemas.microsoft.com/office/drawing/2014/main" id="{1F1C3482-159C-4AEC-AB22-BE1F9837873C}"/>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a:extLst>
                <a:ext uri="{FF2B5EF4-FFF2-40B4-BE49-F238E27FC236}">
                  <a16:creationId xmlns:a16="http://schemas.microsoft.com/office/drawing/2014/main" id="{DCF89EB9-D398-427F-B192-C8B4C2A14532}"/>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78FB6082-DED4-479B-A566-826C710A36C8}"/>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075E0D0B-CC5C-4436-A354-32941BC0EF88}"/>
              </a:ext>
            </a:extLst>
          </p:cNvPr>
          <p:cNvGrpSpPr/>
          <p:nvPr/>
        </p:nvGrpSpPr>
        <p:grpSpPr>
          <a:xfrm>
            <a:off x="4574024" y="2356903"/>
            <a:ext cx="5106754" cy="2144194"/>
            <a:chOff x="5390865" y="1926733"/>
            <a:chExt cx="5106754" cy="2144194"/>
          </a:xfrm>
        </p:grpSpPr>
        <p:sp>
          <p:nvSpPr>
            <p:cNvPr id="10" name="文本框 9">
              <a:extLst>
                <a:ext uri="{FF2B5EF4-FFF2-40B4-BE49-F238E27FC236}">
                  <a16:creationId xmlns:a16="http://schemas.microsoft.com/office/drawing/2014/main" id="{7B189EA6-2FDE-4311-B8C8-EA238F0301A9}"/>
                </a:ext>
              </a:extLst>
            </p:cNvPr>
            <p:cNvSpPr txBox="1"/>
            <p:nvPr/>
          </p:nvSpPr>
          <p:spPr>
            <a:xfrm>
              <a:off x="5390865" y="1926733"/>
              <a:ext cx="5006500" cy="1601336"/>
            </a:xfrm>
            <a:prstGeom prst="rect">
              <a:avLst/>
            </a:prstGeom>
            <a:noFill/>
          </p:spPr>
          <p:txBody>
            <a:bodyPr wrap="none" rtlCol="0" anchor="ctr">
              <a:spAutoFit/>
            </a:bodyPr>
            <a:lstStyle/>
            <a:p>
              <a:pPr algn="ctr">
                <a:lnSpc>
                  <a:spcPts val="14000"/>
                </a:lnSpc>
              </a:pPr>
              <a:r>
                <a:rPr lang="zh-CN" altLang="en-US" sz="8800" spc="600" dirty="0">
                  <a:ln w="25400">
                    <a:noFill/>
                  </a:ln>
                  <a:solidFill>
                    <a:srgbClr val="4F3D2B"/>
                  </a:solidFill>
                  <a:latin typeface="造字工房典黑（非商用）粗体" pitchFamily="2" charset="-122"/>
                  <a:ea typeface="造字工房典黑（非商用）粗体" pitchFamily="2" charset="-122"/>
                </a:rPr>
                <a:t>第四部分</a:t>
              </a:r>
            </a:p>
          </p:txBody>
        </p:sp>
        <p:sp>
          <p:nvSpPr>
            <p:cNvPr id="11" name="文本框 10">
              <a:extLst>
                <a:ext uri="{FF2B5EF4-FFF2-40B4-BE49-F238E27FC236}">
                  <a16:creationId xmlns:a16="http://schemas.microsoft.com/office/drawing/2014/main" id="{966F4954-FCDC-4319-B79B-050D7C9CA62C}"/>
                </a:ext>
              </a:extLst>
            </p:cNvPr>
            <p:cNvSpPr txBox="1"/>
            <p:nvPr/>
          </p:nvSpPr>
          <p:spPr>
            <a:xfrm>
              <a:off x="5543058" y="3701595"/>
              <a:ext cx="4954561" cy="369332"/>
            </a:xfrm>
            <a:prstGeom prst="rect">
              <a:avLst/>
            </a:prstGeom>
            <a:noFill/>
          </p:spPr>
          <p:txBody>
            <a:bodyPr wrap="none" rtlCol="0" anchor="ctr">
              <a:spAutoFit/>
            </a:bodyPr>
            <a:lstStyle/>
            <a:p>
              <a:pPr algn="ctr"/>
              <a:r>
                <a:rPr lang="en-US" altLang="zh-CN" spc="3200" dirty="0">
                  <a:solidFill>
                    <a:srgbClr val="4F3D2B"/>
                  </a:solidFill>
                  <a:latin typeface="Myriad" pitchFamily="50" charset="0"/>
                </a:rPr>
                <a:t>PART FOUR</a:t>
              </a:r>
              <a:endParaRPr lang="zh-CN" altLang="en-US" spc="3200" dirty="0">
                <a:solidFill>
                  <a:srgbClr val="4F3D2B"/>
                </a:solidFill>
                <a:latin typeface="Myriad" pitchFamily="50" charset="0"/>
              </a:endParaRPr>
            </a:p>
          </p:txBody>
        </p:sp>
        <p:cxnSp>
          <p:nvCxnSpPr>
            <p:cNvPr id="13" name="直接连接符 12">
              <a:extLst>
                <a:ext uri="{FF2B5EF4-FFF2-40B4-BE49-F238E27FC236}">
                  <a16:creationId xmlns:a16="http://schemas.microsoft.com/office/drawing/2014/main" id="{B78EDF26-C2A4-452C-83D1-AD8AE006BE57}"/>
                </a:ext>
              </a:extLst>
            </p:cNvPr>
            <p:cNvCxnSpPr/>
            <p:nvPr/>
          </p:nvCxnSpPr>
          <p:spPr>
            <a:xfrm>
              <a:off x="5616016" y="3528069"/>
              <a:ext cx="4428737"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90639011"/>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16" presetClass="entr" presetSubtype="37"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2EF6C8-7885-4751-B8CE-F37130CE4A32}"/>
              </a:ext>
            </a:extLst>
          </p:cNvPr>
          <p:cNvPicPr>
            <a:picLocks noChangeAspect="1"/>
          </p:cNvPicPr>
          <p:nvPr/>
        </p:nvPicPr>
        <p:blipFill>
          <a:blip r:embed="rId3"/>
          <a:stretch>
            <a:fillRect/>
          </a:stretch>
        </p:blipFill>
        <p:spPr>
          <a:xfrm>
            <a:off x="0" y="0"/>
            <a:ext cx="2175690" cy="720000"/>
          </a:xfrm>
          <a:prstGeom prst="rect">
            <a:avLst/>
          </a:prstGeom>
        </p:spPr>
      </p:pic>
      <p:pic>
        <p:nvPicPr>
          <p:cNvPr id="4" name="图片 3">
            <a:extLst>
              <a:ext uri="{FF2B5EF4-FFF2-40B4-BE49-F238E27FC236}">
                <a16:creationId xmlns:a16="http://schemas.microsoft.com/office/drawing/2014/main" id="{BD25B174-4D66-4C0D-820D-34290DACE527}"/>
              </a:ext>
            </a:extLst>
          </p:cNvPr>
          <p:cNvPicPr>
            <a:picLocks noChangeAspect="1"/>
          </p:cNvPicPr>
          <p:nvPr/>
        </p:nvPicPr>
        <p:blipFill>
          <a:blip r:embed="rId4"/>
          <a:stretch>
            <a:fillRect/>
          </a:stretch>
        </p:blipFill>
        <p:spPr>
          <a:xfrm>
            <a:off x="779283" y="2800611"/>
            <a:ext cx="10633435" cy="2849563"/>
          </a:xfrm>
          <a:prstGeom prst="rect">
            <a:avLst/>
          </a:prstGeom>
        </p:spPr>
      </p:pic>
      <p:sp>
        <p:nvSpPr>
          <p:cNvPr id="18" name="文本框 17">
            <a:extLst>
              <a:ext uri="{FF2B5EF4-FFF2-40B4-BE49-F238E27FC236}">
                <a16:creationId xmlns:a16="http://schemas.microsoft.com/office/drawing/2014/main" id="{5D8B3998-3CFD-4BAB-9C86-2B45B0B9F516}"/>
              </a:ext>
            </a:extLst>
          </p:cNvPr>
          <p:cNvSpPr txBox="1"/>
          <p:nvPr/>
        </p:nvSpPr>
        <p:spPr>
          <a:xfrm>
            <a:off x="1561819" y="1464615"/>
            <a:ext cx="9068361" cy="810478"/>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2768604578"/>
      </p:ext>
    </p:extLst>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2EF6C8-7885-4751-B8CE-F37130CE4A32}"/>
              </a:ext>
            </a:extLst>
          </p:cNvPr>
          <p:cNvPicPr>
            <a:picLocks noChangeAspect="1"/>
          </p:cNvPicPr>
          <p:nvPr/>
        </p:nvPicPr>
        <p:blipFill>
          <a:blip r:embed="rId3"/>
          <a:stretch>
            <a:fillRect/>
          </a:stretch>
        </p:blipFill>
        <p:spPr>
          <a:xfrm>
            <a:off x="0" y="0"/>
            <a:ext cx="2175690" cy="720000"/>
          </a:xfrm>
          <a:prstGeom prst="rect">
            <a:avLst/>
          </a:prstGeom>
        </p:spPr>
      </p:pic>
      <p:sp>
        <p:nvSpPr>
          <p:cNvPr id="5" name="减号 4">
            <a:extLst>
              <a:ext uri="{FF2B5EF4-FFF2-40B4-BE49-F238E27FC236}">
                <a16:creationId xmlns:a16="http://schemas.microsoft.com/office/drawing/2014/main" id="{281BF50B-D954-4D0B-B024-13515782D005}"/>
              </a:ext>
            </a:extLst>
          </p:cNvPr>
          <p:cNvSpPr/>
          <p:nvPr/>
        </p:nvSpPr>
        <p:spPr>
          <a:xfrm rot="21300000">
            <a:off x="2056942" y="2966466"/>
            <a:ext cx="8078114" cy="925066"/>
          </a:xfrm>
          <a:prstGeom prst="mathMinus">
            <a:avLst/>
          </a:prstGeom>
          <a:solidFill>
            <a:srgbClr val="4F3D2B"/>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6" name="箭头: 下 5">
            <a:extLst>
              <a:ext uri="{FF2B5EF4-FFF2-40B4-BE49-F238E27FC236}">
                <a16:creationId xmlns:a16="http://schemas.microsoft.com/office/drawing/2014/main" id="{1251EA3D-8A40-4EB6-8C10-184FE6C817CA}"/>
              </a:ext>
            </a:extLst>
          </p:cNvPr>
          <p:cNvSpPr/>
          <p:nvPr/>
        </p:nvSpPr>
        <p:spPr>
          <a:xfrm>
            <a:off x="3007360" y="990599"/>
            <a:ext cx="2438400" cy="2167466"/>
          </a:xfrm>
          <a:prstGeom prst="downArrow">
            <a:avLst/>
          </a:prstGeom>
          <a:solidFill>
            <a:srgbClr val="68682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箭头: 上 14">
            <a:extLst>
              <a:ext uri="{FF2B5EF4-FFF2-40B4-BE49-F238E27FC236}">
                <a16:creationId xmlns:a16="http://schemas.microsoft.com/office/drawing/2014/main" id="{D3809F19-3689-4657-BD3A-4E70A295AFE6}"/>
              </a:ext>
            </a:extLst>
          </p:cNvPr>
          <p:cNvSpPr/>
          <p:nvPr/>
        </p:nvSpPr>
        <p:spPr>
          <a:xfrm>
            <a:off x="6746239" y="3699932"/>
            <a:ext cx="2438400" cy="2167466"/>
          </a:xfrm>
          <a:prstGeom prst="upArrow">
            <a:avLst/>
          </a:prstGeom>
          <a:solidFill>
            <a:srgbClr val="898E3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0" name="组合 19">
            <a:extLst>
              <a:ext uri="{FF2B5EF4-FFF2-40B4-BE49-F238E27FC236}">
                <a16:creationId xmlns:a16="http://schemas.microsoft.com/office/drawing/2014/main" id="{C2515CE0-1DD3-48B7-9E0F-1A15475B50D1}"/>
              </a:ext>
            </a:extLst>
          </p:cNvPr>
          <p:cNvGrpSpPr/>
          <p:nvPr/>
        </p:nvGrpSpPr>
        <p:grpSpPr>
          <a:xfrm>
            <a:off x="6095999" y="914047"/>
            <a:ext cx="3205548" cy="1745060"/>
            <a:chOff x="6095999" y="914047"/>
            <a:chExt cx="3205548" cy="1745060"/>
          </a:xfrm>
        </p:grpSpPr>
        <p:sp>
          <p:nvSpPr>
            <p:cNvPr id="29" name="文本框 28">
              <a:extLst>
                <a:ext uri="{FF2B5EF4-FFF2-40B4-BE49-F238E27FC236}">
                  <a16:creationId xmlns:a16="http://schemas.microsoft.com/office/drawing/2014/main" id="{71D53E92-F60B-492C-BC7D-0D9F5185DB2C}"/>
                </a:ext>
              </a:extLst>
            </p:cNvPr>
            <p:cNvSpPr txBox="1"/>
            <p:nvPr/>
          </p:nvSpPr>
          <p:spPr>
            <a:xfrm>
              <a:off x="6095999" y="1489556"/>
              <a:ext cx="3205548" cy="1169551"/>
            </a:xfrm>
            <a:prstGeom prst="rect">
              <a:avLst/>
            </a:prstGeom>
            <a:noFill/>
          </p:spPr>
          <p:txBody>
            <a:bodyPr wrap="square" rtlCol="0" anchor="ctr">
              <a:spAutoFit/>
            </a:bodyPr>
            <a:lstStyle/>
            <a:p>
              <a:pP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a:p>
              <a:pP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p:txBody>
        </p:sp>
        <p:sp>
          <p:nvSpPr>
            <p:cNvPr id="30" name="文本框 29">
              <a:extLst>
                <a:ext uri="{FF2B5EF4-FFF2-40B4-BE49-F238E27FC236}">
                  <a16:creationId xmlns:a16="http://schemas.microsoft.com/office/drawing/2014/main" id="{12B9672D-067B-48EC-8BE0-3EE0B2317939}"/>
                </a:ext>
              </a:extLst>
            </p:cNvPr>
            <p:cNvSpPr txBox="1"/>
            <p:nvPr/>
          </p:nvSpPr>
          <p:spPr>
            <a:xfrm>
              <a:off x="6095999" y="914047"/>
              <a:ext cx="1569660" cy="461665"/>
            </a:xfrm>
            <a:prstGeom prst="rect">
              <a:avLst/>
            </a:prstGeom>
            <a:noFill/>
          </p:spPr>
          <p:txBody>
            <a:bodyPr wrap="none" rtlCol="0" anchor="ctr">
              <a:spAutoFit/>
            </a:bodyPr>
            <a:lstStyle/>
            <a:p>
              <a:r>
                <a:rPr lang="zh-CN" altLang="en-US" sz="2400" spc="300" dirty="0">
                  <a:ln w="25400">
                    <a:noFill/>
                  </a:ln>
                  <a:solidFill>
                    <a:srgbClr val="4F3D2B"/>
                  </a:solidFill>
                  <a:latin typeface="造字工房典黑（非商用）粗体" pitchFamily="2" charset="-122"/>
                  <a:ea typeface="造字工房典黑（非商用）粗体" pitchFamily="2" charset="-122"/>
                </a:rPr>
                <a:t>输入标题</a:t>
              </a:r>
            </a:p>
          </p:txBody>
        </p:sp>
        <p:cxnSp>
          <p:nvCxnSpPr>
            <p:cNvPr id="18" name="直接连接符 17">
              <a:extLst>
                <a:ext uri="{FF2B5EF4-FFF2-40B4-BE49-F238E27FC236}">
                  <a16:creationId xmlns:a16="http://schemas.microsoft.com/office/drawing/2014/main" id="{331871B0-8792-4DE8-A245-531AA382E33A}"/>
                </a:ext>
              </a:extLst>
            </p:cNvPr>
            <p:cNvCxnSpPr/>
            <p:nvPr/>
          </p:nvCxnSpPr>
          <p:spPr>
            <a:xfrm>
              <a:off x="6209731" y="1430304"/>
              <a:ext cx="1296537" cy="0"/>
            </a:xfrm>
            <a:prstGeom prst="line">
              <a:avLst/>
            </a:prstGeom>
            <a:ln>
              <a:solidFill>
                <a:srgbClr val="4F3D2B"/>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7E69C1AD-3FDA-45A7-BFA2-37D2A7D417FF}"/>
              </a:ext>
            </a:extLst>
          </p:cNvPr>
          <p:cNvGrpSpPr/>
          <p:nvPr/>
        </p:nvGrpSpPr>
        <p:grpSpPr>
          <a:xfrm>
            <a:off x="2786345" y="4241799"/>
            <a:ext cx="3205548" cy="1745060"/>
            <a:chOff x="1608160" y="4181734"/>
            <a:chExt cx="3205548" cy="1745060"/>
          </a:xfrm>
        </p:grpSpPr>
        <p:sp>
          <p:nvSpPr>
            <p:cNvPr id="32" name="文本框 31">
              <a:extLst>
                <a:ext uri="{FF2B5EF4-FFF2-40B4-BE49-F238E27FC236}">
                  <a16:creationId xmlns:a16="http://schemas.microsoft.com/office/drawing/2014/main" id="{59F18C8C-A5EC-4DEF-93F9-62F208650CD3}"/>
                </a:ext>
              </a:extLst>
            </p:cNvPr>
            <p:cNvSpPr txBox="1"/>
            <p:nvPr/>
          </p:nvSpPr>
          <p:spPr>
            <a:xfrm>
              <a:off x="1608160" y="4757243"/>
              <a:ext cx="3205548" cy="1169551"/>
            </a:xfrm>
            <a:prstGeom prst="rect">
              <a:avLst/>
            </a:prstGeom>
            <a:noFill/>
          </p:spPr>
          <p:txBody>
            <a:bodyPr wrap="square" rtlCol="0" anchor="ctr">
              <a:spAutoFit/>
            </a:bodyPr>
            <a:lstStyle/>
            <a:p>
              <a:pPr algn="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a:p>
              <a:pPr algn="r">
                <a:lnSpc>
                  <a:spcPts val="2800"/>
                </a:lnSpc>
              </a:pPr>
              <a:r>
                <a:rPr lang="zh-CN" altLang="en-US"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chemeClr val="tx1">
                    <a:lumMod val="75000"/>
                    <a:lumOff val="25000"/>
                  </a:schemeClr>
                </a:solidFill>
                <a:latin typeface="汉仪铁线黑-45简" panose="00020600040101010101" pitchFamily="18" charset="-122"/>
                <a:ea typeface="汉仪铁线黑-45简" panose="00020600040101010101" pitchFamily="18" charset="-122"/>
              </a:endParaRPr>
            </a:p>
          </p:txBody>
        </p:sp>
        <p:grpSp>
          <p:nvGrpSpPr>
            <p:cNvPr id="35" name="组合 34">
              <a:extLst>
                <a:ext uri="{FF2B5EF4-FFF2-40B4-BE49-F238E27FC236}">
                  <a16:creationId xmlns:a16="http://schemas.microsoft.com/office/drawing/2014/main" id="{9B099824-A290-4651-8AD8-52A09C85D677}"/>
                </a:ext>
              </a:extLst>
            </p:cNvPr>
            <p:cNvGrpSpPr/>
            <p:nvPr/>
          </p:nvGrpSpPr>
          <p:grpSpPr>
            <a:xfrm>
              <a:off x="3232249" y="4181734"/>
              <a:ext cx="1569660" cy="516257"/>
              <a:chOff x="1608160" y="4181734"/>
              <a:chExt cx="1569660" cy="516257"/>
            </a:xfrm>
          </p:grpSpPr>
          <p:sp>
            <p:nvSpPr>
              <p:cNvPr id="33" name="文本框 32">
                <a:extLst>
                  <a:ext uri="{FF2B5EF4-FFF2-40B4-BE49-F238E27FC236}">
                    <a16:creationId xmlns:a16="http://schemas.microsoft.com/office/drawing/2014/main" id="{2425E7DB-CA59-4DFC-A821-62F789229275}"/>
                  </a:ext>
                </a:extLst>
              </p:cNvPr>
              <p:cNvSpPr txBox="1"/>
              <p:nvPr/>
            </p:nvSpPr>
            <p:spPr>
              <a:xfrm>
                <a:off x="1608160" y="4181734"/>
                <a:ext cx="1569660" cy="461665"/>
              </a:xfrm>
              <a:prstGeom prst="rect">
                <a:avLst/>
              </a:prstGeom>
              <a:noFill/>
            </p:spPr>
            <p:txBody>
              <a:bodyPr wrap="none" rtlCol="0" anchor="ctr">
                <a:spAutoFit/>
              </a:bodyPr>
              <a:lstStyle/>
              <a:p>
                <a:r>
                  <a:rPr lang="zh-CN" altLang="en-US" sz="2400" spc="300" dirty="0">
                    <a:ln w="25400">
                      <a:noFill/>
                    </a:ln>
                    <a:solidFill>
                      <a:srgbClr val="4F3D2B"/>
                    </a:solidFill>
                    <a:latin typeface="造字工房典黑（非商用）粗体" pitchFamily="2" charset="-122"/>
                    <a:ea typeface="造字工房典黑（非商用）粗体" pitchFamily="2" charset="-122"/>
                  </a:rPr>
                  <a:t>输入标题</a:t>
                </a:r>
              </a:p>
            </p:txBody>
          </p:sp>
          <p:cxnSp>
            <p:nvCxnSpPr>
              <p:cNvPr id="34" name="直接连接符 33">
                <a:extLst>
                  <a:ext uri="{FF2B5EF4-FFF2-40B4-BE49-F238E27FC236}">
                    <a16:creationId xmlns:a16="http://schemas.microsoft.com/office/drawing/2014/main" id="{68B5CCF7-720E-4EC0-9A77-61D70E1E5D90}"/>
                  </a:ext>
                </a:extLst>
              </p:cNvPr>
              <p:cNvCxnSpPr/>
              <p:nvPr/>
            </p:nvCxnSpPr>
            <p:spPr>
              <a:xfrm>
                <a:off x="1721892" y="4697991"/>
                <a:ext cx="1296537" cy="0"/>
              </a:xfrm>
              <a:prstGeom prst="line">
                <a:avLst/>
              </a:prstGeom>
              <a:ln>
                <a:solidFill>
                  <a:srgbClr val="4F3D2B"/>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59151931"/>
      </p:ext>
    </p:extLst>
  </p:cSld>
  <p:clrMapOvr>
    <a:masterClrMapping/>
  </p:clrMapOvr>
  <p:transition spd="slow" advClick="0" advTm="2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47" presetClass="entr" presetSubtype="0" fill="hold" nodeType="withEffect">
                                  <p:stCondLst>
                                    <p:cond delay="7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1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childTnLst>
                                </p:cTn>
                              </p:par>
                              <p:par>
                                <p:cTn id="18" presetID="42" presetClass="entr" presetSubtype="0" fill="hold" nodeType="withEffect">
                                  <p:stCondLst>
                                    <p:cond delay="2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3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2EF6C8-7885-4751-B8CE-F37130CE4A32}"/>
              </a:ext>
            </a:extLst>
          </p:cNvPr>
          <p:cNvPicPr>
            <a:picLocks noChangeAspect="1"/>
          </p:cNvPicPr>
          <p:nvPr/>
        </p:nvPicPr>
        <p:blipFill>
          <a:blip r:embed="rId3"/>
          <a:stretch>
            <a:fillRect/>
          </a:stretch>
        </p:blipFill>
        <p:spPr>
          <a:xfrm>
            <a:off x="0" y="0"/>
            <a:ext cx="2175690" cy="720000"/>
          </a:xfrm>
          <a:prstGeom prst="rect">
            <a:avLst/>
          </a:prstGeom>
        </p:spPr>
      </p:pic>
      <p:pic>
        <p:nvPicPr>
          <p:cNvPr id="3" name="图片 2">
            <a:extLst>
              <a:ext uri="{FF2B5EF4-FFF2-40B4-BE49-F238E27FC236}">
                <a16:creationId xmlns:a16="http://schemas.microsoft.com/office/drawing/2014/main" id="{FF7586D4-F969-4034-B078-34C257E6B6AA}"/>
              </a:ext>
            </a:extLst>
          </p:cNvPr>
          <p:cNvPicPr>
            <a:picLocks noChangeAspect="1"/>
          </p:cNvPicPr>
          <p:nvPr/>
        </p:nvPicPr>
        <p:blipFill>
          <a:blip r:embed="rId4"/>
          <a:stretch>
            <a:fillRect/>
          </a:stretch>
        </p:blipFill>
        <p:spPr>
          <a:xfrm>
            <a:off x="1633500" y="1353991"/>
            <a:ext cx="8925001" cy="3631200"/>
          </a:xfrm>
          <a:prstGeom prst="rect">
            <a:avLst/>
          </a:prstGeom>
        </p:spPr>
      </p:pic>
      <p:sp>
        <p:nvSpPr>
          <p:cNvPr id="6" name="文本框 5">
            <a:extLst>
              <a:ext uri="{FF2B5EF4-FFF2-40B4-BE49-F238E27FC236}">
                <a16:creationId xmlns:a16="http://schemas.microsoft.com/office/drawing/2014/main" id="{24CD7F6B-88BC-4AB4-BA6C-53E8245164CB}"/>
              </a:ext>
            </a:extLst>
          </p:cNvPr>
          <p:cNvSpPr txBox="1"/>
          <p:nvPr/>
        </p:nvSpPr>
        <p:spPr>
          <a:xfrm>
            <a:off x="1561819" y="5326937"/>
            <a:ext cx="9068361" cy="810478"/>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spTree>
    <p:extLst>
      <p:ext uri="{BB962C8B-B14F-4D97-AF65-F5344CB8AC3E}">
        <p14:creationId xmlns:p14="http://schemas.microsoft.com/office/powerpoint/2010/main" val="344017741"/>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75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2EF6C8-7885-4751-B8CE-F37130CE4A32}"/>
              </a:ext>
            </a:extLst>
          </p:cNvPr>
          <p:cNvPicPr>
            <a:picLocks noChangeAspect="1"/>
          </p:cNvPicPr>
          <p:nvPr/>
        </p:nvPicPr>
        <p:blipFill>
          <a:blip r:embed="rId3"/>
          <a:stretch>
            <a:fillRect/>
          </a:stretch>
        </p:blipFill>
        <p:spPr>
          <a:xfrm>
            <a:off x="0" y="0"/>
            <a:ext cx="2175690" cy="720000"/>
          </a:xfrm>
          <a:prstGeom prst="rect">
            <a:avLst/>
          </a:prstGeom>
        </p:spPr>
      </p:pic>
      <p:grpSp>
        <p:nvGrpSpPr>
          <p:cNvPr id="26" name="组合 25">
            <a:extLst>
              <a:ext uri="{FF2B5EF4-FFF2-40B4-BE49-F238E27FC236}">
                <a16:creationId xmlns:a16="http://schemas.microsoft.com/office/drawing/2014/main" id="{BEA3E21C-5F46-49D7-B13A-094FBCA781A2}"/>
              </a:ext>
            </a:extLst>
          </p:cNvPr>
          <p:cNvGrpSpPr/>
          <p:nvPr/>
        </p:nvGrpSpPr>
        <p:grpSpPr>
          <a:xfrm>
            <a:off x="1920614" y="1096749"/>
            <a:ext cx="2470326" cy="5041584"/>
            <a:chOff x="1920614" y="1096749"/>
            <a:chExt cx="2470326" cy="5041584"/>
          </a:xfrm>
        </p:grpSpPr>
        <p:sp>
          <p:nvSpPr>
            <p:cNvPr id="7" name="任意多边形: 形状 6">
              <a:extLst>
                <a:ext uri="{FF2B5EF4-FFF2-40B4-BE49-F238E27FC236}">
                  <a16:creationId xmlns:a16="http://schemas.microsoft.com/office/drawing/2014/main" id="{59B9F6DD-C11C-4F21-8E97-00411C0331E2}"/>
                </a:ext>
              </a:extLst>
            </p:cNvPr>
            <p:cNvSpPr/>
            <p:nvPr/>
          </p:nvSpPr>
          <p:spPr>
            <a:xfrm>
              <a:off x="1920614" y="1096749"/>
              <a:ext cx="2470326" cy="5041584"/>
            </a:xfrm>
            <a:custGeom>
              <a:avLst/>
              <a:gdLst>
                <a:gd name="connsiteX0" fmla="*/ 0 w 2470326"/>
                <a:gd name="connsiteY0" fmla="*/ 247033 h 5041584"/>
                <a:gd name="connsiteX1" fmla="*/ 247033 w 2470326"/>
                <a:gd name="connsiteY1" fmla="*/ 0 h 5041584"/>
                <a:gd name="connsiteX2" fmla="*/ 2223293 w 2470326"/>
                <a:gd name="connsiteY2" fmla="*/ 0 h 5041584"/>
                <a:gd name="connsiteX3" fmla="*/ 2470326 w 2470326"/>
                <a:gd name="connsiteY3" fmla="*/ 247033 h 5041584"/>
                <a:gd name="connsiteX4" fmla="*/ 2470326 w 2470326"/>
                <a:gd name="connsiteY4" fmla="*/ 4794551 h 5041584"/>
                <a:gd name="connsiteX5" fmla="*/ 2223293 w 2470326"/>
                <a:gd name="connsiteY5" fmla="*/ 5041584 h 5041584"/>
                <a:gd name="connsiteX6" fmla="*/ 247033 w 2470326"/>
                <a:gd name="connsiteY6" fmla="*/ 5041584 h 5041584"/>
                <a:gd name="connsiteX7" fmla="*/ 0 w 2470326"/>
                <a:gd name="connsiteY7" fmla="*/ 4794551 h 5041584"/>
                <a:gd name="connsiteX8" fmla="*/ 0 w 2470326"/>
                <a:gd name="connsiteY8" fmla="*/ 247033 h 504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0326" h="5041584">
                  <a:moveTo>
                    <a:pt x="0" y="247033"/>
                  </a:moveTo>
                  <a:cubicBezTo>
                    <a:pt x="0" y="110600"/>
                    <a:pt x="110600" y="0"/>
                    <a:pt x="247033" y="0"/>
                  </a:cubicBezTo>
                  <a:lnTo>
                    <a:pt x="2223293" y="0"/>
                  </a:lnTo>
                  <a:cubicBezTo>
                    <a:pt x="2359726" y="0"/>
                    <a:pt x="2470326" y="110600"/>
                    <a:pt x="2470326" y="247033"/>
                  </a:cubicBezTo>
                  <a:lnTo>
                    <a:pt x="2470326" y="4794551"/>
                  </a:lnTo>
                  <a:cubicBezTo>
                    <a:pt x="2470326" y="4930984"/>
                    <a:pt x="2359726" y="5041584"/>
                    <a:pt x="2223293" y="5041584"/>
                  </a:cubicBezTo>
                  <a:lnTo>
                    <a:pt x="247033" y="5041584"/>
                  </a:lnTo>
                  <a:cubicBezTo>
                    <a:pt x="110600" y="5041584"/>
                    <a:pt x="0" y="4930984"/>
                    <a:pt x="0" y="4794551"/>
                  </a:cubicBezTo>
                  <a:lnTo>
                    <a:pt x="0" y="247033"/>
                  </a:lnTo>
                  <a:close/>
                </a:path>
              </a:pathLst>
            </a:custGeom>
            <a:solidFill>
              <a:srgbClr val="4F3D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272" tIns="2414905" rIns="398272" bIns="1406590" numCol="1" spcCol="1270" anchor="ctr" anchorCtr="0">
              <a:noAutofit/>
            </a:bodyPr>
            <a:lstStyle/>
            <a:p>
              <a:pPr marL="0" lvl="0" indent="0" algn="ctr" defTabSz="2489200">
                <a:lnSpc>
                  <a:spcPct val="90000"/>
                </a:lnSpc>
                <a:spcBef>
                  <a:spcPct val="0"/>
                </a:spcBef>
                <a:spcAft>
                  <a:spcPct val="35000"/>
                </a:spcAft>
                <a:buNone/>
              </a:pPr>
              <a:endParaRPr lang="zh-CN" altLang="en-US" sz="5600" kern="1200"/>
            </a:p>
          </p:txBody>
        </p:sp>
        <p:sp>
          <p:nvSpPr>
            <p:cNvPr id="8" name="椭圆 7">
              <a:extLst>
                <a:ext uri="{FF2B5EF4-FFF2-40B4-BE49-F238E27FC236}">
                  <a16:creationId xmlns:a16="http://schemas.microsoft.com/office/drawing/2014/main" id="{42CAE8A3-B6EA-48AA-B3E1-9E646F58ED2A}"/>
                </a:ext>
              </a:extLst>
            </p:cNvPr>
            <p:cNvSpPr/>
            <p:nvPr/>
          </p:nvSpPr>
          <p:spPr>
            <a:xfrm>
              <a:off x="2316354" y="1399244"/>
              <a:ext cx="1678847" cy="1678847"/>
            </a:xfrm>
            <a:prstGeom prst="ellipse">
              <a:avLst/>
            </a:prstGeom>
            <a:solidFill>
              <a:srgbClr val="686829"/>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dirty="0"/>
            </a:p>
          </p:txBody>
        </p:sp>
        <p:pic>
          <p:nvPicPr>
            <p:cNvPr id="19" name="图片 18">
              <a:extLst>
                <a:ext uri="{FF2B5EF4-FFF2-40B4-BE49-F238E27FC236}">
                  <a16:creationId xmlns:a16="http://schemas.microsoft.com/office/drawing/2014/main" id="{5915E29E-7655-4F50-B620-345EA0F317A8}"/>
                </a:ext>
              </a:extLst>
            </p:cNvPr>
            <p:cNvPicPr>
              <a:picLocks noChangeAspect="1"/>
            </p:cNvPicPr>
            <p:nvPr/>
          </p:nvPicPr>
          <p:blipFill>
            <a:blip r:embed="rId4"/>
            <a:stretch>
              <a:fillRect/>
            </a:stretch>
          </p:blipFill>
          <p:spPr>
            <a:xfrm>
              <a:off x="2435435" y="1518667"/>
              <a:ext cx="1435583" cy="1440000"/>
            </a:xfrm>
            <a:prstGeom prst="rect">
              <a:avLst/>
            </a:prstGeom>
          </p:spPr>
        </p:pic>
        <p:sp>
          <p:nvSpPr>
            <p:cNvPr id="23" name="文本框 22">
              <a:extLst>
                <a:ext uri="{FF2B5EF4-FFF2-40B4-BE49-F238E27FC236}">
                  <a16:creationId xmlns:a16="http://schemas.microsoft.com/office/drawing/2014/main" id="{61A764C6-E655-4576-A000-FE100E2603E1}"/>
                </a:ext>
              </a:extLst>
            </p:cNvPr>
            <p:cNvSpPr txBox="1"/>
            <p:nvPr/>
          </p:nvSpPr>
          <p:spPr>
            <a:xfrm>
              <a:off x="1969599" y="3384524"/>
              <a:ext cx="2367253" cy="1323439"/>
            </a:xfrm>
            <a:prstGeom prst="rect">
              <a:avLst/>
            </a:prstGeom>
            <a:noFill/>
          </p:spPr>
          <p:txBody>
            <a:bodyPr wrap="square" rtlCol="0" anchor="ctr">
              <a:spAutoFit/>
            </a:bodyPr>
            <a:lstStyle/>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p:txBody>
        </p:sp>
      </p:grpSp>
      <p:grpSp>
        <p:nvGrpSpPr>
          <p:cNvPr id="27" name="组合 26">
            <a:extLst>
              <a:ext uri="{FF2B5EF4-FFF2-40B4-BE49-F238E27FC236}">
                <a16:creationId xmlns:a16="http://schemas.microsoft.com/office/drawing/2014/main" id="{8858342A-7310-42D2-BFBA-741D3E18AA33}"/>
              </a:ext>
            </a:extLst>
          </p:cNvPr>
          <p:cNvGrpSpPr/>
          <p:nvPr/>
        </p:nvGrpSpPr>
        <p:grpSpPr>
          <a:xfrm>
            <a:off x="4860838" y="1096749"/>
            <a:ext cx="2470326" cy="5041584"/>
            <a:chOff x="4860838" y="1096749"/>
            <a:chExt cx="2470326" cy="5041584"/>
          </a:xfrm>
        </p:grpSpPr>
        <p:sp>
          <p:nvSpPr>
            <p:cNvPr id="9" name="任意多边形: 形状 8">
              <a:extLst>
                <a:ext uri="{FF2B5EF4-FFF2-40B4-BE49-F238E27FC236}">
                  <a16:creationId xmlns:a16="http://schemas.microsoft.com/office/drawing/2014/main" id="{297B1E51-D307-4868-AFF4-CDFF2D8118A7}"/>
                </a:ext>
              </a:extLst>
            </p:cNvPr>
            <p:cNvSpPr/>
            <p:nvPr/>
          </p:nvSpPr>
          <p:spPr>
            <a:xfrm>
              <a:off x="4860838" y="1096749"/>
              <a:ext cx="2470326" cy="5041584"/>
            </a:xfrm>
            <a:custGeom>
              <a:avLst/>
              <a:gdLst>
                <a:gd name="connsiteX0" fmla="*/ 0 w 2470326"/>
                <a:gd name="connsiteY0" fmla="*/ 247033 h 5041584"/>
                <a:gd name="connsiteX1" fmla="*/ 247033 w 2470326"/>
                <a:gd name="connsiteY1" fmla="*/ 0 h 5041584"/>
                <a:gd name="connsiteX2" fmla="*/ 2223293 w 2470326"/>
                <a:gd name="connsiteY2" fmla="*/ 0 h 5041584"/>
                <a:gd name="connsiteX3" fmla="*/ 2470326 w 2470326"/>
                <a:gd name="connsiteY3" fmla="*/ 247033 h 5041584"/>
                <a:gd name="connsiteX4" fmla="*/ 2470326 w 2470326"/>
                <a:gd name="connsiteY4" fmla="*/ 4794551 h 5041584"/>
                <a:gd name="connsiteX5" fmla="*/ 2223293 w 2470326"/>
                <a:gd name="connsiteY5" fmla="*/ 5041584 h 5041584"/>
                <a:gd name="connsiteX6" fmla="*/ 247033 w 2470326"/>
                <a:gd name="connsiteY6" fmla="*/ 5041584 h 5041584"/>
                <a:gd name="connsiteX7" fmla="*/ 0 w 2470326"/>
                <a:gd name="connsiteY7" fmla="*/ 4794551 h 5041584"/>
                <a:gd name="connsiteX8" fmla="*/ 0 w 2470326"/>
                <a:gd name="connsiteY8" fmla="*/ 247033 h 504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0326" h="5041584">
                  <a:moveTo>
                    <a:pt x="0" y="247033"/>
                  </a:moveTo>
                  <a:cubicBezTo>
                    <a:pt x="0" y="110600"/>
                    <a:pt x="110600" y="0"/>
                    <a:pt x="247033" y="0"/>
                  </a:cubicBezTo>
                  <a:lnTo>
                    <a:pt x="2223293" y="0"/>
                  </a:lnTo>
                  <a:cubicBezTo>
                    <a:pt x="2359726" y="0"/>
                    <a:pt x="2470326" y="110600"/>
                    <a:pt x="2470326" y="247033"/>
                  </a:cubicBezTo>
                  <a:lnTo>
                    <a:pt x="2470326" y="4794551"/>
                  </a:lnTo>
                  <a:cubicBezTo>
                    <a:pt x="2470326" y="4930984"/>
                    <a:pt x="2359726" y="5041584"/>
                    <a:pt x="2223293" y="5041584"/>
                  </a:cubicBezTo>
                  <a:lnTo>
                    <a:pt x="247033" y="5041584"/>
                  </a:lnTo>
                  <a:cubicBezTo>
                    <a:pt x="110600" y="5041584"/>
                    <a:pt x="0" y="4930984"/>
                    <a:pt x="0" y="4794551"/>
                  </a:cubicBezTo>
                  <a:lnTo>
                    <a:pt x="0" y="247033"/>
                  </a:lnTo>
                  <a:close/>
                </a:path>
              </a:pathLst>
            </a:custGeom>
            <a:solidFill>
              <a:srgbClr val="4F3D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272" tIns="2414905" rIns="398272" bIns="1406590" numCol="1" spcCol="1270" anchor="ctr" anchorCtr="0">
              <a:noAutofit/>
            </a:bodyPr>
            <a:lstStyle/>
            <a:p>
              <a:pPr marL="0" lvl="0" indent="0" algn="ctr" defTabSz="2489200">
                <a:lnSpc>
                  <a:spcPct val="90000"/>
                </a:lnSpc>
                <a:spcBef>
                  <a:spcPct val="0"/>
                </a:spcBef>
                <a:spcAft>
                  <a:spcPct val="35000"/>
                </a:spcAft>
                <a:buNone/>
              </a:pPr>
              <a:endParaRPr lang="zh-CN" altLang="en-US" sz="5600" kern="1200"/>
            </a:p>
          </p:txBody>
        </p:sp>
        <p:sp>
          <p:nvSpPr>
            <p:cNvPr id="10" name="椭圆 9">
              <a:extLst>
                <a:ext uri="{FF2B5EF4-FFF2-40B4-BE49-F238E27FC236}">
                  <a16:creationId xmlns:a16="http://schemas.microsoft.com/office/drawing/2014/main" id="{8B2316A5-994A-4CD1-B16C-897A293429B5}"/>
                </a:ext>
              </a:extLst>
            </p:cNvPr>
            <p:cNvSpPr/>
            <p:nvPr/>
          </p:nvSpPr>
          <p:spPr>
            <a:xfrm>
              <a:off x="5256578" y="1399244"/>
              <a:ext cx="1678847" cy="1678847"/>
            </a:xfrm>
            <a:prstGeom prst="ellipse">
              <a:avLst/>
            </a:prstGeom>
            <a:solidFill>
              <a:srgbClr val="686829"/>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21" name="图片 20">
              <a:extLst>
                <a:ext uri="{FF2B5EF4-FFF2-40B4-BE49-F238E27FC236}">
                  <a16:creationId xmlns:a16="http://schemas.microsoft.com/office/drawing/2014/main" id="{140A70F3-0DD7-45BE-8F63-038774D4075F}"/>
                </a:ext>
              </a:extLst>
            </p:cNvPr>
            <p:cNvPicPr>
              <a:picLocks noChangeAspect="1"/>
            </p:cNvPicPr>
            <p:nvPr/>
          </p:nvPicPr>
          <p:blipFill>
            <a:blip r:embed="rId5"/>
            <a:stretch>
              <a:fillRect/>
            </a:stretch>
          </p:blipFill>
          <p:spPr>
            <a:xfrm>
              <a:off x="5376001" y="1518667"/>
              <a:ext cx="1440000" cy="1440000"/>
            </a:xfrm>
            <a:prstGeom prst="rect">
              <a:avLst/>
            </a:prstGeom>
          </p:spPr>
        </p:pic>
        <p:sp>
          <p:nvSpPr>
            <p:cNvPr id="24" name="文本框 23">
              <a:extLst>
                <a:ext uri="{FF2B5EF4-FFF2-40B4-BE49-F238E27FC236}">
                  <a16:creationId xmlns:a16="http://schemas.microsoft.com/office/drawing/2014/main" id="{4E62E59E-5FFD-41DE-99B1-B28A3C11A187}"/>
                </a:ext>
              </a:extLst>
            </p:cNvPr>
            <p:cNvSpPr txBox="1"/>
            <p:nvPr/>
          </p:nvSpPr>
          <p:spPr>
            <a:xfrm>
              <a:off x="4911835" y="3380586"/>
              <a:ext cx="2367253" cy="1323439"/>
            </a:xfrm>
            <a:prstGeom prst="rect">
              <a:avLst/>
            </a:prstGeom>
            <a:noFill/>
          </p:spPr>
          <p:txBody>
            <a:bodyPr wrap="square" rtlCol="0" anchor="ctr">
              <a:spAutoFit/>
            </a:bodyPr>
            <a:lstStyle/>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p:txBody>
        </p:sp>
      </p:grpSp>
      <p:grpSp>
        <p:nvGrpSpPr>
          <p:cNvPr id="28" name="组合 27">
            <a:extLst>
              <a:ext uri="{FF2B5EF4-FFF2-40B4-BE49-F238E27FC236}">
                <a16:creationId xmlns:a16="http://schemas.microsoft.com/office/drawing/2014/main" id="{290B5B99-8CA5-4641-8E46-E2B7B65A9B84}"/>
              </a:ext>
            </a:extLst>
          </p:cNvPr>
          <p:cNvGrpSpPr/>
          <p:nvPr/>
        </p:nvGrpSpPr>
        <p:grpSpPr>
          <a:xfrm>
            <a:off x="7801061" y="1096749"/>
            <a:ext cx="2470326" cy="5041584"/>
            <a:chOff x="7801061" y="1096749"/>
            <a:chExt cx="2470326" cy="5041584"/>
          </a:xfrm>
        </p:grpSpPr>
        <p:sp>
          <p:nvSpPr>
            <p:cNvPr id="11" name="任意多边形: 形状 10">
              <a:extLst>
                <a:ext uri="{FF2B5EF4-FFF2-40B4-BE49-F238E27FC236}">
                  <a16:creationId xmlns:a16="http://schemas.microsoft.com/office/drawing/2014/main" id="{DB5A4282-E516-466F-BFE0-03CAF080D8C5}"/>
                </a:ext>
              </a:extLst>
            </p:cNvPr>
            <p:cNvSpPr/>
            <p:nvPr/>
          </p:nvSpPr>
          <p:spPr>
            <a:xfrm>
              <a:off x="7801061" y="1096749"/>
              <a:ext cx="2470326" cy="5041584"/>
            </a:xfrm>
            <a:custGeom>
              <a:avLst/>
              <a:gdLst>
                <a:gd name="connsiteX0" fmla="*/ 0 w 2470326"/>
                <a:gd name="connsiteY0" fmla="*/ 247033 h 5041584"/>
                <a:gd name="connsiteX1" fmla="*/ 247033 w 2470326"/>
                <a:gd name="connsiteY1" fmla="*/ 0 h 5041584"/>
                <a:gd name="connsiteX2" fmla="*/ 2223293 w 2470326"/>
                <a:gd name="connsiteY2" fmla="*/ 0 h 5041584"/>
                <a:gd name="connsiteX3" fmla="*/ 2470326 w 2470326"/>
                <a:gd name="connsiteY3" fmla="*/ 247033 h 5041584"/>
                <a:gd name="connsiteX4" fmla="*/ 2470326 w 2470326"/>
                <a:gd name="connsiteY4" fmla="*/ 4794551 h 5041584"/>
                <a:gd name="connsiteX5" fmla="*/ 2223293 w 2470326"/>
                <a:gd name="connsiteY5" fmla="*/ 5041584 h 5041584"/>
                <a:gd name="connsiteX6" fmla="*/ 247033 w 2470326"/>
                <a:gd name="connsiteY6" fmla="*/ 5041584 h 5041584"/>
                <a:gd name="connsiteX7" fmla="*/ 0 w 2470326"/>
                <a:gd name="connsiteY7" fmla="*/ 4794551 h 5041584"/>
                <a:gd name="connsiteX8" fmla="*/ 0 w 2470326"/>
                <a:gd name="connsiteY8" fmla="*/ 247033 h 504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0326" h="5041584">
                  <a:moveTo>
                    <a:pt x="0" y="247033"/>
                  </a:moveTo>
                  <a:cubicBezTo>
                    <a:pt x="0" y="110600"/>
                    <a:pt x="110600" y="0"/>
                    <a:pt x="247033" y="0"/>
                  </a:cubicBezTo>
                  <a:lnTo>
                    <a:pt x="2223293" y="0"/>
                  </a:lnTo>
                  <a:cubicBezTo>
                    <a:pt x="2359726" y="0"/>
                    <a:pt x="2470326" y="110600"/>
                    <a:pt x="2470326" y="247033"/>
                  </a:cubicBezTo>
                  <a:lnTo>
                    <a:pt x="2470326" y="4794551"/>
                  </a:lnTo>
                  <a:cubicBezTo>
                    <a:pt x="2470326" y="4930984"/>
                    <a:pt x="2359726" y="5041584"/>
                    <a:pt x="2223293" y="5041584"/>
                  </a:cubicBezTo>
                  <a:lnTo>
                    <a:pt x="247033" y="5041584"/>
                  </a:lnTo>
                  <a:cubicBezTo>
                    <a:pt x="110600" y="5041584"/>
                    <a:pt x="0" y="4930984"/>
                    <a:pt x="0" y="4794551"/>
                  </a:cubicBezTo>
                  <a:lnTo>
                    <a:pt x="0" y="247033"/>
                  </a:lnTo>
                  <a:close/>
                </a:path>
              </a:pathLst>
            </a:custGeom>
            <a:solidFill>
              <a:srgbClr val="4F3D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272" tIns="2414905" rIns="398272" bIns="1406590" numCol="1" spcCol="1270" anchor="ctr" anchorCtr="0">
              <a:noAutofit/>
            </a:bodyPr>
            <a:lstStyle/>
            <a:p>
              <a:pPr marL="0" lvl="0" indent="0" algn="ctr" defTabSz="2489200">
                <a:lnSpc>
                  <a:spcPct val="90000"/>
                </a:lnSpc>
                <a:spcBef>
                  <a:spcPct val="0"/>
                </a:spcBef>
                <a:spcAft>
                  <a:spcPct val="35000"/>
                </a:spcAft>
                <a:buNone/>
              </a:pPr>
              <a:endParaRPr lang="zh-CN" altLang="en-US" sz="5600" kern="1200"/>
            </a:p>
          </p:txBody>
        </p:sp>
        <p:sp>
          <p:nvSpPr>
            <p:cNvPr id="12" name="椭圆 11">
              <a:extLst>
                <a:ext uri="{FF2B5EF4-FFF2-40B4-BE49-F238E27FC236}">
                  <a16:creationId xmlns:a16="http://schemas.microsoft.com/office/drawing/2014/main" id="{39876B3A-B499-4577-92D1-2362343ACA4D}"/>
                </a:ext>
              </a:extLst>
            </p:cNvPr>
            <p:cNvSpPr/>
            <p:nvPr/>
          </p:nvSpPr>
          <p:spPr>
            <a:xfrm>
              <a:off x="8196800" y="1399244"/>
              <a:ext cx="1678847" cy="1678847"/>
            </a:xfrm>
            <a:prstGeom prst="ellipse">
              <a:avLst/>
            </a:prstGeom>
            <a:solidFill>
              <a:srgbClr val="686829"/>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22" name="图片 21">
              <a:extLst>
                <a:ext uri="{FF2B5EF4-FFF2-40B4-BE49-F238E27FC236}">
                  <a16:creationId xmlns:a16="http://schemas.microsoft.com/office/drawing/2014/main" id="{D68E7A3F-2037-421B-9A8A-A7D25C1FE890}"/>
                </a:ext>
              </a:extLst>
            </p:cNvPr>
            <p:cNvPicPr>
              <a:picLocks noChangeAspect="1"/>
            </p:cNvPicPr>
            <p:nvPr/>
          </p:nvPicPr>
          <p:blipFill>
            <a:blip r:embed="rId6"/>
            <a:stretch>
              <a:fillRect/>
            </a:stretch>
          </p:blipFill>
          <p:spPr>
            <a:xfrm>
              <a:off x="8315883" y="1518667"/>
              <a:ext cx="1435583" cy="1440000"/>
            </a:xfrm>
            <a:prstGeom prst="rect">
              <a:avLst/>
            </a:prstGeom>
          </p:spPr>
        </p:pic>
        <p:sp>
          <p:nvSpPr>
            <p:cNvPr id="25" name="文本框 24">
              <a:extLst>
                <a:ext uri="{FF2B5EF4-FFF2-40B4-BE49-F238E27FC236}">
                  <a16:creationId xmlns:a16="http://schemas.microsoft.com/office/drawing/2014/main" id="{023CCF9C-8CCB-4957-A4F3-8E4EE1E6D470}"/>
                </a:ext>
              </a:extLst>
            </p:cNvPr>
            <p:cNvSpPr txBox="1"/>
            <p:nvPr/>
          </p:nvSpPr>
          <p:spPr>
            <a:xfrm>
              <a:off x="7850047" y="3380586"/>
              <a:ext cx="2367253" cy="1323439"/>
            </a:xfrm>
            <a:prstGeom prst="rect">
              <a:avLst/>
            </a:prstGeom>
            <a:noFill/>
          </p:spPr>
          <p:txBody>
            <a:bodyPr wrap="square" rtlCol="0" anchor="ctr">
              <a:spAutoFit/>
            </a:bodyPr>
            <a:lstStyle/>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a:p>
              <a:pPr algn="ctr">
                <a:lnSpc>
                  <a:spcPts val="2400"/>
                </a:lnSpc>
              </a:pPr>
              <a:r>
                <a:rPr lang="zh-CN" altLang="en-US" sz="1400" spc="300" dirty="0">
                  <a:solidFill>
                    <a:schemeClr val="bg1"/>
                  </a:solidFill>
                  <a:latin typeface="汉仪铁线黑-45简" panose="00020600040101010101" pitchFamily="18" charset="-122"/>
                  <a:ea typeface="汉仪铁线黑-45简" panose="00020600040101010101" pitchFamily="18" charset="-122"/>
                </a:rPr>
                <a:t>点击输入内容点击</a:t>
              </a:r>
              <a:endParaRPr lang="en-US" altLang="zh-CN" sz="1400" spc="300" dirty="0">
                <a:solidFill>
                  <a:schemeClr val="bg1"/>
                </a:solidFill>
                <a:latin typeface="汉仪铁线黑-45简" panose="00020600040101010101" pitchFamily="18" charset="-122"/>
                <a:ea typeface="汉仪铁线黑-45简" panose="00020600040101010101" pitchFamily="18" charset="-122"/>
              </a:endParaRPr>
            </a:p>
          </p:txBody>
        </p:sp>
      </p:grpSp>
      <p:sp>
        <p:nvSpPr>
          <p:cNvPr id="13" name="箭头: 左右 12">
            <a:extLst>
              <a:ext uri="{FF2B5EF4-FFF2-40B4-BE49-F238E27FC236}">
                <a16:creationId xmlns:a16="http://schemas.microsoft.com/office/drawing/2014/main" id="{EBB5802D-8E34-4272-9EC3-7FEB6EDAF247}"/>
              </a:ext>
            </a:extLst>
          </p:cNvPr>
          <p:cNvSpPr/>
          <p:nvPr/>
        </p:nvSpPr>
        <p:spPr>
          <a:xfrm>
            <a:off x="2334495" y="5130016"/>
            <a:ext cx="6957385" cy="756237"/>
          </a:xfrm>
          <a:prstGeom prst="leftRightArrow">
            <a:avLst/>
          </a:prstGeom>
          <a:solidFill>
            <a:srgbClr val="898E30"/>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989711671"/>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childTnLst>
                                </p:cTn>
                              </p:par>
                              <p:par>
                                <p:cTn id="11" presetID="10" presetClass="entr" presetSubtype="0" fill="hold" nodeType="withEffect">
                                  <p:stCondLst>
                                    <p:cond delay="75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childTnLst>
                                </p:cTn>
                              </p:par>
                              <p:par>
                                <p:cTn id="14" presetID="10" presetClass="entr" presetSubtype="0" fill="hold" nodeType="withEffect">
                                  <p:stCondLst>
                                    <p:cond delay="15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A847ADF1-ADD5-426B-962A-B5DFD4C84E11}"/>
              </a:ext>
            </a:extLst>
          </p:cNvPr>
          <p:cNvGrpSpPr/>
          <p:nvPr/>
        </p:nvGrpSpPr>
        <p:grpSpPr>
          <a:xfrm>
            <a:off x="0" y="0"/>
            <a:ext cx="12192000" cy="6858000"/>
            <a:chOff x="0" y="0"/>
            <a:chExt cx="12192000" cy="6858000"/>
          </a:xfrm>
        </p:grpSpPr>
        <p:cxnSp>
          <p:nvCxnSpPr>
            <p:cNvPr id="30" name="直接连接符 29">
              <a:extLst>
                <a:ext uri="{FF2B5EF4-FFF2-40B4-BE49-F238E27FC236}">
                  <a16:creationId xmlns:a16="http://schemas.microsoft.com/office/drawing/2014/main" id="{669236E2-C0FC-44A4-9A49-D61A925527A0}"/>
                </a:ext>
              </a:extLst>
            </p:cNvPr>
            <p:cNvCxnSpPr>
              <a:cxnSpLocks/>
            </p:cNvCxnSpPr>
            <p:nvPr/>
          </p:nvCxnSpPr>
          <p:spPr>
            <a:xfrm>
              <a:off x="6096000" y="0"/>
              <a:ext cx="0" cy="685800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4B5062B-BD2F-4337-A575-B40EFA0D55BA}"/>
                </a:ext>
              </a:extLst>
            </p:cNvPr>
            <p:cNvCxnSpPr/>
            <p:nvPr/>
          </p:nvCxnSpPr>
          <p:spPr>
            <a:xfrm>
              <a:off x="0" y="3429000"/>
              <a:ext cx="12192000" cy="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grpSp>
      <p:pic>
        <p:nvPicPr>
          <p:cNvPr id="2" name="图片 1">
            <a:extLst>
              <a:ext uri="{FF2B5EF4-FFF2-40B4-BE49-F238E27FC236}">
                <a16:creationId xmlns:a16="http://schemas.microsoft.com/office/drawing/2014/main" id="{CB2EF6C8-7885-4751-B8CE-F37130CE4A32}"/>
              </a:ext>
            </a:extLst>
          </p:cNvPr>
          <p:cNvPicPr>
            <a:picLocks noChangeAspect="1"/>
          </p:cNvPicPr>
          <p:nvPr/>
        </p:nvPicPr>
        <p:blipFill>
          <a:blip r:embed="rId3"/>
          <a:stretch>
            <a:fillRect/>
          </a:stretch>
        </p:blipFill>
        <p:spPr>
          <a:xfrm>
            <a:off x="0" y="0"/>
            <a:ext cx="2175690" cy="720000"/>
          </a:xfrm>
          <a:prstGeom prst="rect">
            <a:avLst/>
          </a:prstGeom>
        </p:spPr>
      </p:pic>
      <p:pic>
        <p:nvPicPr>
          <p:cNvPr id="4" name="图片 3">
            <a:extLst>
              <a:ext uri="{FF2B5EF4-FFF2-40B4-BE49-F238E27FC236}">
                <a16:creationId xmlns:a16="http://schemas.microsoft.com/office/drawing/2014/main" id="{B13679C5-7BF5-4639-A509-A1B9BDD72F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4154" y="885755"/>
            <a:ext cx="7143693" cy="5086490"/>
          </a:xfrm>
          <a:prstGeom prst="rect">
            <a:avLst/>
          </a:prstGeom>
        </p:spPr>
      </p:pic>
      <p:grpSp>
        <p:nvGrpSpPr>
          <p:cNvPr id="16" name="组合 15">
            <a:extLst>
              <a:ext uri="{FF2B5EF4-FFF2-40B4-BE49-F238E27FC236}">
                <a16:creationId xmlns:a16="http://schemas.microsoft.com/office/drawing/2014/main" id="{98D2D30C-010D-49BD-A7C2-0C884F027926}"/>
              </a:ext>
            </a:extLst>
          </p:cNvPr>
          <p:cNvGrpSpPr/>
          <p:nvPr/>
        </p:nvGrpSpPr>
        <p:grpSpPr>
          <a:xfrm>
            <a:off x="3205190" y="1486327"/>
            <a:ext cx="5781620" cy="3885346"/>
            <a:chOff x="3205190" y="1486327"/>
            <a:chExt cx="5781620" cy="3885346"/>
          </a:xfrm>
        </p:grpSpPr>
        <p:sp>
          <p:nvSpPr>
            <p:cNvPr id="14" name="矩形 13">
              <a:extLst>
                <a:ext uri="{FF2B5EF4-FFF2-40B4-BE49-F238E27FC236}">
                  <a16:creationId xmlns:a16="http://schemas.microsoft.com/office/drawing/2014/main" id="{93CF3B39-40E8-4ACE-AB7B-166D82F54E28}"/>
                </a:ext>
              </a:extLst>
            </p:cNvPr>
            <p:cNvSpPr/>
            <p:nvPr/>
          </p:nvSpPr>
          <p:spPr>
            <a:xfrm>
              <a:off x="3205190" y="1486327"/>
              <a:ext cx="5781620" cy="3885346"/>
            </a:xfrm>
            <a:prstGeom prst="rect">
              <a:avLst/>
            </a:prstGeom>
            <a:solidFill>
              <a:srgbClr val="4F3D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1464312-E7BA-4CC5-B4C0-03176FBE88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888" y="1573758"/>
              <a:ext cx="5558225" cy="3710485"/>
            </a:xfrm>
            <a:prstGeom prst="rect">
              <a:avLst/>
            </a:prstGeom>
            <a:ln>
              <a:noFill/>
            </a:ln>
            <a:effectLst>
              <a:softEdge rad="112500"/>
            </a:effectLst>
          </p:spPr>
        </p:pic>
      </p:grpSp>
    </p:spTree>
    <p:extLst>
      <p:ext uri="{BB962C8B-B14F-4D97-AF65-F5344CB8AC3E}">
        <p14:creationId xmlns:p14="http://schemas.microsoft.com/office/powerpoint/2010/main" val="2493241073"/>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par>
                                <p:cTn id="8" presetID="53" presetClass="entr" presetSubtype="16"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animEffect transition="in" filter="fade">
                                      <p:cBhvr>
                                        <p:cTn id="12" dur="1000"/>
                                        <p:tgtEl>
                                          <p:spTgt spid="4"/>
                                        </p:tgtEl>
                                      </p:cBhvr>
                                    </p:animEffect>
                                  </p:childTnLst>
                                </p:cTn>
                              </p:par>
                              <p:par>
                                <p:cTn id="13" presetID="14" presetClass="entr" presetSubtype="10" fill="hold" nodeType="withEffect">
                                  <p:stCondLst>
                                    <p:cond delay="175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6F20B5B-8721-44DD-A82D-7BE1A10A33D1}"/>
              </a:ext>
            </a:extLst>
          </p:cNvPr>
          <p:cNvSpPr/>
          <p:nvPr/>
        </p:nvSpPr>
        <p:spPr>
          <a:xfrm>
            <a:off x="3300859" y="2187055"/>
            <a:ext cx="5590282" cy="2538483"/>
          </a:xfrm>
          <a:prstGeom prst="rect">
            <a:avLst/>
          </a:prstGeom>
          <a:solidFill>
            <a:srgbClr val="4F3D2B">
              <a:alpha val="85000"/>
            </a:srgbClr>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7783F96-D8FB-4670-9FA3-92EDD36CCDF2}"/>
              </a:ext>
            </a:extLst>
          </p:cNvPr>
          <p:cNvSpPr txBox="1"/>
          <p:nvPr/>
        </p:nvSpPr>
        <p:spPr>
          <a:xfrm>
            <a:off x="3455807" y="1560175"/>
            <a:ext cx="5416868" cy="3683060"/>
          </a:xfrm>
          <a:prstGeom prst="rect">
            <a:avLst/>
          </a:prstGeom>
          <a:noFill/>
        </p:spPr>
        <p:txBody>
          <a:bodyPr wrap="none" rtlCol="0" anchor="ctr">
            <a:spAutoFit/>
          </a:bodyPr>
          <a:lstStyle/>
          <a:p>
            <a:pPr algn="ctr">
              <a:lnSpc>
                <a:spcPts val="14000"/>
              </a:lnSpc>
            </a:pPr>
            <a:r>
              <a:rPr lang="zh-CN" altLang="en-US"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感谢您的</a:t>
            </a:r>
            <a:endParaRPr lang="en-US" altLang="zh-CN"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endParaRPr>
          </a:p>
          <a:p>
            <a:pPr algn="ctr">
              <a:lnSpc>
                <a:spcPts val="14000"/>
              </a:lnSpc>
            </a:pPr>
            <a:r>
              <a:rPr lang="zh-CN" altLang="en-US" sz="9600" spc="600" dirty="0">
                <a:ln w="25400">
                  <a:solidFill>
                    <a:schemeClr val="tx1">
                      <a:lumMod val="85000"/>
                      <a:lumOff val="15000"/>
                      <a:alpha val="85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耐心观看</a:t>
            </a:r>
          </a:p>
        </p:txBody>
      </p:sp>
      <p:sp>
        <p:nvSpPr>
          <p:cNvPr id="9" name="文本框 8">
            <a:extLst>
              <a:ext uri="{FF2B5EF4-FFF2-40B4-BE49-F238E27FC236}">
                <a16:creationId xmlns:a16="http://schemas.microsoft.com/office/drawing/2014/main" id="{3D21DFF1-23B3-4E1F-90DD-5E4CD6769788}"/>
              </a:ext>
            </a:extLst>
          </p:cNvPr>
          <p:cNvSpPr txBox="1"/>
          <p:nvPr/>
        </p:nvSpPr>
        <p:spPr>
          <a:xfrm>
            <a:off x="3611604" y="3290501"/>
            <a:ext cx="5159874" cy="276999"/>
          </a:xfrm>
          <a:prstGeom prst="rect">
            <a:avLst/>
          </a:prstGeom>
          <a:noFill/>
        </p:spPr>
        <p:txBody>
          <a:bodyPr wrap="none" rtlCol="0" anchor="ctr">
            <a:spAutoFit/>
          </a:bodyPr>
          <a:lstStyle/>
          <a:p>
            <a:pPr algn="ctr"/>
            <a:r>
              <a:rPr lang="en-US" altLang="zh-CN" sz="1200" spc="1400" dirty="0">
                <a:solidFill>
                  <a:srgbClr val="D7CFA0"/>
                </a:solidFill>
                <a:latin typeface="Myriad" pitchFamily="50" charset="0"/>
              </a:rPr>
              <a:t>THANK YOU VERY MUCH</a:t>
            </a:r>
            <a:endParaRPr lang="zh-CN" altLang="en-US" sz="1200" spc="1400" dirty="0">
              <a:solidFill>
                <a:srgbClr val="D7CFA0"/>
              </a:solidFill>
              <a:latin typeface="Myriad" pitchFamily="50" charset="0"/>
            </a:endParaRPr>
          </a:p>
        </p:txBody>
      </p:sp>
    </p:spTree>
    <p:extLst>
      <p:ext uri="{BB962C8B-B14F-4D97-AF65-F5344CB8AC3E}">
        <p14:creationId xmlns:p14="http://schemas.microsoft.com/office/powerpoint/2010/main" val="3090074428"/>
      </p:ext>
    </p:extLst>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Effect transition="in" filter="fade">
                                      <p:cBhvr>
                                        <p:cTn id="14" dur="1000"/>
                                        <p:tgtEl>
                                          <p:spTgt spid="6"/>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C7668A5-D290-45A1-A38D-ADB3B445D8A6}"/>
              </a:ext>
            </a:extLst>
          </p:cNvPr>
          <p:cNvGrpSpPr/>
          <p:nvPr/>
        </p:nvGrpSpPr>
        <p:grpSpPr>
          <a:xfrm>
            <a:off x="2515942" y="2631055"/>
            <a:ext cx="2058081" cy="1774209"/>
            <a:chOff x="3425588" y="2115403"/>
            <a:chExt cx="2374709" cy="2047164"/>
          </a:xfrm>
        </p:grpSpPr>
        <p:sp>
          <p:nvSpPr>
            <p:cNvPr id="4" name="箭头: V 形 3">
              <a:extLst>
                <a:ext uri="{FF2B5EF4-FFF2-40B4-BE49-F238E27FC236}">
                  <a16:creationId xmlns:a16="http://schemas.microsoft.com/office/drawing/2014/main" id="{1F1C3482-159C-4AEC-AB22-BE1F9837873C}"/>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a:extLst>
                <a:ext uri="{FF2B5EF4-FFF2-40B4-BE49-F238E27FC236}">
                  <a16:creationId xmlns:a16="http://schemas.microsoft.com/office/drawing/2014/main" id="{DCF89EB9-D398-427F-B192-C8B4C2A14532}"/>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78FB6082-DED4-479B-A566-826C710A36C8}"/>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075E0D0B-CC5C-4436-A354-32941BC0EF88}"/>
              </a:ext>
            </a:extLst>
          </p:cNvPr>
          <p:cNvGrpSpPr/>
          <p:nvPr/>
        </p:nvGrpSpPr>
        <p:grpSpPr>
          <a:xfrm>
            <a:off x="4574023" y="2356903"/>
            <a:ext cx="5102035" cy="2144194"/>
            <a:chOff x="5390864" y="1926733"/>
            <a:chExt cx="5102035" cy="2144194"/>
          </a:xfrm>
        </p:grpSpPr>
        <p:sp>
          <p:nvSpPr>
            <p:cNvPr id="10" name="文本框 9">
              <a:extLst>
                <a:ext uri="{FF2B5EF4-FFF2-40B4-BE49-F238E27FC236}">
                  <a16:creationId xmlns:a16="http://schemas.microsoft.com/office/drawing/2014/main" id="{7B189EA6-2FDE-4311-B8C8-EA238F0301A9}"/>
                </a:ext>
              </a:extLst>
            </p:cNvPr>
            <p:cNvSpPr txBox="1"/>
            <p:nvPr/>
          </p:nvSpPr>
          <p:spPr>
            <a:xfrm>
              <a:off x="5390864" y="1926733"/>
              <a:ext cx="5006499" cy="1601336"/>
            </a:xfrm>
            <a:prstGeom prst="rect">
              <a:avLst/>
            </a:prstGeom>
            <a:noFill/>
          </p:spPr>
          <p:txBody>
            <a:bodyPr wrap="none" rtlCol="0" anchor="ctr">
              <a:spAutoFit/>
            </a:bodyPr>
            <a:lstStyle/>
            <a:p>
              <a:pPr algn="ctr">
                <a:lnSpc>
                  <a:spcPts val="14000"/>
                </a:lnSpc>
              </a:pPr>
              <a:r>
                <a:rPr lang="zh-CN" altLang="en-US" sz="8800" spc="600" dirty="0">
                  <a:ln w="25400">
                    <a:noFill/>
                  </a:ln>
                  <a:solidFill>
                    <a:srgbClr val="4F3D2B"/>
                  </a:solidFill>
                  <a:latin typeface="造字工房典黑（非商用）粗体" pitchFamily="2" charset="-122"/>
                  <a:ea typeface="造字工房典黑（非商用）粗体" pitchFamily="2" charset="-122"/>
                </a:rPr>
                <a:t>第一部分</a:t>
              </a:r>
            </a:p>
          </p:txBody>
        </p:sp>
        <p:sp>
          <p:nvSpPr>
            <p:cNvPr id="11" name="文本框 10">
              <a:extLst>
                <a:ext uri="{FF2B5EF4-FFF2-40B4-BE49-F238E27FC236}">
                  <a16:creationId xmlns:a16="http://schemas.microsoft.com/office/drawing/2014/main" id="{966F4954-FCDC-4319-B79B-050D7C9CA62C}"/>
                </a:ext>
              </a:extLst>
            </p:cNvPr>
            <p:cNvSpPr txBox="1"/>
            <p:nvPr/>
          </p:nvSpPr>
          <p:spPr>
            <a:xfrm>
              <a:off x="5656960" y="3701595"/>
              <a:ext cx="4835939" cy="369332"/>
            </a:xfrm>
            <a:prstGeom prst="rect">
              <a:avLst/>
            </a:prstGeom>
            <a:noFill/>
          </p:spPr>
          <p:txBody>
            <a:bodyPr wrap="none" rtlCol="0" anchor="ctr">
              <a:spAutoFit/>
            </a:bodyPr>
            <a:lstStyle/>
            <a:p>
              <a:pPr algn="ctr"/>
              <a:r>
                <a:rPr lang="en-US" altLang="zh-CN" spc="3600" dirty="0">
                  <a:solidFill>
                    <a:srgbClr val="4F3D2B"/>
                  </a:solidFill>
                  <a:latin typeface="Myriad" pitchFamily="50" charset="0"/>
                </a:rPr>
                <a:t>PART ONE</a:t>
              </a:r>
              <a:endParaRPr lang="zh-CN" altLang="en-US" spc="3600" dirty="0">
                <a:solidFill>
                  <a:srgbClr val="4F3D2B"/>
                </a:solidFill>
                <a:latin typeface="Myriad" pitchFamily="50" charset="0"/>
              </a:endParaRPr>
            </a:p>
          </p:txBody>
        </p:sp>
        <p:cxnSp>
          <p:nvCxnSpPr>
            <p:cNvPr id="13" name="直接连接符 12">
              <a:extLst>
                <a:ext uri="{FF2B5EF4-FFF2-40B4-BE49-F238E27FC236}">
                  <a16:creationId xmlns:a16="http://schemas.microsoft.com/office/drawing/2014/main" id="{B78EDF26-C2A4-452C-83D1-AD8AE006BE57}"/>
                </a:ext>
              </a:extLst>
            </p:cNvPr>
            <p:cNvCxnSpPr/>
            <p:nvPr/>
          </p:nvCxnSpPr>
          <p:spPr>
            <a:xfrm>
              <a:off x="5616016" y="3528069"/>
              <a:ext cx="4428737"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4129955"/>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16" presetClass="entr" presetSubtype="37"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5BFBD0-4E8E-4E78-BBBF-BEF9CB2E297F}"/>
              </a:ext>
            </a:extLst>
          </p:cNvPr>
          <p:cNvPicPr>
            <a:picLocks noChangeAspect="1"/>
          </p:cNvPicPr>
          <p:nvPr/>
        </p:nvPicPr>
        <p:blipFill rotWithShape="1">
          <a:blip r:embed="rId3">
            <a:extLst>
              <a:ext uri="{28A0092B-C50C-407E-A947-70E740481C1C}">
                <a14:useLocalDpi xmlns:a14="http://schemas.microsoft.com/office/drawing/2010/main" val="0"/>
              </a:ext>
            </a:extLst>
          </a:blip>
          <a:srcRect t="23933" b="43743"/>
          <a:stretch/>
        </p:blipFill>
        <p:spPr>
          <a:xfrm>
            <a:off x="0" y="4230806"/>
            <a:ext cx="12191432" cy="2627194"/>
          </a:xfrm>
          <a:prstGeom prst="rect">
            <a:avLst/>
          </a:prstGeom>
        </p:spPr>
      </p:pic>
      <p:pic>
        <p:nvPicPr>
          <p:cNvPr id="7" name="图片 6">
            <a:extLst>
              <a:ext uri="{FF2B5EF4-FFF2-40B4-BE49-F238E27FC236}">
                <a16:creationId xmlns:a16="http://schemas.microsoft.com/office/drawing/2014/main" id="{17710F89-7E2D-4A5B-8EF5-AFA2F241CA4F}"/>
              </a:ext>
            </a:extLst>
          </p:cNvPr>
          <p:cNvPicPr>
            <a:picLocks noChangeAspect="1"/>
          </p:cNvPicPr>
          <p:nvPr/>
        </p:nvPicPr>
        <p:blipFill>
          <a:blip r:embed="rId4"/>
          <a:stretch>
            <a:fillRect/>
          </a:stretch>
        </p:blipFill>
        <p:spPr>
          <a:xfrm>
            <a:off x="0" y="0"/>
            <a:ext cx="2175690" cy="720000"/>
          </a:xfrm>
          <a:prstGeom prst="rect">
            <a:avLst/>
          </a:prstGeom>
        </p:spPr>
      </p:pic>
      <p:cxnSp>
        <p:nvCxnSpPr>
          <p:cNvPr id="23" name="直接连接符 22">
            <a:extLst>
              <a:ext uri="{FF2B5EF4-FFF2-40B4-BE49-F238E27FC236}">
                <a16:creationId xmlns:a16="http://schemas.microsoft.com/office/drawing/2014/main" id="{8328974A-E98B-4CC6-BC56-665844A974CE}"/>
              </a:ext>
            </a:extLst>
          </p:cNvPr>
          <p:cNvCxnSpPr/>
          <p:nvPr/>
        </p:nvCxnSpPr>
        <p:spPr>
          <a:xfrm>
            <a:off x="0" y="4067034"/>
            <a:ext cx="12192000" cy="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655EB81E-8C6D-45E3-8850-E9C661152A08}"/>
              </a:ext>
            </a:extLst>
          </p:cNvPr>
          <p:cNvGrpSpPr/>
          <p:nvPr/>
        </p:nvGrpSpPr>
        <p:grpSpPr>
          <a:xfrm>
            <a:off x="4541444" y="720000"/>
            <a:ext cx="3284245" cy="1309508"/>
            <a:chOff x="4541444" y="720000"/>
            <a:chExt cx="3284245" cy="1309508"/>
          </a:xfrm>
        </p:grpSpPr>
        <p:sp>
          <p:nvSpPr>
            <p:cNvPr id="25" name="文本框 24">
              <a:extLst>
                <a:ext uri="{FF2B5EF4-FFF2-40B4-BE49-F238E27FC236}">
                  <a16:creationId xmlns:a16="http://schemas.microsoft.com/office/drawing/2014/main" id="{28F10FB3-6C69-4427-9537-8034ED48678A}"/>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26" name="直接连接符 25">
              <a:extLst>
                <a:ext uri="{FF2B5EF4-FFF2-40B4-BE49-F238E27FC236}">
                  <a16:creationId xmlns:a16="http://schemas.microsoft.com/office/drawing/2014/main" id="{E0C17EFC-0C6C-4131-9671-275A90602B99}"/>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EAF0B756-036A-490C-A3BD-EB7EDF635F5C}"/>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
        <p:nvSpPr>
          <p:cNvPr id="33" name="文本框 32">
            <a:extLst>
              <a:ext uri="{FF2B5EF4-FFF2-40B4-BE49-F238E27FC236}">
                <a16:creationId xmlns:a16="http://schemas.microsoft.com/office/drawing/2014/main" id="{3B8FD9D0-3F81-480F-B202-3E8925D4C69D}"/>
              </a:ext>
            </a:extLst>
          </p:cNvPr>
          <p:cNvSpPr txBox="1"/>
          <p:nvPr/>
        </p:nvSpPr>
        <p:spPr>
          <a:xfrm>
            <a:off x="1169158" y="2369571"/>
            <a:ext cx="9853684" cy="1169551"/>
          </a:xfrm>
          <a:prstGeom prst="rect">
            <a:avLst/>
          </a:prstGeom>
          <a:noFill/>
        </p:spPr>
        <p:txBody>
          <a:bodyPr wrap="square" rtlCol="0">
            <a:spAutoFit/>
          </a:bodyPr>
          <a:lstStyle/>
          <a:p>
            <a:pPr algn="ct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点击输入内容点击输入内容点击输入内容点击输入内容点击输入内容点击输入内容</a:t>
            </a:r>
          </a:p>
        </p:txBody>
      </p:sp>
    </p:spTree>
    <p:extLst>
      <p:ext uri="{BB962C8B-B14F-4D97-AF65-F5344CB8AC3E}">
        <p14:creationId xmlns:p14="http://schemas.microsoft.com/office/powerpoint/2010/main" val="260314665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7710F89-7E2D-4A5B-8EF5-AFA2F241CA4F}"/>
              </a:ext>
            </a:extLst>
          </p:cNvPr>
          <p:cNvPicPr>
            <a:picLocks noChangeAspect="1"/>
          </p:cNvPicPr>
          <p:nvPr/>
        </p:nvPicPr>
        <p:blipFill>
          <a:blip r:embed="rId3"/>
          <a:stretch>
            <a:fillRect/>
          </a:stretch>
        </p:blipFill>
        <p:spPr>
          <a:xfrm>
            <a:off x="0" y="0"/>
            <a:ext cx="2175690" cy="720000"/>
          </a:xfrm>
          <a:prstGeom prst="rect">
            <a:avLst/>
          </a:prstGeom>
        </p:spPr>
      </p:pic>
      <p:grpSp>
        <p:nvGrpSpPr>
          <p:cNvPr id="11" name="组合 10">
            <a:extLst>
              <a:ext uri="{FF2B5EF4-FFF2-40B4-BE49-F238E27FC236}">
                <a16:creationId xmlns:a16="http://schemas.microsoft.com/office/drawing/2014/main" id="{115C77A9-F14E-4DC7-9D73-58DFC6428E29}"/>
              </a:ext>
            </a:extLst>
          </p:cNvPr>
          <p:cNvGrpSpPr/>
          <p:nvPr/>
        </p:nvGrpSpPr>
        <p:grpSpPr>
          <a:xfrm>
            <a:off x="6291610" y="1883393"/>
            <a:ext cx="4205837" cy="707886"/>
            <a:chOff x="6741994" y="1774208"/>
            <a:chExt cx="4205837" cy="707886"/>
          </a:xfrm>
        </p:grpSpPr>
        <p:sp>
          <p:nvSpPr>
            <p:cNvPr id="9" name="文本框 8">
              <a:extLst>
                <a:ext uri="{FF2B5EF4-FFF2-40B4-BE49-F238E27FC236}">
                  <a16:creationId xmlns:a16="http://schemas.microsoft.com/office/drawing/2014/main" id="{7BBF0B1D-D881-404F-9B14-CD344F6AF640}"/>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01</a:t>
              </a:r>
              <a:endParaRPr lang="zh-CN" altLang="en-US" sz="4000" b="1" dirty="0">
                <a:solidFill>
                  <a:srgbClr val="4F3D2B"/>
                </a:solidFill>
                <a:latin typeface="Myriad" pitchFamily="50" charset="0"/>
              </a:endParaRPr>
            </a:p>
          </p:txBody>
        </p:sp>
        <p:sp>
          <p:nvSpPr>
            <p:cNvPr id="17" name="文本框 16">
              <a:extLst>
                <a:ext uri="{FF2B5EF4-FFF2-40B4-BE49-F238E27FC236}">
                  <a16:creationId xmlns:a16="http://schemas.microsoft.com/office/drawing/2014/main" id="{0D16ABF2-F0E4-4E60-994E-4336718439CC}"/>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19" name="组合 18">
            <a:extLst>
              <a:ext uri="{FF2B5EF4-FFF2-40B4-BE49-F238E27FC236}">
                <a16:creationId xmlns:a16="http://schemas.microsoft.com/office/drawing/2014/main" id="{49B9245B-E439-4CEB-93B2-203849CDFBBF}"/>
              </a:ext>
            </a:extLst>
          </p:cNvPr>
          <p:cNvGrpSpPr/>
          <p:nvPr/>
        </p:nvGrpSpPr>
        <p:grpSpPr>
          <a:xfrm>
            <a:off x="6700753" y="2674012"/>
            <a:ext cx="4205837" cy="707886"/>
            <a:chOff x="6741994" y="1774208"/>
            <a:chExt cx="4205837" cy="707886"/>
          </a:xfrm>
        </p:grpSpPr>
        <p:sp>
          <p:nvSpPr>
            <p:cNvPr id="20" name="文本框 19">
              <a:extLst>
                <a:ext uri="{FF2B5EF4-FFF2-40B4-BE49-F238E27FC236}">
                  <a16:creationId xmlns:a16="http://schemas.microsoft.com/office/drawing/2014/main" id="{27FB1E57-8B88-42DB-94DC-2782809977C6}"/>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02</a:t>
              </a:r>
              <a:endParaRPr lang="zh-CN" altLang="en-US" sz="4000" b="1" dirty="0">
                <a:solidFill>
                  <a:srgbClr val="4F3D2B"/>
                </a:solidFill>
                <a:latin typeface="Myriad" pitchFamily="50" charset="0"/>
              </a:endParaRPr>
            </a:p>
          </p:txBody>
        </p:sp>
        <p:sp>
          <p:nvSpPr>
            <p:cNvPr id="21" name="文本框 20">
              <a:extLst>
                <a:ext uri="{FF2B5EF4-FFF2-40B4-BE49-F238E27FC236}">
                  <a16:creationId xmlns:a16="http://schemas.microsoft.com/office/drawing/2014/main" id="{336CE63A-1FB8-44C5-9149-B170C20939BB}"/>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22" name="组合 21">
            <a:extLst>
              <a:ext uri="{FF2B5EF4-FFF2-40B4-BE49-F238E27FC236}">
                <a16:creationId xmlns:a16="http://schemas.microsoft.com/office/drawing/2014/main" id="{C6D48AD4-D096-4F7D-ACB0-70DF701346EC}"/>
              </a:ext>
            </a:extLst>
          </p:cNvPr>
          <p:cNvGrpSpPr/>
          <p:nvPr/>
        </p:nvGrpSpPr>
        <p:grpSpPr>
          <a:xfrm>
            <a:off x="7126451" y="3464631"/>
            <a:ext cx="4205837" cy="707886"/>
            <a:chOff x="6741994" y="1774208"/>
            <a:chExt cx="4205837" cy="707886"/>
          </a:xfrm>
        </p:grpSpPr>
        <p:sp>
          <p:nvSpPr>
            <p:cNvPr id="24" name="文本框 23">
              <a:extLst>
                <a:ext uri="{FF2B5EF4-FFF2-40B4-BE49-F238E27FC236}">
                  <a16:creationId xmlns:a16="http://schemas.microsoft.com/office/drawing/2014/main" id="{3D3699D6-5CF7-4699-9184-EE40428DE09E}"/>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03</a:t>
              </a:r>
              <a:endParaRPr lang="zh-CN" altLang="en-US" sz="4000" b="1" dirty="0">
                <a:solidFill>
                  <a:srgbClr val="4F3D2B"/>
                </a:solidFill>
                <a:latin typeface="Myriad" pitchFamily="50" charset="0"/>
              </a:endParaRPr>
            </a:p>
          </p:txBody>
        </p:sp>
        <p:sp>
          <p:nvSpPr>
            <p:cNvPr id="27" name="文本框 26">
              <a:extLst>
                <a:ext uri="{FF2B5EF4-FFF2-40B4-BE49-F238E27FC236}">
                  <a16:creationId xmlns:a16="http://schemas.microsoft.com/office/drawing/2014/main" id="{D39E2314-066F-44AD-BAA3-A29CA7DF04BB}"/>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28" name="组合 27">
            <a:extLst>
              <a:ext uri="{FF2B5EF4-FFF2-40B4-BE49-F238E27FC236}">
                <a16:creationId xmlns:a16="http://schemas.microsoft.com/office/drawing/2014/main" id="{B8FC3EFC-3666-49A2-A01D-9DD9014BB73C}"/>
              </a:ext>
            </a:extLst>
          </p:cNvPr>
          <p:cNvGrpSpPr/>
          <p:nvPr/>
        </p:nvGrpSpPr>
        <p:grpSpPr>
          <a:xfrm>
            <a:off x="7519335" y="4232517"/>
            <a:ext cx="4205837" cy="707886"/>
            <a:chOff x="6741994" y="1774208"/>
            <a:chExt cx="4205837" cy="707886"/>
          </a:xfrm>
        </p:grpSpPr>
        <p:sp>
          <p:nvSpPr>
            <p:cNvPr id="29" name="文本框 28">
              <a:extLst>
                <a:ext uri="{FF2B5EF4-FFF2-40B4-BE49-F238E27FC236}">
                  <a16:creationId xmlns:a16="http://schemas.microsoft.com/office/drawing/2014/main" id="{C469B134-1082-4BF7-BABB-E8659D492F73}"/>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04</a:t>
              </a:r>
              <a:endParaRPr lang="zh-CN" altLang="en-US" sz="4000" b="1" dirty="0">
                <a:solidFill>
                  <a:srgbClr val="4F3D2B"/>
                </a:solidFill>
                <a:latin typeface="Myriad" pitchFamily="50" charset="0"/>
              </a:endParaRPr>
            </a:p>
          </p:txBody>
        </p:sp>
        <p:sp>
          <p:nvSpPr>
            <p:cNvPr id="30" name="文本框 29">
              <a:extLst>
                <a:ext uri="{FF2B5EF4-FFF2-40B4-BE49-F238E27FC236}">
                  <a16:creationId xmlns:a16="http://schemas.microsoft.com/office/drawing/2014/main" id="{C165D620-65A0-4EB8-A3C5-2629FA63C93C}"/>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13" name="组合 12">
            <a:extLst>
              <a:ext uri="{FF2B5EF4-FFF2-40B4-BE49-F238E27FC236}">
                <a16:creationId xmlns:a16="http://schemas.microsoft.com/office/drawing/2014/main" id="{7DE4EEE9-F19C-43FB-A9BE-4817BBACC1A5}"/>
              </a:ext>
            </a:extLst>
          </p:cNvPr>
          <p:cNvGrpSpPr/>
          <p:nvPr/>
        </p:nvGrpSpPr>
        <p:grpSpPr>
          <a:xfrm>
            <a:off x="801237" y="1626850"/>
            <a:ext cx="6663506" cy="4450466"/>
            <a:chOff x="801237" y="1626850"/>
            <a:chExt cx="6663506" cy="4450466"/>
          </a:xfrm>
        </p:grpSpPr>
        <p:pic>
          <p:nvPicPr>
            <p:cNvPr id="8" name="图片 7">
              <a:extLst>
                <a:ext uri="{FF2B5EF4-FFF2-40B4-BE49-F238E27FC236}">
                  <a16:creationId xmlns:a16="http://schemas.microsoft.com/office/drawing/2014/main" id="{B395E817-F18E-48F2-B0F1-FBF818CA7D43}"/>
                </a:ext>
              </a:extLst>
            </p:cNvPr>
            <p:cNvPicPr>
              <a:picLocks noChangeAspect="1"/>
            </p:cNvPicPr>
            <p:nvPr/>
          </p:nvPicPr>
          <p:blipFill>
            <a:blip r:embed="rId4"/>
            <a:stretch>
              <a:fillRect/>
            </a:stretch>
          </p:blipFill>
          <p:spPr>
            <a:xfrm>
              <a:off x="801237" y="1626850"/>
              <a:ext cx="6663506" cy="4450466"/>
            </a:xfrm>
            <a:prstGeom prst="rect">
              <a:avLst/>
            </a:prstGeom>
          </p:spPr>
        </p:pic>
        <p:pic>
          <p:nvPicPr>
            <p:cNvPr id="12" name="图片 11">
              <a:extLst>
                <a:ext uri="{FF2B5EF4-FFF2-40B4-BE49-F238E27FC236}">
                  <a16:creationId xmlns:a16="http://schemas.microsoft.com/office/drawing/2014/main" id="{D5BBD66E-37D2-4672-A88F-11CCFF5E6E5A}"/>
                </a:ext>
              </a:extLst>
            </p:cNvPr>
            <p:cNvPicPr>
              <a:picLocks noChangeAspect="1"/>
            </p:cNvPicPr>
            <p:nvPr/>
          </p:nvPicPr>
          <p:blipFill>
            <a:blip r:embed="rId5"/>
            <a:stretch>
              <a:fillRect/>
            </a:stretch>
          </p:blipFill>
          <p:spPr>
            <a:xfrm>
              <a:off x="2547648" y="2194658"/>
              <a:ext cx="957831" cy="958707"/>
            </a:xfrm>
            <a:prstGeom prst="rect">
              <a:avLst/>
            </a:prstGeom>
          </p:spPr>
        </p:pic>
      </p:grpSp>
    </p:spTree>
    <p:extLst>
      <p:ext uri="{BB962C8B-B14F-4D97-AF65-F5344CB8AC3E}">
        <p14:creationId xmlns:p14="http://schemas.microsoft.com/office/powerpoint/2010/main" val="1882553724"/>
      </p:ext>
    </p:extLst>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2" presetClass="entr" presetSubtype="2"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1+#ppt_w/2"/>
                                          </p:val>
                                        </p:tav>
                                        <p:tav tm="100000">
                                          <p:val>
                                            <p:strVal val="#ppt_x"/>
                                          </p:val>
                                        </p:tav>
                                      </p:tavLst>
                                    </p:anim>
                                    <p:anim calcmode="lin" valueType="num">
                                      <p:cBhvr additive="base">
                                        <p:cTn id="11" dur="1000" fill="hold"/>
                                        <p:tgtEl>
                                          <p:spTgt spid="11"/>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000" fill="hold"/>
                                        <p:tgtEl>
                                          <p:spTgt spid="19"/>
                                        </p:tgtEl>
                                        <p:attrNameLst>
                                          <p:attrName>ppt_x</p:attrName>
                                        </p:attrNameLst>
                                      </p:cBhvr>
                                      <p:tavLst>
                                        <p:tav tm="0">
                                          <p:val>
                                            <p:strVal val="1+#ppt_w/2"/>
                                          </p:val>
                                        </p:tav>
                                        <p:tav tm="100000">
                                          <p:val>
                                            <p:strVal val="#ppt_x"/>
                                          </p:val>
                                        </p:tav>
                                      </p:tavLst>
                                    </p:anim>
                                    <p:anim calcmode="lin" valueType="num">
                                      <p:cBhvr additive="base">
                                        <p:cTn id="15" dur="10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fill="hold"/>
                                        <p:tgtEl>
                                          <p:spTgt spid="22"/>
                                        </p:tgtEl>
                                        <p:attrNameLst>
                                          <p:attrName>ppt_x</p:attrName>
                                        </p:attrNameLst>
                                      </p:cBhvr>
                                      <p:tavLst>
                                        <p:tav tm="0">
                                          <p:val>
                                            <p:strVal val="1+#ppt_w/2"/>
                                          </p:val>
                                        </p:tav>
                                        <p:tav tm="100000">
                                          <p:val>
                                            <p:strVal val="#ppt_x"/>
                                          </p:val>
                                        </p:tav>
                                      </p:tavLst>
                                    </p:anim>
                                    <p:anim calcmode="lin" valueType="num">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1000" fill="hold"/>
                                        <p:tgtEl>
                                          <p:spTgt spid="28"/>
                                        </p:tgtEl>
                                        <p:attrNameLst>
                                          <p:attrName>ppt_x</p:attrName>
                                        </p:attrNameLst>
                                      </p:cBhvr>
                                      <p:tavLst>
                                        <p:tav tm="0">
                                          <p:val>
                                            <p:strVal val="1+#ppt_w/2"/>
                                          </p:val>
                                        </p:tav>
                                        <p:tav tm="100000">
                                          <p:val>
                                            <p:strVal val="#ppt_x"/>
                                          </p:val>
                                        </p:tav>
                                      </p:tavLst>
                                    </p:anim>
                                    <p:anim calcmode="lin" valueType="num">
                                      <p:cBhvr additive="base">
                                        <p:cTn id="23"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7710F89-7E2D-4A5B-8EF5-AFA2F241CA4F}"/>
              </a:ext>
            </a:extLst>
          </p:cNvPr>
          <p:cNvPicPr>
            <a:picLocks noChangeAspect="1"/>
          </p:cNvPicPr>
          <p:nvPr/>
        </p:nvPicPr>
        <p:blipFill>
          <a:blip r:embed="rId3"/>
          <a:stretch>
            <a:fillRect/>
          </a:stretch>
        </p:blipFill>
        <p:spPr>
          <a:xfrm>
            <a:off x="0" y="0"/>
            <a:ext cx="2175690" cy="720000"/>
          </a:xfrm>
          <a:prstGeom prst="rect">
            <a:avLst/>
          </a:prstGeom>
        </p:spPr>
      </p:pic>
      <p:grpSp>
        <p:nvGrpSpPr>
          <p:cNvPr id="25" name="组合 24">
            <a:extLst>
              <a:ext uri="{FF2B5EF4-FFF2-40B4-BE49-F238E27FC236}">
                <a16:creationId xmlns:a16="http://schemas.microsoft.com/office/drawing/2014/main" id="{08756DE1-DDBA-4E78-B1D1-27C2510062C8}"/>
              </a:ext>
            </a:extLst>
          </p:cNvPr>
          <p:cNvGrpSpPr/>
          <p:nvPr/>
        </p:nvGrpSpPr>
        <p:grpSpPr>
          <a:xfrm flipH="1">
            <a:off x="3858077" y="2890314"/>
            <a:ext cx="1059771" cy="913596"/>
            <a:chOff x="3425588" y="2115403"/>
            <a:chExt cx="2374709" cy="2047164"/>
          </a:xfrm>
        </p:grpSpPr>
        <p:sp>
          <p:nvSpPr>
            <p:cNvPr id="26" name="箭头: V 形 25">
              <a:extLst>
                <a:ext uri="{FF2B5EF4-FFF2-40B4-BE49-F238E27FC236}">
                  <a16:creationId xmlns:a16="http://schemas.microsoft.com/office/drawing/2014/main" id="{4CF8F7B7-01E3-440E-B02B-91673A1FE797}"/>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id="{119B7E12-5034-4775-9B20-62EB2210E248}"/>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id="{167BAC06-CAF3-4461-BDE0-0029F59B3145}"/>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0B19A0B3-B4C9-4BFD-A299-5B2DE30E11C2}"/>
              </a:ext>
            </a:extLst>
          </p:cNvPr>
          <p:cNvGrpSpPr/>
          <p:nvPr/>
        </p:nvGrpSpPr>
        <p:grpSpPr>
          <a:xfrm flipH="1">
            <a:off x="7274152" y="2890314"/>
            <a:ext cx="1059771" cy="913596"/>
            <a:chOff x="3425588" y="2115403"/>
            <a:chExt cx="2374709" cy="2047164"/>
          </a:xfrm>
        </p:grpSpPr>
        <p:sp>
          <p:nvSpPr>
            <p:cNvPr id="34" name="箭头: V 形 33">
              <a:extLst>
                <a:ext uri="{FF2B5EF4-FFF2-40B4-BE49-F238E27FC236}">
                  <a16:creationId xmlns:a16="http://schemas.microsoft.com/office/drawing/2014/main" id="{566B6669-BC35-4924-A25F-2BCC243DEF5C}"/>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id="{98FA4315-BEB4-4FB7-B244-A08277420F3B}"/>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id="{7B3E6D7F-8928-4682-82A0-68832E66227A}"/>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a:extLst>
              <a:ext uri="{FF2B5EF4-FFF2-40B4-BE49-F238E27FC236}">
                <a16:creationId xmlns:a16="http://schemas.microsoft.com/office/drawing/2014/main" id="{6B71D81A-3EB7-4772-8602-0AADEC8B9415}"/>
              </a:ext>
            </a:extLst>
          </p:cNvPr>
          <p:cNvGrpSpPr/>
          <p:nvPr/>
        </p:nvGrpSpPr>
        <p:grpSpPr>
          <a:xfrm>
            <a:off x="4541444" y="720000"/>
            <a:ext cx="3284245" cy="1309508"/>
            <a:chOff x="4541444" y="720000"/>
            <a:chExt cx="3284245" cy="1309508"/>
          </a:xfrm>
        </p:grpSpPr>
        <p:sp>
          <p:nvSpPr>
            <p:cNvPr id="38" name="文本框 37">
              <a:extLst>
                <a:ext uri="{FF2B5EF4-FFF2-40B4-BE49-F238E27FC236}">
                  <a16:creationId xmlns:a16="http://schemas.microsoft.com/office/drawing/2014/main" id="{471F4DBA-F9CF-4696-8122-054243F75CAE}"/>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39" name="直接连接符 38">
              <a:extLst>
                <a:ext uri="{FF2B5EF4-FFF2-40B4-BE49-F238E27FC236}">
                  <a16:creationId xmlns:a16="http://schemas.microsoft.com/office/drawing/2014/main" id="{52006ED9-CF30-4322-861B-4AC3DBC4D7C6}"/>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B983851E-F6D3-4EA1-805D-9A74D2DD6B8F}"/>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grpSp>
        <p:nvGrpSpPr>
          <p:cNvPr id="15" name="组合 14">
            <a:extLst>
              <a:ext uri="{FF2B5EF4-FFF2-40B4-BE49-F238E27FC236}">
                <a16:creationId xmlns:a16="http://schemas.microsoft.com/office/drawing/2014/main" id="{09A08508-B59B-4C98-B90D-59D96BB4FE8B}"/>
              </a:ext>
            </a:extLst>
          </p:cNvPr>
          <p:cNvGrpSpPr/>
          <p:nvPr/>
        </p:nvGrpSpPr>
        <p:grpSpPr>
          <a:xfrm>
            <a:off x="1087845" y="2441245"/>
            <a:ext cx="3176361" cy="3256542"/>
            <a:chOff x="1087845" y="2441245"/>
            <a:chExt cx="3176361" cy="3256542"/>
          </a:xfrm>
        </p:grpSpPr>
        <p:sp>
          <p:nvSpPr>
            <p:cNvPr id="4" name="任意多边形: 形状 3">
              <a:extLst>
                <a:ext uri="{FF2B5EF4-FFF2-40B4-BE49-F238E27FC236}">
                  <a16:creationId xmlns:a16="http://schemas.microsoft.com/office/drawing/2014/main" id="{1CF5423C-90FA-4E64-BB6D-123167EEE757}"/>
                </a:ext>
              </a:extLst>
            </p:cNvPr>
            <p:cNvSpPr/>
            <p:nvPr/>
          </p:nvSpPr>
          <p:spPr>
            <a:xfrm>
              <a:off x="1774058" y="2441245"/>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4F3D2B"/>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r>
                <a:rPr lang="en-US" altLang="zh-CN" sz="5400" b="1" kern="1200" dirty="0">
                  <a:solidFill>
                    <a:schemeClr val="bg1"/>
                  </a:solidFill>
                  <a:latin typeface="Myriad" pitchFamily="50" charset="0"/>
                </a:rPr>
                <a:t>01</a:t>
              </a:r>
              <a:endParaRPr lang="zh-CN" altLang="en-US" sz="5400" b="1" kern="1200" dirty="0">
                <a:solidFill>
                  <a:schemeClr val="bg1"/>
                </a:solidFill>
                <a:latin typeface="Myriad" pitchFamily="50" charset="0"/>
              </a:endParaRPr>
            </a:p>
          </p:txBody>
        </p:sp>
        <p:sp>
          <p:nvSpPr>
            <p:cNvPr id="41" name="文本框 40">
              <a:extLst>
                <a:ext uri="{FF2B5EF4-FFF2-40B4-BE49-F238E27FC236}">
                  <a16:creationId xmlns:a16="http://schemas.microsoft.com/office/drawing/2014/main" id="{4ADF1ACA-93D0-40D9-9FC6-C8957260B6E3}"/>
                </a:ext>
              </a:extLst>
            </p:cNvPr>
            <p:cNvSpPr txBox="1"/>
            <p:nvPr/>
          </p:nvSpPr>
          <p:spPr>
            <a:xfrm>
              <a:off x="1087845" y="4528236"/>
              <a:ext cx="3176361" cy="1169551"/>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16" name="组合 15">
            <a:extLst>
              <a:ext uri="{FF2B5EF4-FFF2-40B4-BE49-F238E27FC236}">
                <a16:creationId xmlns:a16="http://schemas.microsoft.com/office/drawing/2014/main" id="{5EE2F1AC-B845-4596-9344-8E3E7FB1034F}"/>
              </a:ext>
            </a:extLst>
          </p:cNvPr>
          <p:cNvGrpSpPr/>
          <p:nvPr/>
        </p:nvGrpSpPr>
        <p:grpSpPr>
          <a:xfrm>
            <a:off x="4507535" y="2441245"/>
            <a:ext cx="3176361" cy="3256542"/>
            <a:chOff x="4507535" y="2441245"/>
            <a:chExt cx="3176361" cy="3256542"/>
          </a:xfrm>
        </p:grpSpPr>
        <p:sp>
          <p:nvSpPr>
            <p:cNvPr id="6" name="任意多边形: 形状 5">
              <a:extLst>
                <a:ext uri="{FF2B5EF4-FFF2-40B4-BE49-F238E27FC236}">
                  <a16:creationId xmlns:a16="http://schemas.microsoft.com/office/drawing/2014/main" id="{24E83F9B-CC8D-4E05-8738-73E04FCB95F0}"/>
                </a:ext>
              </a:extLst>
            </p:cNvPr>
            <p:cNvSpPr/>
            <p:nvPr/>
          </p:nvSpPr>
          <p:spPr>
            <a:xfrm>
              <a:off x="5190133" y="2441245"/>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4F3D2B"/>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algn="ctr" defTabSz="1778000">
                <a:lnSpc>
                  <a:spcPct val="90000"/>
                </a:lnSpc>
                <a:spcBef>
                  <a:spcPct val="0"/>
                </a:spcBef>
                <a:spcAft>
                  <a:spcPct val="35000"/>
                </a:spcAft>
              </a:pPr>
              <a:r>
                <a:rPr lang="en-US" altLang="zh-CN" sz="5400" b="1" dirty="0">
                  <a:solidFill>
                    <a:schemeClr val="bg1"/>
                  </a:solidFill>
                  <a:latin typeface="Myriad" pitchFamily="50" charset="0"/>
                </a:rPr>
                <a:t>02</a:t>
              </a:r>
              <a:endParaRPr lang="zh-CN" altLang="en-US" sz="5400" b="1" dirty="0">
                <a:solidFill>
                  <a:schemeClr val="bg1"/>
                </a:solidFill>
                <a:latin typeface="Myriad" pitchFamily="50" charset="0"/>
              </a:endParaRPr>
            </a:p>
          </p:txBody>
        </p:sp>
        <p:sp>
          <p:nvSpPr>
            <p:cNvPr id="42" name="文本框 41">
              <a:extLst>
                <a:ext uri="{FF2B5EF4-FFF2-40B4-BE49-F238E27FC236}">
                  <a16:creationId xmlns:a16="http://schemas.microsoft.com/office/drawing/2014/main" id="{C3F00066-FAE3-4EE0-B3DE-13C92CDB1657}"/>
                </a:ext>
              </a:extLst>
            </p:cNvPr>
            <p:cNvSpPr txBox="1"/>
            <p:nvPr/>
          </p:nvSpPr>
          <p:spPr>
            <a:xfrm>
              <a:off x="4507535" y="4528236"/>
              <a:ext cx="3176361" cy="1169551"/>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18" name="组合 17">
            <a:extLst>
              <a:ext uri="{FF2B5EF4-FFF2-40B4-BE49-F238E27FC236}">
                <a16:creationId xmlns:a16="http://schemas.microsoft.com/office/drawing/2014/main" id="{294134C5-FA89-4D06-B04A-19C2122BB761}"/>
              </a:ext>
            </a:extLst>
          </p:cNvPr>
          <p:cNvGrpSpPr/>
          <p:nvPr/>
        </p:nvGrpSpPr>
        <p:grpSpPr>
          <a:xfrm>
            <a:off x="7923894" y="2441245"/>
            <a:ext cx="3176361" cy="3256541"/>
            <a:chOff x="7923894" y="2441245"/>
            <a:chExt cx="3176361" cy="3256541"/>
          </a:xfrm>
        </p:grpSpPr>
        <p:sp>
          <p:nvSpPr>
            <p:cNvPr id="13" name="任意多边形: 形状 12">
              <a:extLst>
                <a:ext uri="{FF2B5EF4-FFF2-40B4-BE49-F238E27FC236}">
                  <a16:creationId xmlns:a16="http://schemas.microsoft.com/office/drawing/2014/main" id="{A3567071-9D4F-4C23-BD27-AC895177571E}"/>
                </a:ext>
              </a:extLst>
            </p:cNvPr>
            <p:cNvSpPr/>
            <p:nvPr/>
          </p:nvSpPr>
          <p:spPr>
            <a:xfrm>
              <a:off x="8606208" y="2441245"/>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4F3D2B"/>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algn="ctr" defTabSz="1778000">
                <a:lnSpc>
                  <a:spcPct val="90000"/>
                </a:lnSpc>
                <a:spcBef>
                  <a:spcPct val="0"/>
                </a:spcBef>
                <a:spcAft>
                  <a:spcPct val="35000"/>
                </a:spcAft>
              </a:pPr>
              <a:r>
                <a:rPr lang="en-US" altLang="zh-CN" sz="5400" b="1" dirty="0">
                  <a:solidFill>
                    <a:schemeClr val="bg1"/>
                  </a:solidFill>
                  <a:latin typeface="Myriad" pitchFamily="50" charset="0"/>
                </a:rPr>
                <a:t>03</a:t>
              </a:r>
              <a:endParaRPr lang="zh-CN" altLang="en-US" sz="5400" b="1" dirty="0">
                <a:solidFill>
                  <a:schemeClr val="bg1"/>
                </a:solidFill>
                <a:latin typeface="Myriad" pitchFamily="50" charset="0"/>
              </a:endParaRPr>
            </a:p>
          </p:txBody>
        </p:sp>
        <p:sp>
          <p:nvSpPr>
            <p:cNvPr id="43" name="文本框 42">
              <a:extLst>
                <a:ext uri="{FF2B5EF4-FFF2-40B4-BE49-F238E27FC236}">
                  <a16:creationId xmlns:a16="http://schemas.microsoft.com/office/drawing/2014/main" id="{B1F2F595-0D48-4163-BA87-EA9B04321C47}"/>
                </a:ext>
              </a:extLst>
            </p:cNvPr>
            <p:cNvSpPr txBox="1"/>
            <p:nvPr/>
          </p:nvSpPr>
          <p:spPr>
            <a:xfrm>
              <a:off x="7923894" y="4528235"/>
              <a:ext cx="3176361" cy="1169551"/>
            </a:xfrm>
            <a:prstGeom prst="rect">
              <a:avLst/>
            </a:prstGeom>
            <a:noFill/>
          </p:spPr>
          <p:txBody>
            <a:bodyPr wrap="square" rtlCol="0" anchor="ctr">
              <a:spAutoFit/>
            </a:bodyPr>
            <a:lstStyle/>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a:p>
              <a:pPr algn="ctr">
                <a:lnSpc>
                  <a:spcPts val="2800"/>
                </a:lnSpc>
              </a:pPr>
              <a:r>
                <a:rPr lang="zh-CN" altLang="en-US" sz="1600"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z="1600" spc="300" dirty="0">
                <a:solidFill>
                  <a:srgbClr val="4F3D2B"/>
                </a:solidFill>
                <a:latin typeface="汉仪铁线黑-45简" panose="00020600040101010101" pitchFamily="18" charset="-122"/>
                <a:ea typeface="汉仪铁线黑-45简" panose="00020600040101010101" pitchFamily="18" charset="-122"/>
              </a:endParaRPr>
            </a:p>
          </p:txBody>
        </p:sp>
      </p:grpSp>
    </p:spTree>
    <p:extLst>
      <p:ext uri="{BB962C8B-B14F-4D97-AF65-F5344CB8AC3E}">
        <p14:creationId xmlns:p14="http://schemas.microsoft.com/office/powerpoint/2010/main" val="4099085579"/>
      </p:ext>
    </p:extLst>
  </p:cSld>
  <p:clrMapOvr>
    <a:masterClrMapping/>
  </p:clrMapOvr>
  <p:transition spd="slow"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2" presetClass="entr" presetSubtype="8"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000" fill="hold"/>
                                        <p:tgtEl>
                                          <p:spTgt spid="15"/>
                                        </p:tgtEl>
                                        <p:attrNameLst>
                                          <p:attrName>ppt_x</p:attrName>
                                        </p:attrNameLst>
                                      </p:cBhvr>
                                      <p:tavLst>
                                        <p:tav tm="0">
                                          <p:val>
                                            <p:strVal val="0-#ppt_w/2"/>
                                          </p:val>
                                        </p:tav>
                                        <p:tav tm="100000">
                                          <p:val>
                                            <p:strVal val="#ppt_x"/>
                                          </p:val>
                                        </p:tav>
                                      </p:tavLst>
                                    </p:anim>
                                    <p:anim calcmode="lin" valueType="num">
                                      <p:cBhvr additive="base">
                                        <p:cTn id="11" dur="1000" fill="hold"/>
                                        <p:tgtEl>
                                          <p:spTgt spid="15"/>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75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2" presetClass="entr" presetSubtype="8" fill="hold" nodeType="withEffect">
                                  <p:stCondLst>
                                    <p:cond delay="225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32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2" presetClass="entr" presetSubtype="8" fill="hold" nodeType="withEffect">
                                  <p:stCondLst>
                                    <p:cond delay="375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7710F89-7E2D-4A5B-8EF5-AFA2F241CA4F}"/>
              </a:ext>
            </a:extLst>
          </p:cNvPr>
          <p:cNvPicPr>
            <a:picLocks noChangeAspect="1"/>
          </p:cNvPicPr>
          <p:nvPr/>
        </p:nvPicPr>
        <p:blipFill>
          <a:blip r:embed="rId3"/>
          <a:stretch>
            <a:fillRect/>
          </a:stretch>
        </p:blipFill>
        <p:spPr>
          <a:xfrm>
            <a:off x="0" y="0"/>
            <a:ext cx="2175690" cy="720000"/>
          </a:xfrm>
          <a:prstGeom prst="rect">
            <a:avLst/>
          </a:prstGeom>
        </p:spPr>
      </p:pic>
      <p:grpSp>
        <p:nvGrpSpPr>
          <p:cNvPr id="8" name="组合 7">
            <a:extLst>
              <a:ext uri="{FF2B5EF4-FFF2-40B4-BE49-F238E27FC236}">
                <a16:creationId xmlns:a16="http://schemas.microsoft.com/office/drawing/2014/main" id="{8A50141C-D2F7-4CB0-AF90-9C4866CE6DF6}"/>
              </a:ext>
            </a:extLst>
          </p:cNvPr>
          <p:cNvGrpSpPr/>
          <p:nvPr/>
        </p:nvGrpSpPr>
        <p:grpSpPr>
          <a:xfrm>
            <a:off x="6300834" y="1552033"/>
            <a:ext cx="4749196" cy="4054191"/>
            <a:chOff x="6300834" y="1552033"/>
            <a:chExt cx="4749196" cy="4054191"/>
          </a:xfrm>
        </p:grpSpPr>
        <p:pic>
          <p:nvPicPr>
            <p:cNvPr id="3" name="图片 2">
              <a:extLst>
                <a:ext uri="{FF2B5EF4-FFF2-40B4-BE49-F238E27FC236}">
                  <a16:creationId xmlns:a16="http://schemas.microsoft.com/office/drawing/2014/main" id="{4D465ED9-1416-458C-A825-4D2C8B9256BC}"/>
                </a:ext>
              </a:extLst>
            </p:cNvPr>
            <p:cNvPicPr>
              <a:picLocks noChangeAspect="1"/>
            </p:cNvPicPr>
            <p:nvPr/>
          </p:nvPicPr>
          <p:blipFill>
            <a:blip r:embed="rId4"/>
            <a:stretch>
              <a:fillRect/>
            </a:stretch>
          </p:blipFill>
          <p:spPr>
            <a:xfrm>
              <a:off x="6300834" y="1552033"/>
              <a:ext cx="4749196" cy="4054191"/>
            </a:xfrm>
            <a:prstGeom prst="rect">
              <a:avLst/>
            </a:prstGeom>
          </p:spPr>
        </p:pic>
        <p:pic>
          <p:nvPicPr>
            <p:cNvPr id="5" name="图片 4">
              <a:extLst>
                <a:ext uri="{FF2B5EF4-FFF2-40B4-BE49-F238E27FC236}">
                  <a16:creationId xmlns:a16="http://schemas.microsoft.com/office/drawing/2014/main" id="{FEFA55CE-1BC7-4851-A966-F5C7E20813BB}"/>
                </a:ext>
              </a:extLst>
            </p:cNvPr>
            <p:cNvPicPr>
              <a:picLocks noChangeAspect="1"/>
            </p:cNvPicPr>
            <p:nvPr/>
          </p:nvPicPr>
          <p:blipFill>
            <a:blip r:embed="rId5"/>
            <a:stretch>
              <a:fillRect/>
            </a:stretch>
          </p:blipFill>
          <p:spPr>
            <a:xfrm>
              <a:off x="8171467" y="2350090"/>
              <a:ext cx="1007930" cy="1010041"/>
            </a:xfrm>
            <a:prstGeom prst="rect">
              <a:avLst/>
            </a:prstGeom>
          </p:spPr>
        </p:pic>
      </p:grpSp>
      <p:grpSp>
        <p:nvGrpSpPr>
          <p:cNvPr id="27" name="组合 26">
            <a:extLst>
              <a:ext uri="{FF2B5EF4-FFF2-40B4-BE49-F238E27FC236}">
                <a16:creationId xmlns:a16="http://schemas.microsoft.com/office/drawing/2014/main" id="{CB43669C-6426-4935-BA1E-4E85E1D3C0F3}"/>
              </a:ext>
            </a:extLst>
          </p:cNvPr>
          <p:cNvGrpSpPr/>
          <p:nvPr/>
        </p:nvGrpSpPr>
        <p:grpSpPr>
          <a:xfrm>
            <a:off x="1063875" y="1955607"/>
            <a:ext cx="4205837" cy="707886"/>
            <a:chOff x="6741994" y="1774208"/>
            <a:chExt cx="4205837" cy="707886"/>
          </a:xfrm>
        </p:grpSpPr>
        <p:sp>
          <p:nvSpPr>
            <p:cNvPr id="28" name="文本框 27">
              <a:extLst>
                <a:ext uri="{FF2B5EF4-FFF2-40B4-BE49-F238E27FC236}">
                  <a16:creationId xmlns:a16="http://schemas.microsoft.com/office/drawing/2014/main" id="{37020FFB-B90E-4FB1-BA4C-2EBA10909E75}"/>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01</a:t>
              </a:r>
              <a:endParaRPr lang="zh-CN" altLang="en-US" sz="4000" b="1" dirty="0">
                <a:solidFill>
                  <a:srgbClr val="4F3D2B"/>
                </a:solidFill>
                <a:latin typeface="Myriad" pitchFamily="50" charset="0"/>
              </a:endParaRPr>
            </a:p>
          </p:txBody>
        </p:sp>
        <p:sp>
          <p:nvSpPr>
            <p:cNvPr id="29" name="文本框 28">
              <a:extLst>
                <a:ext uri="{FF2B5EF4-FFF2-40B4-BE49-F238E27FC236}">
                  <a16:creationId xmlns:a16="http://schemas.microsoft.com/office/drawing/2014/main" id="{636CF864-F3F1-4BBF-9C04-89DDF7E7C97E}"/>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44" name="组合 43">
            <a:extLst>
              <a:ext uri="{FF2B5EF4-FFF2-40B4-BE49-F238E27FC236}">
                <a16:creationId xmlns:a16="http://schemas.microsoft.com/office/drawing/2014/main" id="{261CC6A8-1457-4699-BEAB-FC84A25F887B}"/>
              </a:ext>
            </a:extLst>
          </p:cNvPr>
          <p:cNvGrpSpPr/>
          <p:nvPr/>
        </p:nvGrpSpPr>
        <p:grpSpPr>
          <a:xfrm>
            <a:off x="1063875" y="2801992"/>
            <a:ext cx="4205837" cy="707886"/>
            <a:chOff x="6741994" y="1774208"/>
            <a:chExt cx="4205837" cy="707886"/>
          </a:xfrm>
        </p:grpSpPr>
        <p:sp>
          <p:nvSpPr>
            <p:cNvPr id="45" name="文本框 44">
              <a:extLst>
                <a:ext uri="{FF2B5EF4-FFF2-40B4-BE49-F238E27FC236}">
                  <a16:creationId xmlns:a16="http://schemas.microsoft.com/office/drawing/2014/main" id="{05C9B033-F96D-4B47-9991-E5471047B528}"/>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02</a:t>
              </a:r>
              <a:endParaRPr lang="zh-CN" altLang="en-US" sz="4000" b="1" dirty="0">
                <a:solidFill>
                  <a:srgbClr val="4F3D2B"/>
                </a:solidFill>
                <a:latin typeface="Myriad" pitchFamily="50" charset="0"/>
              </a:endParaRPr>
            </a:p>
          </p:txBody>
        </p:sp>
        <p:sp>
          <p:nvSpPr>
            <p:cNvPr id="46" name="文本框 45">
              <a:extLst>
                <a:ext uri="{FF2B5EF4-FFF2-40B4-BE49-F238E27FC236}">
                  <a16:creationId xmlns:a16="http://schemas.microsoft.com/office/drawing/2014/main" id="{9781EA8F-18F8-4842-A748-211FA063DA9B}"/>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47" name="组合 46">
            <a:extLst>
              <a:ext uri="{FF2B5EF4-FFF2-40B4-BE49-F238E27FC236}">
                <a16:creationId xmlns:a16="http://schemas.microsoft.com/office/drawing/2014/main" id="{99A7B7C3-8B4E-4D6B-A5E2-823797387EAF}"/>
              </a:ext>
            </a:extLst>
          </p:cNvPr>
          <p:cNvGrpSpPr/>
          <p:nvPr/>
        </p:nvGrpSpPr>
        <p:grpSpPr>
          <a:xfrm>
            <a:off x="1063875" y="3648377"/>
            <a:ext cx="4205837" cy="707886"/>
            <a:chOff x="6741994" y="1774208"/>
            <a:chExt cx="4205837" cy="707886"/>
          </a:xfrm>
        </p:grpSpPr>
        <p:sp>
          <p:nvSpPr>
            <p:cNvPr id="48" name="文本框 47">
              <a:extLst>
                <a:ext uri="{FF2B5EF4-FFF2-40B4-BE49-F238E27FC236}">
                  <a16:creationId xmlns:a16="http://schemas.microsoft.com/office/drawing/2014/main" id="{13DCAAEA-4BB2-4A91-834F-B9E90A12AB36}"/>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03</a:t>
              </a:r>
              <a:endParaRPr lang="zh-CN" altLang="en-US" sz="4000" b="1" dirty="0">
                <a:solidFill>
                  <a:srgbClr val="4F3D2B"/>
                </a:solidFill>
                <a:latin typeface="Myriad" pitchFamily="50" charset="0"/>
              </a:endParaRPr>
            </a:p>
          </p:txBody>
        </p:sp>
        <p:sp>
          <p:nvSpPr>
            <p:cNvPr id="49" name="文本框 48">
              <a:extLst>
                <a:ext uri="{FF2B5EF4-FFF2-40B4-BE49-F238E27FC236}">
                  <a16:creationId xmlns:a16="http://schemas.microsoft.com/office/drawing/2014/main" id="{A313EC6F-0E22-46B2-B907-13B43280C7D3}"/>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grpSp>
        <p:nvGrpSpPr>
          <p:cNvPr id="50" name="组合 49">
            <a:extLst>
              <a:ext uri="{FF2B5EF4-FFF2-40B4-BE49-F238E27FC236}">
                <a16:creationId xmlns:a16="http://schemas.microsoft.com/office/drawing/2014/main" id="{50217935-D9C5-457A-A9C0-E521A7B4BC92}"/>
              </a:ext>
            </a:extLst>
          </p:cNvPr>
          <p:cNvGrpSpPr/>
          <p:nvPr/>
        </p:nvGrpSpPr>
        <p:grpSpPr>
          <a:xfrm>
            <a:off x="1063875" y="4494762"/>
            <a:ext cx="4205837" cy="707886"/>
            <a:chOff x="6741994" y="1774208"/>
            <a:chExt cx="4205837" cy="707886"/>
          </a:xfrm>
        </p:grpSpPr>
        <p:sp>
          <p:nvSpPr>
            <p:cNvPr id="51" name="文本框 50">
              <a:extLst>
                <a:ext uri="{FF2B5EF4-FFF2-40B4-BE49-F238E27FC236}">
                  <a16:creationId xmlns:a16="http://schemas.microsoft.com/office/drawing/2014/main" id="{739C6F3E-F604-4E21-9722-8D19620A4EA5}"/>
                </a:ext>
              </a:extLst>
            </p:cNvPr>
            <p:cNvSpPr txBox="1"/>
            <p:nvPr/>
          </p:nvSpPr>
          <p:spPr>
            <a:xfrm>
              <a:off x="6741994" y="1774208"/>
              <a:ext cx="739305" cy="707886"/>
            </a:xfrm>
            <a:prstGeom prst="rect">
              <a:avLst/>
            </a:prstGeom>
            <a:noFill/>
          </p:spPr>
          <p:txBody>
            <a:bodyPr wrap="none" rtlCol="0" anchor="ctr">
              <a:spAutoFit/>
            </a:bodyPr>
            <a:lstStyle/>
            <a:p>
              <a:r>
                <a:rPr lang="en-US" altLang="zh-CN" sz="4000" b="1" dirty="0">
                  <a:solidFill>
                    <a:srgbClr val="4F3D2B"/>
                  </a:solidFill>
                  <a:latin typeface="Myriad" pitchFamily="50" charset="0"/>
                </a:rPr>
                <a:t>04</a:t>
              </a:r>
              <a:endParaRPr lang="zh-CN" altLang="en-US" sz="4000" b="1" dirty="0">
                <a:solidFill>
                  <a:srgbClr val="4F3D2B"/>
                </a:solidFill>
                <a:latin typeface="Myriad" pitchFamily="50" charset="0"/>
              </a:endParaRPr>
            </a:p>
          </p:txBody>
        </p:sp>
        <p:sp>
          <p:nvSpPr>
            <p:cNvPr id="52" name="文本框 51">
              <a:extLst>
                <a:ext uri="{FF2B5EF4-FFF2-40B4-BE49-F238E27FC236}">
                  <a16:creationId xmlns:a16="http://schemas.microsoft.com/office/drawing/2014/main" id="{CE7A8647-11B1-4CD4-98A3-F795BAD4D46C}"/>
                </a:ext>
              </a:extLst>
            </p:cNvPr>
            <p:cNvSpPr txBox="1"/>
            <p:nvPr/>
          </p:nvSpPr>
          <p:spPr>
            <a:xfrm>
              <a:off x="7481299" y="1902448"/>
              <a:ext cx="3466532" cy="451406"/>
            </a:xfrm>
            <a:prstGeom prst="rect">
              <a:avLst/>
            </a:prstGeom>
            <a:noFill/>
          </p:spPr>
          <p:txBody>
            <a:bodyPr wrap="square" rtlCol="0" anchor="ctr">
              <a:spAutoFit/>
            </a:bodyPr>
            <a:lstStyle/>
            <a:p>
              <a:pPr>
                <a:lnSpc>
                  <a:spcPts val="2800"/>
                </a:lnSpc>
              </a:pPr>
              <a:r>
                <a:rPr lang="zh-CN" altLang="en-US" spc="300" dirty="0">
                  <a:solidFill>
                    <a:srgbClr val="4F3D2B"/>
                  </a:solidFill>
                  <a:latin typeface="汉仪铁线黑-45简" panose="00020600040101010101" pitchFamily="18" charset="-122"/>
                  <a:ea typeface="汉仪铁线黑-45简" panose="00020600040101010101" pitchFamily="18" charset="-122"/>
                </a:rPr>
                <a:t>点击输入内容点击输入内容</a:t>
              </a:r>
              <a:endParaRPr lang="en-US" altLang="zh-CN" spc="300" dirty="0">
                <a:solidFill>
                  <a:srgbClr val="4F3D2B"/>
                </a:solidFill>
                <a:latin typeface="汉仪铁线黑-45简" panose="00020600040101010101" pitchFamily="18" charset="-122"/>
                <a:ea typeface="汉仪铁线黑-45简" panose="00020600040101010101" pitchFamily="18" charset="-122"/>
              </a:endParaRPr>
            </a:p>
          </p:txBody>
        </p:sp>
      </p:grpSp>
    </p:spTree>
    <p:extLst>
      <p:ext uri="{BB962C8B-B14F-4D97-AF65-F5344CB8AC3E}">
        <p14:creationId xmlns:p14="http://schemas.microsoft.com/office/powerpoint/2010/main" val="27091890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2000">
        <p15:prstTrans prst="peelOff"/>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25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30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id="{029EE631-1FEA-493C-B0FB-474FB12DD361}"/>
              </a:ext>
            </a:extLst>
          </p:cNvPr>
          <p:cNvCxnSpPr/>
          <p:nvPr/>
        </p:nvCxnSpPr>
        <p:spPr>
          <a:xfrm>
            <a:off x="0" y="4148922"/>
            <a:ext cx="12192000" cy="0"/>
          </a:xfrm>
          <a:prstGeom prst="line">
            <a:avLst/>
          </a:prstGeom>
          <a:ln w="63500">
            <a:solidFill>
              <a:srgbClr val="898E30"/>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7710F89-7E2D-4A5B-8EF5-AFA2F241CA4F}"/>
              </a:ext>
            </a:extLst>
          </p:cNvPr>
          <p:cNvPicPr>
            <a:picLocks noChangeAspect="1"/>
          </p:cNvPicPr>
          <p:nvPr/>
        </p:nvPicPr>
        <p:blipFill>
          <a:blip r:embed="rId3"/>
          <a:stretch>
            <a:fillRect/>
          </a:stretch>
        </p:blipFill>
        <p:spPr>
          <a:xfrm>
            <a:off x="0" y="0"/>
            <a:ext cx="2175690" cy="720000"/>
          </a:xfrm>
          <a:prstGeom prst="rect">
            <a:avLst/>
          </a:prstGeom>
        </p:spPr>
      </p:pic>
      <p:pic>
        <p:nvPicPr>
          <p:cNvPr id="6" name="图片 5">
            <a:extLst>
              <a:ext uri="{FF2B5EF4-FFF2-40B4-BE49-F238E27FC236}">
                <a16:creationId xmlns:a16="http://schemas.microsoft.com/office/drawing/2014/main" id="{FDFA007D-D755-4A85-A957-173645BD004F}"/>
              </a:ext>
            </a:extLst>
          </p:cNvPr>
          <p:cNvPicPr>
            <a:picLocks noChangeAspect="1"/>
          </p:cNvPicPr>
          <p:nvPr/>
        </p:nvPicPr>
        <p:blipFill rotWithShape="1">
          <a:blip r:embed="rId4">
            <a:extLst>
              <a:ext uri="{28A0092B-C50C-407E-A947-70E740481C1C}">
                <a14:useLocalDpi xmlns:a14="http://schemas.microsoft.com/office/drawing/2010/main" val="0"/>
              </a:ext>
            </a:extLst>
          </a:blip>
          <a:srcRect t="70838" b="-1"/>
          <a:stretch/>
        </p:blipFill>
        <p:spPr>
          <a:xfrm>
            <a:off x="0" y="4326340"/>
            <a:ext cx="12192000" cy="2531659"/>
          </a:xfrm>
          <a:prstGeom prst="rect">
            <a:avLst/>
          </a:prstGeom>
        </p:spPr>
      </p:pic>
      <p:grpSp>
        <p:nvGrpSpPr>
          <p:cNvPr id="13" name="组合 12">
            <a:extLst>
              <a:ext uri="{FF2B5EF4-FFF2-40B4-BE49-F238E27FC236}">
                <a16:creationId xmlns:a16="http://schemas.microsoft.com/office/drawing/2014/main" id="{2968AD60-ABF3-41FE-8947-8BE236565FAA}"/>
              </a:ext>
            </a:extLst>
          </p:cNvPr>
          <p:cNvGrpSpPr/>
          <p:nvPr/>
        </p:nvGrpSpPr>
        <p:grpSpPr>
          <a:xfrm>
            <a:off x="2206446" y="2497539"/>
            <a:ext cx="7779108" cy="4360459"/>
            <a:chOff x="1774209" y="1992573"/>
            <a:chExt cx="8679976" cy="4865426"/>
          </a:xfrm>
        </p:grpSpPr>
        <p:pic>
          <p:nvPicPr>
            <p:cNvPr id="12" name="图片 11">
              <a:extLst>
                <a:ext uri="{FF2B5EF4-FFF2-40B4-BE49-F238E27FC236}">
                  <a16:creationId xmlns:a16="http://schemas.microsoft.com/office/drawing/2014/main" id="{CF848CD1-44F3-4D37-A63A-D1E595D550E4}"/>
                </a:ext>
              </a:extLst>
            </p:cNvPr>
            <p:cNvPicPr>
              <a:picLocks noChangeAspect="1"/>
            </p:cNvPicPr>
            <p:nvPr/>
          </p:nvPicPr>
          <p:blipFill rotWithShape="1">
            <a:blip r:embed="rId5">
              <a:extLst>
                <a:ext uri="{28A0092B-C50C-407E-A947-70E740481C1C}">
                  <a14:useLocalDpi xmlns:a14="http://schemas.microsoft.com/office/drawing/2010/main" val="0"/>
                </a:ext>
              </a:extLst>
            </a:blip>
            <a:srcRect l="20237" r="19986" b="9861"/>
            <a:stretch/>
          </p:blipFill>
          <p:spPr>
            <a:xfrm>
              <a:off x="1774209" y="1992573"/>
              <a:ext cx="8679976" cy="4865426"/>
            </a:xfrm>
            <a:prstGeom prst="rect">
              <a:avLst/>
            </a:prstGeom>
            <a:effectLst>
              <a:outerShdw blurRad="63500" sx="102000" sy="102000" algn="ctr" rotWithShape="0">
                <a:prstClr val="black">
                  <a:alpha val="40000"/>
                </a:prstClr>
              </a:outerShdw>
            </a:effectLst>
          </p:spPr>
        </p:pic>
        <p:pic>
          <p:nvPicPr>
            <p:cNvPr id="10" name="图片 9">
              <a:extLst>
                <a:ext uri="{FF2B5EF4-FFF2-40B4-BE49-F238E27FC236}">
                  <a16:creationId xmlns:a16="http://schemas.microsoft.com/office/drawing/2014/main" id="{E3B0A377-AD4A-4B23-9413-BBBFF34162EC}"/>
                </a:ext>
              </a:extLst>
            </p:cNvPr>
            <p:cNvPicPr>
              <a:picLocks noChangeAspect="1"/>
            </p:cNvPicPr>
            <p:nvPr/>
          </p:nvPicPr>
          <p:blipFill rotWithShape="1">
            <a:blip r:embed="rId6">
              <a:extLst>
                <a:ext uri="{28A0092B-C50C-407E-A947-70E740481C1C}">
                  <a14:useLocalDpi xmlns:a14="http://schemas.microsoft.com/office/drawing/2010/main" val="0"/>
                </a:ext>
              </a:extLst>
            </a:blip>
            <a:srcRect b="6546"/>
            <a:stretch/>
          </p:blipFill>
          <p:spPr>
            <a:xfrm>
              <a:off x="3055515" y="2224584"/>
              <a:ext cx="6115781" cy="3439237"/>
            </a:xfrm>
            <a:prstGeom prst="rect">
              <a:avLst/>
            </a:prstGeom>
          </p:spPr>
        </p:pic>
      </p:grpSp>
      <p:grpSp>
        <p:nvGrpSpPr>
          <p:cNvPr id="26" name="组合 25">
            <a:extLst>
              <a:ext uri="{FF2B5EF4-FFF2-40B4-BE49-F238E27FC236}">
                <a16:creationId xmlns:a16="http://schemas.microsoft.com/office/drawing/2014/main" id="{F719048D-5611-483D-B0A7-21626EEE4644}"/>
              </a:ext>
            </a:extLst>
          </p:cNvPr>
          <p:cNvGrpSpPr/>
          <p:nvPr/>
        </p:nvGrpSpPr>
        <p:grpSpPr>
          <a:xfrm>
            <a:off x="4541444" y="720000"/>
            <a:ext cx="3284245" cy="1309508"/>
            <a:chOff x="4541444" y="720000"/>
            <a:chExt cx="3284245" cy="1309508"/>
          </a:xfrm>
        </p:grpSpPr>
        <p:sp>
          <p:nvSpPr>
            <p:cNvPr id="30" name="文本框 29">
              <a:extLst>
                <a:ext uri="{FF2B5EF4-FFF2-40B4-BE49-F238E27FC236}">
                  <a16:creationId xmlns:a16="http://schemas.microsoft.com/office/drawing/2014/main" id="{9F965122-4255-4263-AE11-A6888D766736}"/>
                </a:ext>
              </a:extLst>
            </p:cNvPr>
            <p:cNvSpPr txBox="1"/>
            <p:nvPr/>
          </p:nvSpPr>
          <p:spPr>
            <a:xfrm>
              <a:off x="4541444" y="720000"/>
              <a:ext cx="3108544" cy="923330"/>
            </a:xfrm>
            <a:prstGeom prst="rect">
              <a:avLst/>
            </a:prstGeom>
            <a:noFill/>
          </p:spPr>
          <p:txBody>
            <a:bodyPr wrap="none" rtlCol="0" anchor="ctr">
              <a:spAutoFit/>
            </a:bodyPr>
            <a:lstStyle/>
            <a:p>
              <a:pPr algn="ctr"/>
              <a:r>
                <a:rPr lang="zh-CN" altLang="en-US" sz="5400" spc="300" dirty="0">
                  <a:ln w="25400">
                    <a:solidFill>
                      <a:schemeClr val="tx1">
                        <a:lumMod val="85000"/>
                        <a:lumOff val="15000"/>
                        <a:alpha val="70000"/>
                      </a:schemeClr>
                    </a:solidFill>
                  </a:ln>
                  <a:solidFill>
                    <a:schemeClr val="bg1">
                      <a:lumMod val="95000"/>
                    </a:schemeClr>
                  </a:solidFill>
                  <a:effectLst>
                    <a:outerShdw blurRad="38100" dist="38100" dir="2700000" algn="tl">
                      <a:srgbClr val="000000">
                        <a:alpha val="43137"/>
                      </a:srgbClr>
                    </a:outerShdw>
                  </a:effectLst>
                  <a:latin typeface="造字工房典黑（非商用）粗体" pitchFamily="2" charset="-122"/>
                  <a:ea typeface="造字工房典黑（非商用）粗体" pitchFamily="2" charset="-122"/>
                </a:rPr>
                <a:t>输入标题</a:t>
              </a:r>
            </a:p>
          </p:txBody>
        </p:sp>
        <p:cxnSp>
          <p:nvCxnSpPr>
            <p:cNvPr id="31" name="直接连接符 30">
              <a:extLst>
                <a:ext uri="{FF2B5EF4-FFF2-40B4-BE49-F238E27FC236}">
                  <a16:creationId xmlns:a16="http://schemas.microsoft.com/office/drawing/2014/main" id="{48D757CF-1E32-4C55-A226-6588E6EC1E22}"/>
                </a:ext>
              </a:extLst>
            </p:cNvPr>
            <p:cNvCxnSpPr>
              <a:cxnSpLocks/>
            </p:cNvCxnSpPr>
            <p:nvPr/>
          </p:nvCxnSpPr>
          <p:spPr>
            <a:xfrm>
              <a:off x="4600082" y="1720005"/>
              <a:ext cx="2991836"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8E15ACFD-1E25-4B60-B493-14C3E9481021}"/>
                </a:ext>
              </a:extLst>
            </p:cNvPr>
            <p:cNvSpPr txBox="1"/>
            <p:nvPr/>
          </p:nvSpPr>
          <p:spPr>
            <a:xfrm>
              <a:off x="4627378" y="1752509"/>
              <a:ext cx="3198311" cy="276999"/>
            </a:xfrm>
            <a:prstGeom prst="rect">
              <a:avLst/>
            </a:prstGeom>
            <a:noFill/>
          </p:spPr>
          <p:txBody>
            <a:bodyPr wrap="none" rtlCol="0" anchor="ctr">
              <a:spAutoFit/>
            </a:bodyPr>
            <a:lstStyle/>
            <a:p>
              <a:pPr algn="ctr"/>
              <a:r>
                <a:rPr lang="en-US" altLang="zh-CN" sz="1200" spc="1800" dirty="0">
                  <a:solidFill>
                    <a:srgbClr val="4F3D2B"/>
                  </a:solidFill>
                  <a:latin typeface="Myriad" pitchFamily="50" charset="0"/>
                </a:rPr>
                <a:t>TITLE HERE</a:t>
              </a:r>
              <a:endParaRPr lang="zh-CN" altLang="en-US" sz="1200" spc="1800" dirty="0">
                <a:solidFill>
                  <a:srgbClr val="4F3D2B"/>
                </a:solidFill>
                <a:latin typeface="Myriad" pitchFamily="50" charset="0"/>
              </a:endParaRPr>
            </a:p>
          </p:txBody>
        </p:sp>
      </p:grpSp>
    </p:spTree>
    <p:extLst>
      <p:ext uri="{BB962C8B-B14F-4D97-AF65-F5344CB8AC3E}">
        <p14:creationId xmlns:p14="http://schemas.microsoft.com/office/powerpoint/2010/main" val="404104195"/>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par>
                                <p:cTn id="8" presetID="42" presetClass="entr" presetSubtype="0" fill="hold" nodeType="withEffect">
                                  <p:stCondLst>
                                    <p:cond delay="75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7CFA0"/>
        </a:solid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C7668A5-D290-45A1-A38D-ADB3B445D8A6}"/>
              </a:ext>
            </a:extLst>
          </p:cNvPr>
          <p:cNvGrpSpPr/>
          <p:nvPr/>
        </p:nvGrpSpPr>
        <p:grpSpPr>
          <a:xfrm>
            <a:off x="2515942" y="2631055"/>
            <a:ext cx="2058081" cy="1774209"/>
            <a:chOff x="3425588" y="2115403"/>
            <a:chExt cx="2374709" cy="2047164"/>
          </a:xfrm>
        </p:grpSpPr>
        <p:sp>
          <p:nvSpPr>
            <p:cNvPr id="4" name="箭头: V 形 3">
              <a:extLst>
                <a:ext uri="{FF2B5EF4-FFF2-40B4-BE49-F238E27FC236}">
                  <a16:creationId xmlns:a16="http://schemas.microsoft.com/office/drawing/2014/main" id="{1F1C3482-159C-4AEC-AB22-BE1F9837873C}"/>
                </a:ext>
              </a:extLst>
            </p:cNvPr>
            <p:cNvSpPr/>
            <p:nvPr/>
          </p:nvSpPr>
          <p:spPr>
            <a:xfrm flipH="1">
              <a:off x="3425588"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a:extLst>
                <a:ext uri="{FF2B5EF4-FFF2-40B4-BE49-F238E27FC236}">
                  <a16:creationId xmlns:a16="http://schemas.microsoft.com/office/drawing/2014/main" id="{DCF89EB9-D398-427F-B192-C8B4C2A14532}"/>
                </a:ext>
              </a:extLst>
            </p:cNvPr>
            <p:cNvSpPr/>
            <p:nvPr/>
          </p:nvSpPr>
          <p:spPr>
            <a:xfrm flipH="1">
              <a:off x="4019265" y="2115403"/>
              <a:ext cx="1187355" cy="2047164"/>
            </a:xfrm>
            <a:prstGeom prst="chevron">
              <a:avLst>
                <a:gd name="adj" fmla="val 64942"/>
              </a:avLst>
            </a:prstGeom>
            <a:solidFill>
              <a:srgbClr val="89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78FB6082-DED4-479B-A566-826C710A36C8}"/>
                </a:ext>
              </a:extLst>
            </p:cNvPr>
            <p:cNvSpPr/>
            <p:nvPr/>
          </p:nvSpPr>
          <p:spPr>
            <a:xfrm flipH="1">
              <a:off x="4612942" y="2115403"/>
              <a:ext cx="1187355" cy="2047164"/>
            </a:xfrm>
            <a:prstGeom prst="chevron">
              <a:avLst>
                <a:gd name="adj" fmla="val 64942"/>
              </a:avLst>
            </a:prstGeom>
            <a:solidFill>
              <a:srgbClr val="686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075E0D0B-CC5C-4436-A354-32941BC0EF88}"/>
              </a:ext>
            </a:extLst>
          </p:cNvPr>
          <p:cNvGrpSpPr/>
          <p:nvPr/>
        </p:nvGrpSpPr>
        <p:grpSpPr>
          <a:xfrm>
            <a:off x="4500285" y="2356903"/>
            <a:ext cx="5198087" cy="2144194"/>
            <a:chOff x="5317126" y="1926733"/>
            <a:chExt cx="5198087" cy="2144194"/>
          </a:xfrm>
        </p:grpSpPr>
        <p:sp>
          <p:nvSpPr>
            <p:cNvPr id="10" name="文本框 9">
              <a:extLst>
                <a:ext uri="{FF2B5EF4-FFF2-40B4-BE49-F238E27FC236}">
                  <a16:creationId xmlns:a16="http://schemas.microsoft.com/office/drawing/2014/main" id="{7B189EA6-2FDE-4311-B8C8-EA238F0301A9}"/>
                </a:ext>
              </a:extLst>
            </p:cNvPr>
            <p:cNvSpPr txBox="1"/>
            <p:nvPr/>
          </p:nvSpPr>
          <p:spPr>
            <a:xfrm>
              <a:off x="5317126" y="1926733"/>
              <a:ext cx="5153976" cy="1601336"/>
            </a:xfrm>
            <a:prstGeom prst="rect">
              <a:avLst/>
            </a:prstGeom>
            <a:noFill/>
          </p:spPr>
          <p:txBody>
            <a:bodyPr wrap="none" rtlCol="0" anchor="ctr">
              <a:spAutoFit/>
            </a:bodyPr>
            <a:lstStyle/>
            <a:p>
              <a:pPr algn="ctr">
                <a:lnSpc>
                  <a:spcPts val="14000"/>
                </a:lnSpc>
              </a:pPr>
              <a:r>
                <a:rPr lang="zh-CN" altLang="en-US" sz="8800" spc="600" dirty="0">
                  <a:ln w="25400">
                    <a:noFill/>
                  </a:ln>
                  <a:solidFill>
                    <a:srgbClr val="4F3D2B"/>
                  </a:solidFill>
                  <a:latin typeface="造字工房典黑（非商用）粗体" pitchFamily="2" charset="-122"/>
                  <a:ea typeface="造字工房典黑（非商用）粗体" pitchFamily="2" charset="-122"/>
                </a:rPr>
                <a:t>第二部分</a:t>
              </a:r>
            </a:p>
          </p:txBody>
        </p:sp>
        <p:sp>
          <p:nvSpPr>
            <p:cNvPr id="11" name="文本框 10">
              <a:extLst>
                <a:ext uri="{FF2B5EF4-FFF2-40B4-BE49-F238E27FC236}">
                  <a16:creationId xmlns:a16="http://schemas.microsoft.com/office/drawing/2014/main" id="{966F4954-FCDC-4319-B79B-050D7C9CA62C}"/>
                </a:ext>
              </a:extLst>
            </p:cNvPr>
            <p:cNvSpPr txBox="1"/>
            <p:nvPr/>
          </p:nvSpPr>
          <p:spPr>
            <a:xfrm>
              <a:off x="5634646" y="3701595"/>
              <a:ext cx="4880567" cy="369332"/>
            </a:xfrm>
            <a:prstGeom prst="rect">
              <a:avLst/>
            </a:prstGeom>
            <a:noFill/>
          </p:spPr>
          <p:txBody>
            <a:bodyPr wrap="none" rtlCol="0" anchor="ctr">
              <a:spAutoFit/>
            </a:bodyPr>
            <a:lstStyle/>
            <a:p>
              <a:pPr algn="ctr"/>
              <a:r>
                <a:rPr lang="en-US" altLang="zh-CN" spc="3600" dirty="0">
                  <a:solidFill>
                    <a:srgbClr val="4F3D2B"/>
                  </a:solidFill>
                  <a:latin typeface="Myriad" pitchFamily="50" charset="0"/>
                </a:rPr>
                <a:t>PART TWO</a:t>
              </a:r>
              <a:endParaRPr lang="zh-CN" altLang="en-US" spc="3600" dirty="0">
                <a:solidFill>
                  <a:srgbClr val="4F3D2B"/>
                </a:solidFill>
                <a:latin typeface="Myriad" pitchFamily="50" charset="0"/>
              </a:endParaRPr>
            </a:p>
          </p:txBody>
        </p:sp>
        <p:cxnSp>
          <p:nvCxnSpPr>
            <p:cNvPr id="13" name="直接连接符 12">
              <a:extLst>
                <a:ext uri="{FF2B5EF4-FFF2-40B4-BE49-F238E27FC236}">
                  <a16:creationId xmlns:a16="http://schemas.microsoft.com/office/drawing/2014/main" id="{B78EDF26-C2A4-452C-83D1-AD8AE006BE57}"/>
                </a:ext>
              </a:extLst>
            </p:cNvPr>
            <p:cNvCxnSpPr/>
            <p:nvPr/>
          </p:nvCxnSpPr>
          <p:spPr>
            <a:xfrm>
              <a:off x="5616016" y="3528069"/>
              <a:ext cx="4428737" cy="0"/>
            </a:xfrm>
            <a:prstGeom prst="line">
              <a:avLst/>
            </a:prstGeom>
            <a:ln>
              <a:solidFill>
                <a:srgbClr val="898E3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23139479"/>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16" presetClass="entr" presetSubtype="37"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838</Words>
  <Application>Microsoft Office PowerPoint</Application>
  <PresentationFormat>宽屏</PresentationFormat>
  <Paragraphs>208</Paragraphs>
  <Slides>27</Slides>
  <Notes>27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等线</vt:lpstr>
      <vt:lpstr>等线 Light</vt:lpstr>
      <vt:lpstr>汉仪铁线黑-45简</vt:lpstr>
      <vt:lpstr>造字工房典黑（非商用）粗体</vt:lpstr>
      <vt:lpstr>Arial</vt:lpstr>
      <vt:lpstr>Myriad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高志远</dc:creator>
  <cp:lastModifiedBy>高志远</cp:lastModifiedBy>
  <cp:revision>157</cp:revision>
  <dcterms:created xsi:type="dcterms:W3CDTF">2017-07-26T01:03:47Z</dcterms:created>
  <dcterms:modified xsi:type="dcterms:W3CDTF">2017-07-26T05:39:23Z</dcterms:modified>
</cp:coreProperties>
</file>