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3" r:id="rId18"/>
    <p:sldId id="272"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7" r:id="rId42"/>
    <p:sldId id="299" r:id="rId43"/>
    <p:sldId id="298" r:id="rId44"/>
    <p:sldId id="296" r:id="rId45"/>
    <p:sldId id="300" r:id="rId46"/>
    <p:sldId id="301" r:id="rId47"/>
    <p:sldId id="310" r:id="rId48"/>
    <p:sldId id="309" r:id="rId49"/>
    <p:sldId id="311" r:id="rId50"/>
    <p:sldId id="308" r:id="rId51"/>
    <p:sldId id="313" r:id="rId52"/>
    <p:sldId id="312" r:id="rId53"/>
    <p:sldId id="314" r:id="rId54"/>
    <p:sldId id="315" r:id="rId55"/>
  </p:sldIdLst>
  <p:sldSz cx="12192000" cy="6858000"/>
  <p:notesSz cx="6858000" cy="9144000"/>
  <p:embeddedFontLst>
    <p:embeddedFont>
      <p:font typeface="Bree Serif" panose="02000503040000020004" charset="0"/>
      <p:regular r:id="rId57"/>
    </p:embeddedFont>
    <p:embeddedFont>
      <p:font typeface="Calibri" panose="020F0502020204030204" pitchFamily="34" charset="0"/>
      <p:regular r:id="rId58"/>
      <p:bold r:id="rId59"/>
      <p:italic r:id="rId60"/>
      <p:boldItalic r:id="rId61"/>
    </p:embeddedFont>
    <p:embeddedFont>
      <p:font typeface="Montserrat" panose="020B0604020202020204" charset="0"/>
      <p:regular r:id="rId62"/>
      <p:bold r:id="rId63"/>
    </p:embeddedFont>
    <p:embeddedFont>
      <p:font typeface="Open Sans" panose="02010600030101010101" charset="0"/>
      <p:regular r:id="rId64"/>
      <p:bold r:id="rId65"/>
      <p:boldItalic r:id="rId66"/>
    </p:embeddedFont>
    <p:embeddedFont>
      <p:font typeface="Open Sans Extrabold" panose="02010600030101010101" charset="0"/>
      <p:bold r:id="rId67"/>
      <p:boldItalic r:id="rId6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6" d="100"/>
          <a:sy n="86" d="100"/>
        </p:scale>
        <p:origin x="56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7.fntdata"/><Relationship Id="rId68"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openxmlformats.org/officeDocument/2006/relationships/font" Target="fonts/font10.fntdata"/><Relationship Id="rId5" Type="http://schemas.openxmlformats.org/officeDocument/2006/relationships/slide" Target="slides/slide4.xml"/><Relationship Id="rId61" Type="http://schemas.openxmlformats.org/officeDocument/2006/relationships/font" Target="fonts/font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6.fntdata"/><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035419350786686E-2"/>
          <c:y val="4.3500713795288512E-2"/>
          <c:w val="0.92527700000000002"/>
          <c:h val="0.87005200000000005"/>
        </c:manualLayout>
      </c:layout>
      <c:barChart>
        <c:barDir val="col"/>
        <c:grouping val="clustered"/>
        <c:varyColors val="0"/>
        <c:ser>
          <c:idx val="0"/>
          <c:order val="0"/>
          <c:tx>
            <c:strRef>
              <c:f>Sheet1!$A$2</c:f>
              <c:strCache>
                <c:ptCount val="1"/>
                <c:pt idx="0">
                  <c:v>Region 1</c:v>
                </c:pt>
              </c:strCache>
            </c:strRef>
          </c:tx>
          <c:spPr>
            <a:solidFill>
              <a:schemeClr val="accent1"/>
            </a:solidFill>
            <a:ln>
              <a:noFill/>
            </a:ln>
            <a:effectLst/>
          </c:spPr>
          <c:invertIfNegative val="0"/>
          <c:cat>
            <c:strRef>
              <c:f>Sheet1!$B$1:$F$1</c:f>
              <c:strCache>
                <c:ptCount val="5"/>
                <c:pt idx="0">
                  <c:v>April</c:v>
                </c:pt>
                <c:pt idx="1">
                  <c:v>May</c:v>
                </c:pt>
                <c:pt idx="2">
                  <c:v>June</c:v>
                </c:pt>
                <c:pt idx="3">
                  <c:v>July</c:v>
                </c:pt>
                <c:pt idx="4">
                  <c:v>August</c:v>
                </c:pt>
              </c:strCache>
            </c:strRef>
          </c:cat>
          <c:val>
            <c:numRef>
              <c:f>Sheet1!$B$2:$F$2</c:f>
              <c:numCache>
                <c:formatCode>General</c:formatCode>
                <c:ptCount val="5"/>
                <c:pt idx="0">
                  <c:v>27</c:v>
                </c:pt>
                <c:pt idx="1">
                  <c:v>36</c:v>
                </c:pt>
                <c:pt idx="2">
                  <c:v>63</c:v>
                </c:pt>
                <c:pt idx="3">
                  <c:v>143</c:v>
                </c:pt>
                <c:pt idx="4">
                  <c:v>146</c:v>
                </c:pt>
              </c:numCache>
            </c:numRef>
          </c:val>
          <c:extLst>
            <c:ext xmlns:c16="http://schemas.microsoft.com/office/drawing/2014/chart" uri="{C3380CC4-5D6E-409C-BE32-E72D297353CC}">
              <c16:uniqueId val="{00000000-E927-4DC6-8603-B32B98B4007E}"/>
            </c:ext>
          </c:extLst>
        </c:ser>
        <c:ser>
          <c:idx val="1"/>
          <c:order val="1"/>
          <c:tx>
            <c:strRef>
              <c:f>Sheet1!$A$3</c:f>
              <c:strCache>
                <c:ptCount val="1"/>
                <c:pt idx="0">
                  <c:v>Region 2</c:v>
                </c:pt>
              </c:strCache>
            </c:strRef>
          </c:tx>
          <c:spPr>
            <a:solidFill>
              <a:schemeClr val="accent2"/>
            </a:solidFill>
            <a:ln>
              <a:noFill/>
            </a:ln>
            <a:effectLst/>
          </c:spPr>
          <c:invertIfNegative val="0"/>
          <c:cat>
            <c:strRef>
              <c:f>Sheet1!$B$1:$F$1</c:f>
              <c:strCache>
                <c:ptCount val="5"/>
                <c:pt idx="0">
                  <c:v>April</c:v>
                </c:pt>
                <c:pt idx="1">
                  <c:v>May</c:v>
                </c:pt>
                <c:pt idx="2">
                  <c:v>June</c:v>
                </c:pt>
                <c:pt idx="3">
                  <c:v>July</c:v>
                </c:pt>
                <c:pt idx="4">
                  <c:v>August</c:v>
                </c:pt>
              </c:strCache>
            </c:strRef>
          </c:cat>
          <c:val>
            <c:numRef>
              <c:f>Sheet1!$B$3:$F$3</c:f>
              <c:numCache>
                <c:formatCode>General</c:formatCode>
                <c:ptCount val="5"/>
                <c:pt idx="0">
                  <c:v>55</c:v>
                </c:pt>
                <c:pt idx="1">
                  <c:v>43</c:v>
                </c:pt>
                <c:pt idx="2">
                  <c:v>80</c:v>
                </c:pt>
                <c:pt idx="3">
                  <c:v>48</c:v>
                </c:pt>
                <c:pt idx="4">
                  <c:v>56</c:v>
                </c:pt>
              </c:numCache>
            </c:numRef>
          </c:val>
          <c:extLst>
            <c:ext xmlns:c16="http://schemas.microsoft.com/office/drawing/2014/chart" uri="{C3380CC4-5D6E-409C-BE32-E72D297353CC}">
              <c16:uniqueId val="{00000001-E927-4DC6-8603-B32B98B4007E}"/>
            </c:ext>
          </c:extLst>
        </c:ser>
        <c:ser>
          <c:idx val="2"/>
          <c:order val="2"/>
          <c:tx>
            <c:strRef>
              <c:f>Sheet1!$A$4</c:f>
              <c:strCache>
                <c:ptCount val="1"/>
                <c:pt idx="0">
                  <c:v>Region 3</c:v>
                </c:pt>
              </c:strCache>
            </c:strRef>
          </c:tx>
          <c:spPr>
            <a:solidFill>
              <a:schemeClr val="accent3"/>
            </a:solidFill>
            <a:ln>
              <a:noFill/>
            </a:ln>
            <a:effectLst/>
          </c:spPr>
          <c:invertIfNegative val="0"/>
          <c:cat>
            <c:strRef>
              <c:f>Sheet1!$B$1:$F$1</c:f>
              <c:strCache>
                <c:ptCount val="5"/>
                <c:pt idx="0">
                  <c:v>April</c:v>
                </c:pt>
                <c:pt idx="1">
                  <c:v>May</c:v>
                </c:pt>
                <c:pt idx="2">
                  <c:v>June</c:v>
                </c:pt>
                <c:pt idx="3">
                  <c:v>July</c:v>
                </c:pt>
                <c:pt idx="4">
                  <c:v>August</c:v>
                </c:pt>
              </c:strCache>
            </c:strRef>
          </c:cat>
          <c:val>
            <c:numRef>
              <c:f>Sheet1!$B$4:$F$4</c:f>
              <c:numCache>
                <c:formatCode>General</c:formatCode>
                <c:ptCount val="5"/>
                <c:pt idx="0">
                  <c:v>12</c:v>
                </c:pt>
                <c:pt idx="1">
                  <c:v>13</c:v>
                </c:pt>
                <c:pt idx="2">
                  <c:v>16</c:v>
                </c:pt>
                <c:pt idx="3">
                  <c:v>18</c:v>
                </c:pt>
                <c:pt idx="4">
                  <c:v>25</c:v>
                </c:pt>
              </c:numCache>
            </c:numRef>
          </c:val>
          <c:extLst>
            <c:ext xmlns:c16="http://schemas.microsoft.com/office/drawing/2014/chart" uri="{C3380CC4-5D6E-409C-BE32-E72D297353CC}">
              <c16:uniqueId val="{00000002-E927-4DC6-8603-B32B98B4007E}"/>
            </c:ext>
          </c:extLst>
        </c:ser>
        <c:ser>
          <c:idx val="3"/>
          <c:order val="3"/>
          <c:tx>
            <c:strRef>
              <c:f>Sheet1!$A$5</c:f>
              <c:strCache>
                <c:ptCount val="1"/>
                <c:pt idx="0">
                  <c:v>Region 4</c:v>
                </c:pt>
              </c:strCache>
            </c:strRef>
          </c:tx>
          <c:spPr>
            <a:solidFill>
              <a:schemeClr val="accent4"/>
            </a:solidFill>
            <a:ln>
              <a:noFill/>
            </a:ln>
            <a:effectLst/>
          </c:spPr>
          <c:invertIfNegative val="0"/>
          <c:cat>
            <c:strRef>
              <c:f>Sheet1!$B$1:$F$1</c:f>
              <c:strCache>
                <c:ptCount val="5"/>
                <c:pt idx="0">
                  <c:v>April</c:v>
                </c:pt>
                <c:pt idx="1">
                  <c:v>May</c:v>
                </c:pt>
                <c:pt idx="2">
                  <c:v>June</c:v>
                </c:pt>
                <c:pt idx="3">
                  <c:v>July</c:v>
                </c:pt>
                <c:pt idx="4">
                  <c:v>August</c:v>
                </c:pt>
              </c:strCache>
            </c:strRef>
          </c:cat>
          <c:val>
            <c:numRef>
              <c:f>Sheet1!$B$5:$F$5</c:f>
              <c:numCache>
                <c:formatCode>General</c:formatCode>
                <c:ptCount val="5"/>
                <c:pt idx="0">
                  <c:v>25</c:v>
                </c:pt>
                <c:pt idx="1">
                  <c:v>20</c:v>
                </c:pt>
                <c:pt idx="2">
                  <c:v>35</c:v>
                </c:pt>
                <c:pt idx="3">
                  <c:v>25</c:v>
                </c:pt>
                <c:pt idx="4">
                  <c:v>37</c:v>
                </c:pt>
              </c:numCache>
            </c:numRef>
          </c:val>
          <c:extLst>
            <c:ext xmlns:c16="http://schemas.microsoft.com/office/drawing/2014/chart" uri="{C3380CC4-5D6E-409C-BE32-E72D297353CC}">
              <c16:uniqueId val="{00000003-E927-4DC6-8603-B32B98B4007E}"/>
            </c:ext>
          </c:extLst>
        </c:ser>
        <c:dLbls>
          <c:showLegendKey val="0"/>
          <c:showVal val="0"/>
          <c:showCatName val="0"/>
          <c:showSerName val="0"/>
          <c:showPercent val="0"/>
          <c:showBubbleSize val="0"/>
        </c:dLbls>
        <c:gapWidth val="100"/>
        <c:overlap val="-24"/>
        <c:axId val="191291552"/>
        <c:axId val="191294272"/>
      </c:barChart>
      <c:catAx>
        <c:axId val="191291552"/>
        <c:scaling>
          <c:orientation val="minMax"/>
        </c:scaling>
        <c:delete val="0"/>
        <c:axPos val="b"/>
        <c:numFmt formatCode="General" sourceLinked="0"/>
        <c:majorTickMark val="none"/>
        <c:minorTickMark val="none"/>
        <c:tickLblPos val="low"/>
        <c:spPr>
          <a:noFill/>
          <a:ln w="9525" cap="flat" cmpd="sng" algn="ctr">
            <a:solidFill>
              <a:schemeClr val="tx2">
                <a:lumMod val="15000"/>
                <a:lumOff val="85000"/>
              </a:schemeClr>
            </a:solidFill>
            <a:round/>
          </a:ln>
          <a:effectLst/>
        </c:spPr>
        <c:txPr>
          <a:bodyPr rot="0" spcFirstLastPara="1" vertOverflow="ellipsis" wrap="square" anchor="ctr" anchorCtr="1"/>
          <a:lstStyle/>
          <a:p>
            <a:pPr>
              <a:defRPr sz="12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91294272"/>
        <c:crosses val="autoZero"/>
        <c:auto val="1"/>
        <c:lblAlgn val="ctr"/>
        <c:lblOffset val="100"/>
        <c:noMultiLvlLbl val="1"/>
      </c:catAx>
      <c:valAx>
        <c:axId val="191294272"/>
        <c:scaling>
          <c:orientation val="minMax"/>
        </c:scaling>
        <c:delete val="0"/>
        <c:axPos val="l"/>
        <c:majorGridlines>
          <c:spPr>
            <a:ln w="9525" cap="flat" cmpd="sng" algn="ctr">
              <a:solidFill>
                <a:schemeClr val="tx2"/>
              </a:solidFill>
              <a:round/>
            </a:ln>
            <a:effectLst/>
          </c:spPr>
        </c:majorGridlines>
        <c:numFmt formatCode="General" sourceLinked="0"/>
        <c:majorTickMark val="none"/>
        <c:minorTickMark val="none"/>
        <c:tickLblPos val="nextTo"/>
        <c:spPr>
          <a:noFill/>
          <a:ln>
            <a:noFill/>
          </a:ln>
          <a:effectLst/>
        </c:spPr>
        <c:txPr>
          <a:bodyPr rot="0" spcFirstLastPara="1" vertOverflow="ellipsis" wrap="square" anchor="ctr" anchorCtr="1"/>
          <a:lstStyle/>
          <a:p>
            <a:pPr>
              <a:defRPr sz="12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91291552"/>
        <c:crosses val="autoZero"/>
        <c:crossBetween val="between"/>
        <c:majorUnit val="40"/>
        <c:minorUnit val="20"/>
      </c:valAx>
      <c:spPr>
        <a:noFill/>
        <a:ln>
          <a:solidFill>
            <a:schemeClr val="bg2"/>
          </a:solidFill>
        </a:ln>
        <a:effectLst/>
      </c:spPr>
    </c:plotArea>
    <c:plotVisOnly val="1"/>
    <c:dispBlanksAs val="gap"/>
    <c:showDLblsOverMax val="1"/>
  </c:chart>
  <c:spPr>
    <a:noFill/>
    <a:ln>
      <a:noFill/>
    </a:ln>
    <a:effectLst/>
  </c:spPr>
  <c:txPr>
    <a:bodyPr/>
    <a:lstStyle/>
    <a:p>
      <a:pPr>
        <a:defRPr sz="1200">
          <a:solidFill>
            <a:schemeClr val="tx1"/>
          </a:solidFill>
          <a:latin typeface="Montserrat" panose="00000500000000000000" pitchFamily="50" charset="0"/>
          <a:ea typeface="Lato" panose="020F0502020204030203" pitchFamily="34" charset="0"/>
          <a:cs typeface="Lato" panose="020F0502020204030203"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029433654234579E-2"/>
          <c:y val="8.3437870212893825E-2"/>
          <c:w val="0.95646846448934997"/>
          <c:h val="0.77286852878649104"/>
        </c:manualLayout>
      </c:layout>
      <c:bubbleChart>
        <c:varyColors val="0"/>
        <c:ser>
          <c:idx val="0"/>
          <c:order val="0"/>
          <c:tx>
            <c:strRef>
              <c:f>Sheet1!$B$1</c:f>
              <c:strCache>
                <c:ptCount val="1"/>
                <c:pt idx="0">
                  <c:v>Earning</c:v>
                </c:pt>
              </c:strCache>
            </c:strRef>
          </c:tx>
          <c:spPr>
            <a:solidFill>
              <a:schemeClr val="tx2"/>
            </a:solidFill>
            <a:ln>
              <a:noFill/>
            </a:ln>
            <a:effectLst/>
          </c:spPr>
          <c:invertIfNegative val="0"/>
          <c:dPt>
            <c:idx val="0"/>
            <c:invertIfNegative val="0"/>
            <c:bubble3D val="0"/>
            <c:spPr>
              <a:solidFill>
                <a:schemeClr val="bg2"/>
              </a:solidFill>
              <a:ln>
                <a:noFill/>
              </a:ln>
              <a:effectLst/>
            </c:spPr>
            <c:extLst>
              <c:ext xmlns:c16="http://schemas.microsoft.com/office/drawing/2014/chart" uri="{C3380CC4-5D6E-409C-BE32-E72D297353CC}">
                <c16:uniqueId val="{00000001-F351-409E-B60E-B67B5B3C24BE}"/>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F351-409E-B60E-B67B5B3C24BE}"/>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5-F351-409E-B60E-B67B5B3C24BE}"/>
              </c:ext>
            </c:extLst>
          </c:dPt>
          <c:dPt>
            <c:idx val="3"/>
            <c:invertIfNegative val="0"/>
            <c:bubble3D val="0"/>
            <c:spPr>
              <a:solidFill>
                <a:schemeClr val="accent1">
                  <a:lumMod val="75000"/>
                </a:schemeClr>
              </a:solidFill>
              <a:ln>
                <a:noFill/>
              </a:ln>
              <a:effectLst/>
            </c:spPr>
            <c:extLst>
              <c:ext xmlns:c16="http://schemas.microsoft.com/office/drawing/2014/chart" uri="{C3380CC4-5D6E-409C-BE32-E72D297353CC}">
                <c16:uniqueId val="{00000007-F351-409E-B60E-B67B5B3C24BE}"/>
              </c:ext>
            </c:extLst>
          </c:dPt>
          <c:xVal>
            <c:numRef>
              <c:f>Sheet1!$A$2:$A$5</c:f>
              <c:numCache>
                <c:formatCode>General</c:formatCode>
                <c:ptCount val="4"/>
                <c:pt idx="0">
                  <c:v>0.7</c:v>
                </c:pt>
                <c:pt idx="1">
                  <c:v>1.8</c:v>
                </c:pt>
                <c:pt idx="2">
                  <c:v>2.8</c:v>
                </c:pt>
                <c:pt idx="3">
                  <c:v>1.4</c:v>
                </c:pt>
              </c:numCache>
            </c:numRef>
          </c:xVal>
          <c:yVal>
            <c:numRef>
              <c:f>Sheet1!$B$2:$B$5</c:f>
              <c:numCache>
                <c:formatCode>General</c:formatCode>
                <c:ptCount val="4"/>
                <c:pt idx="0">
                  <c:v>2.7</c:v>
                </c:pt>
                <c:pt idx="1">
                  <c:v>3.2</c:v>
                </c:pt>
                <c:pt idx="2">
                  <c:v>4.2</c:v>
                </c:pt>
                <c:pt idx="3">
                  <c:v>5.6</c:v>
                </c:pt>
              </c:numCache>
            </c:numRef>
          </c:yVal>
          <c:bubbleSize>
            <c:numRef>
              <c:f>Sheet1!$C$2:$C$5</c:f>
              <c:numCache>
                <c:formatCode>General</c:formatCode>
                <c:ptCount val="4"/>
                <c:pt idx="0">
                  <c:v>10</c:v>
                </c:pt>
                <c:pt idx="1">
                  <c:v>9</c:v>
                </c:pt>
                <c:pt idx="2">
                  <c:v>8</c:v>
                </c:pt>
                <c:pt idx="3">
                  <c:v>7</c:v>
                </c:pt>
              </c:numCache>
            </c:numRef>
          </c:bubbleSize>
          <c:bubble3D val="0"/>
          <c:extLst>
            <c:ext xmlns:c16="http://schemas.microsoft.com/office/drawing/2014/chart" uri="{C3380CC4-5D6E-409C-BE32-E72D297353CC}">
              <c16:uniqueId val="{00000008-F351-409E-B60E-B67B5B3C24BE}"/>
            </c:ext>
          </c:extLst>
        </c:ser>
        <c:dLbls>
          <c:showLegendKey val="0"/>
          <c:showVal val="0"/>
          <c:showCatName val="0"/>
          <c:showSerName val="0"/>
          <c:showPercent val="0"/>
          <c:showBubbleSize val="0"/>
        </c:dLbls>
        <c:bubbleScale val="100"/>
        <c:showNegBubbles val="0"/>
        <c:axId val="-2142705840"/>
        <c:axId val="-2142717392"/>
      </c:bubbleChart>
      <c:valAx>
        <c:axId val="-2142705840"/>
        <c:scaling>
          <c:orientation val="minMax"/>
        </c:scaling>
        <c:delete val="0"/>
        <c:axPos val="b"/>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2142717392"/>
        <c:crosses val="autoZero"/>
        <c:crossBetween val="midCat"/>
      </c:valAx>
      <c:valAx>
        <c:axId val="-2142717392"/>
        <c:scaling>
          <c:orientation val="minMax"/>
        </c:scaling>
        <c:delete val="0"/>
        <c:axPos val="l"/>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2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2142705840"/>
        <c:crosses val="autoZero"/>
        <c:crossBetween val="midCat"/>
      </c:valAx>
      <c:spPr>
        <a:noFill/>
        <a:ln>
          <a:noFill/>
        </a:ln>
        <a:effectLst/>
      </c:spPr>
    </c:plotArea>
    <c:legend>
      <c:legendPos val="b"/>
      <c:layout>
        <c:manualLayout>
          <c:xMode val="edge"/>
          <c:yMode val="edge"/>
          <c:x val="0.42397326334076441"/>
          <c:y val="3.667262040748508E-3"/>
          <c:w val="0.15070241759775499"/>
          <c:h val="4.8582962182415403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legend>
    <c:plotVisOnly val="1"/>
    <c:dispBlanksAs val="gap"/>
    <c:showDLblsOverMax val="0"/>
  </c:chart>
  <c:spPr>
    <a:noFill/>
    <a:ln>
      <a:noFill/>
    </a:ln>
    <a:effectLst/>
  </c:spPr>
  <c:txPr>
    <a:bodyPr/>
    <a:lstStyle/>
    <a:p>
      <a:pPr>
        <a:defRPr sz="1200" b="0" i="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538656198431466E-2"/>
          <c:y val="5.2512010905198123E-2"/>
          <c:w val="0.95464300000000002"/>
          <c:h val="0.84925300000000004"/>
        </c:manualLayout>
      </c:layout>
      <c:areaChart>
        <c:grouping val="standard"/>
        <c:varyColors val="0"/>
        <c:ser>
          <c:idx val="1"/>
          <c:order val="0"/>
          <c:tx>
            <c:strRef>
              <c:f>Sheet1!$C$1</c:f>
              <c:strCache>
                <c:ptCount val="1"/>
                <c:pt idx="0">
                  <c:v>Series One</c:v>
                </c:pt>
              </c:strCache>
            </c:strRef>
          </c:tx>
          <c:spPr>
            <a:solidFill>
              <a:schemeClr val="accent2"/>
            </a:solidFill>
            <a:ln>
              <a:noFill/>
            </a:ln>
            <a:effectLst>
              <a:outerShdw blurRad="57150" dist="19050" dir="5400000" algn="ctr" rotWithShape="0">
                <a:srgbClr val="000000">
                  <a:alpha val="63000"/>
                </a:srgbClr>
              </a:outerShdw>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40</c:v>
                </c:pt>
                <c:pt idx="1">
                  <c:v>85</c:v>
                </c:pt>
                <c:pt idx="2">
                  <c:v>60</c:v>
                </c:pt>
                <c:pt idx="3">
                  <c:v>70</c:v>
                </c:pt>
                <c:pt idx="4">
                  <c:v>190</c:v>
                </c:pt>
                <c:pt idx="5">
                  <c:v>150</c:v>
                </c:pt>
                <c:pt idx="6">
                  <c:v>130</c:v>
                </c:pt>
                <c:pt idx="7">
                  <c:v>195</c:v>
                </c:pt>
                <c:pt idx="8">
                  <c:v>185</c:v>
                </c:pt>
                <c:pt idx="9">
                  <c:v>320</c:v>
                </c:pt>
                <c:pt idx="10">
                  <c:v>405</c:v>
                </c:pt>
                <c:pt idx="11">
                  <c:v>574</c:v>
                </c:pt>
              </c:numCache>
            </c:numRef>
          </c:val>
          <c:extLst>
            <c:ext xmlns:c16="http://schemas.microsoft.com/office/drawing/2014/chart" uri="{C3380CC4-5D6E-409C-BE32-E72D297353CC}">
              <c16:uniqueId val="{00000000-CCD2-4827-82D3-3AD0E9DED6DD}"/>
            </c:ext>
          </c:extLst>
        </c:ser>
        <c:ser>
          <c:idx val="0"/>
          <c:order val="1"/>
          <c:tx>
            <c:strRef>
              <c:f>Sheet1!$B$1</c:f>
              <c:strCache>
                <c:ptCount val="1"/>
                <c:pt idx="0">
                  <c:v>Series Two</c:v>
                </c:pt>
              </c:strCache>
            </c:strRef>
          </c:tx>
          <c:spPr>
            <a:solidFill>
              <a:schemeClr val="accent1"/>
            </a:solidFill>
            <a:ln>
              <a:solidFill>
                <a:schemeClr val="bg2"/>
              </a:solidFill>
            </a:ln>
            <a:effectLst>
              <a:outerShdw blurRad="57150" dist="19050" dir="5400000" algn="ctr" rotWithShape="0">
                <a:srgbClr val="000000">
                  <a:alpha val="63000"/>
                </a:srgbClr>
              </a:outerShdw>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20</c:v>
                </c:pt>
                <c:pt idx="1">
                  <c:v>40</c:v>
                </c:pt>
                <c:pt idx="2">
                  <c:v>20</c:v>
                </c:pt>
                <c:pt idx="3">
                  <c:v>10</c:v>
                </c:pt>
                <c:pt idx="4">
                  <c:v>20</c:v>
                </c:pt>
                <c:pt idx="5">
                  <c:v>80</c:v>
                </c:pt>
                <c:pt idx="6">
                  <c:v>60</c:v>
                </c:pt>
                <c:pt idx="7">
                  <c:v>60</c:v>
                </c:pt>
                <c:pt idx="8">
                  <c:v>90</c:v>
                </c:pt>
                <c:pt idx="9">
                  <c:v>70</c:v>
                </c:pt>
                <c:pt idx="10">
                  <c:v>180</c:v>
                </c:pt>
                <c:pt idx="11">
                  <c:v>229</c:v>
                </c:pt>
              </c:numCache>
            </c:numRef>
          </c:val>
          <c:extLst>
            <c:ext xmlns:c16="http://schemas.microsoft.com/office/drawing/2014/chart" uri="{C3380CC4-5D6E-409C-BE32-E72D297353CC}">
              <c16:uniqueId val="{00000001-CCD2-4827-82D3-3AD0E9DED6DD}"/>
            </c:ext>
          </c:extLst>
        </c:ser>
        <c:dLbls>
          <c:showLegendKey val="0"/>
          <c:showVal val="0"/>
          <c:showCatName val="0"/>
          <c:showSerName val="0"/>
          <c:showPercent val="0"/>
          <c:showBubbleSize val="0"/>
        </c:dLbls>
        <c:axId val="251516000"/>
        <c:axId val="251516560"/>
      </c:areaChart>
      <c:catAx>
        <c:axId val="251516000"/>
        <c:scaling>
          <c:orientation val="minMax"/>
        </c:scaling>
        <c:delete val="0"/>
        <c:axPos val="b"/>
        <c:numFmt formatCode="General" sourceLinked="0"/>
        <c:majorTickMark val="out"/>
        <c:minorTickMark val="none"/>
        <c:tickLblPos val="low"/>
        <c:spPr>
          <a:noFill/>
          <a:ln w="12700" cap="flat" cmpd="sng" algn="ctr">
            <a:solidFill>
              <a:schemeClr val="tx1">
                <a:lumMod val="15000"/>
                <a:lumOff val="85000"/>
              </a:schemeClr>
            </a:solidFill>
            <a:round/>
          </a:ln>
          <a:effectLst/>
        </c:spPr>
        <c:txPr>
          <a:bodyPr rot="0" spcFirstLastPara="1" vertOverflow="ellipsis" wrap="square" anchor="ctr" anchorCtr="1"/>
          <a:lstStyle/>
          <a:p>
            <a:pPr>
              <a:defRPr sz="1100" b="0" i="0" u="none" strike="noStrike" kern="1200"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251516560"/>
        <c:crosses val="autoZero"/>
        <c:auto val="1"/>
        <c:lblAlgn val="ctr"/>
        <c:lblOffset val="100"/>
        <c:noMultiLvlLbl val="1"/>
      </c:catAx>
      <c:valAx>
        <c:axId val="251516560"/>
        <c:scaling>
          <c:orientation val="minMax"/>
          <c:max val="600"/>
        </c:scaling>
        <c:delete val="0"/>
        <c:axPos val="l"/>
        <c:majorGridlines>
          <c:spPr>
            <a:ln w="9525" cap="flat" cmpd="sng" algn="ctr">
              <a:solidFill>
                <a:schemeClr val="tx1">
                  <a:lumMod val="15000"/>
                  <a:lumOff val="85000"/>
                </a:schemeClr>
              </a:solidFill>
              <a:round/>
            </a:ln>
            <a:effectLst/>
          </c:spPr>
        </c:majorGridlines>
        <c:numFmt formatCode="0&quot;%&quot;" sourceLinked="0"/>
        <c:majorTickMark val="none"/>
        <c:minorTickMark val="none"/>
        <c:tickLblPos val="none"/>
        <c:spPr>
          <a:noFill/>
          <a:ln>
            <a:noFill/>
          </a:ln>
          <a:effectLst/>
        </c:spPr>
        <c:txPr>
          <a:bodyPr rot="0" spcFirstLastPara="1" vertOverflow="ellipsis" wrap="square" anchor="ctr" anchorCtr="1"/>
          <a:lstStyle/>
          <a:p>
            <a:pPr>
              <a:defRPr sz="1100" b="0" i="0" u="none" strike="noStrike" kern="1200" baseline="0">
                <a:solidFill>
                  <a:schemeClr val="tx2"/>
                </a:solidFill>
                <a:latin typeface="Montserrat" panose="00000500000000000000" pitchFamily="50" charset="0"/>
                <a:ea typeface="+mn-ea"/>
                <a:cs typeface="+mn-cs"/>
              </a:defRPr>
            </a:pPr>
            <a:endParaRPr lang="zh-CN"/>
          </a:p>
        </c:txPr>
        <c:crossAx val="251516000"/>
        <c:crosses val="autoZero"/>
        <c:crossBetween val="midCat"/>
        <c:majorUnit val="150"/>
        <c:minorUnit val="75"/>
      </c:valAx>
      <c:spPr>
        <a:noFill/>
        <a:ln>
          <a:noFill/>
        </a:ln>
        <a:effectLst/>
      </c:spPr>
    </c:plotArea>
    <c:plotVisOnly val="1"/>
    <c:dispBlanksAs val="gap"/>
    <c:showDLblsOverMax val="1"/>
  </c:chart>
  <c:spPr>
    <a:noFill/>
    <a:ln>
      <a:noFill/>
    </a:ln>
    <a:effectLst/>
  </c:spPr>
  <c:txPr>
    <a:bodyPr/>
    <a:lstStyle/>
    <a:p>
      <a:pPr>
        <a:defRPr sz="1100">
          <a:solidFill>
            <a:schemeClr val="tx2"/>
          </a:solidFill>
          <a:latin typeface="Montserrat" panose="00000500000000000000" pitchFamily="50"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6">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3F25C6-6CF0-4BEF-8105-F69D33771215}" type="datetimeFigureOut">
              <a:rPr lang="en-US" smtClean="0"/>
              <a:t>7/11/2020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5D2B10-FDEB-4364-82B3-CD6E58AF11FF}" type="slidenum">
              <a:rPr lang="en-US" smtClean="0"/>
              <a:t>‹#›</a:t>
            </a:fld>
            <a:endParaRPr lang="en-US" dirty="0"/>
          </a:p>
        </p:txBody>
      </p:sp>
    </p:spTree>
    <p:extLst>
      <p:ext uri="{BB962C8B-B14F-4D97-AF65-F5344CB8AC3E}">
        <p14:creationId xmlns:p14="http://schemas.microsoft.com/office/powerpoint/2010/main" val="3428241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4" name="Picture Placeholder 3"/>
          <p:cNvSpPr>
            <a:spLocks noGrp="1"/>
          </p:cNvSpPr>
          <p:nvPr>
            <p:ph type="pic" sz="quarter" idx="11"/>
          </p:nvPr>
        </p:nvSpPr>
        <p:spPr>
          <a:xfrm>
            <a:off x="0" y="0"/>
            <a:ext cx="12192000" cy="68580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1216457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9" name="Picture Placeholder 8"/>
          <p:cNvSpPr>
            <a:spLocks noGrp="1"/>
          </p:cNvSpPr>
          <p:nvPr>
            <p:ph type="pic" sz="quarter" idx="11"/>
          </p:nvPr>
        </p:nvSpPr>
        <p:spPr>
          <a:xfrm>
            <a:off x="5549900" y="3162300"/>
            <a:ext cx="1295400" cy="26035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4144002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rot="21142261">
            <a:off x="1395047" y="1612900"/>
            <a:ext cx="3467100" cy="34671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146590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4432300" y="2705100"/>
            <a:ext cx="1041400" cy="2667000"/>
          </a:xfrm>
          <a:custGeom>
            <a:avLst/>
            <a:gdLst>
              <a:gd name="connsiteX0" fmla="*/ 0 w 1028700"/>
              <a:gd name="connsiteY0" fmla="*/ 0 h 2590800"/>
              <a:gd name="connsiteX1" fmla="*/ 1028700 w 1028700"/>
              <a:gd name="connsiteY1" fmla="*/ 0 h 2590800"/>
              <a:gd name="connsiteX2" fmla="*/ 1028700 w 1028700"/>
              <a:gd name="connsiteY2" fmla="*/ 2590800 h 2590800"/>
              <a:gd name="connsiteX3" fmla="*/ 0 w 1028700"/>
              <a:gd name="connsiteY3" fmla="*/ 2590800 h 2590800"/>
              <a:gd name="connsiteX4" fmla="*/ 0 w 1028700"/>
              <a:gd name="connsiteY4" fmla="*/ 0 h 2590800"/>
              <a:gd name="connsiteX0" fmla="*/ 0 w 1041400"/>
              <a:gd name="connsiteY0" fmla="*/ 25400 h 2590800"/>
              <a:gd name="connsiteX1" fmla="*/ 1041400 w 1041400"/>
              <a:gd name="connsiteY1" fmla="*/ 0 h 2590800"/>
              <a:gd name="connsiteX2" fmla="*/ 1041400 w 1041400"/>
              <a:gd name="connsiteY2" fmla="*/ 2590800 h 2590800"/>
              <a:gd name="connsiteX3" fmla="*/ 12700 w 1041400"/>
              <a:gd name="connsiteY3" fmla="*/ 2590800 h 2590800"/>
              <a:gd name="connsiteX4" fmla="*/ 0 w 1041400"/>
              <a:gd name="connsiteY4" fmla="*/ 25400 h 2590800"/>
              <a:gd name="connsiteX0" fmla="*/ 0 w 1041400"/>
              <a:gd name="connsiteY0" fmla="*/ 0 h 2565400"/>
              <a:gd name="connsiteX1" fmla="*/ 889000 w 1041400"/>
              <a:gd name="connsiteY1" fmla="*/ 50800 h 2565400"/>
              <a:gd name="connsiteX2" fmla="*/ 1041400 w 1041400"/>
              <a:gd name="connsiteY2" fmla="*/ 2565400 h 2565400"/>
              <a:gd name="connsiteX3" fmla="*/ 12700 w 1041400"/>
              <a:gd name="connsiteY3" fmla="*/ 2565400 h 2565400"/>
              <a:gd name="connsiteX4" fmla="*/ 0 w 1041400"/>
              <a:gd name="connsiteY4" fmla="*/ 0 h 2565400"/>
              <a:gd name="connsiteX0" fmla="*/ 0 w 1041400"/>
              <a:gd name="connsiteY0" fmla="*/ 0 h 2628900"/>
              <a:gd name="connsiteX1" fmla="*/ 889000 w 1041400"/>
              <a:gd name="connsiteY1" fmla="*/ 114300 h 2628900"/>
              <a:gd name="connsiteX2" fmla="*/ 1041400 w 1041400"/>
              <a:gd name="connsiteY2" fmla="*/ 2628900 h 2628900"/>
              <a:gd name="connsiteX3" fmla="*/ 12700 w 1041400"/>
              <a:gd name="connsiteY3" fmla="*/ 2628900 h 2628900"/>
              <a:gd name="connsiteX4" fmla="*/ 0 w 1041400"/>
              <a:gd name="connsiteY4" fmla="*/ 0 h 2628900"/>
              <a:gd name="connsiteX0" fmla="*/ 0 w 1041400"/>
              <a:gd name="connsiteY0" fmla="*/ 0 h 2667000"/>
              <a:gd name="connsiteX1" fmla="*/ 889000 w 1041400"/>
              <a:gd name="connsiteY1" fmla="*/ 114300 h 2667000"/>
              <a:gd name="connsiteX2" fmla="*/ 1041400 w 1041400"/>
              <a:gd name="connsiteY2" fmla="*/ 2628900 h 2667000"/>
              <a:gd name="connsiteX3" fmla="*/ 139700 w 1041400"/>
              <a:gd name="connsiteY3" fmla="*/ 2667000 h 2667000"/>
              <a:gd name="connsiteX4" fmla="*/ 0 w 1041400"/>
              <a:gd name="connsiteY4" fmla="*/ 0 h 2667000"/>
              <a:gd name="connsiteX0" fmla="*/ 0 w 1041400"/>
              <a:gd name="connsiteY0" fmla="*/ 0 h 2667000"/>
              <a:gd name="connsiteX1" fmla="*/ 889000 w 1041400"/>
              <a:gd name="connsiteY1" fmla="*/ 114300 h 2667000"/>
              <a:gd name="connsiteX2" fmla="*/ 1041400 w 1041400"/>
              <a:gd name="connsiteY2" fmla="*/ 2501900 h 2667000"/>
              <a:gd name="connsiteX3" fmla="*/ 139700 w 1041400"/>
              <a:gd name="connsiteY3" fmla="*/ 2667000 h 2667000"/>
              <a:gd name="connsiteX4" fmla="*/ 0 w 1041400"/>
              <a:gd name="connsiteY4" fmla="*/ 0 h 266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400" h="2667000">
                <a:moveTo>
                  <a:pt x="0" y="0"/>
                </a:moveTo>
                <a:lnTo>
                  <a:pt x="889000" y="114300"/>
                </a:lnTo>
                <a:lnTo>
                  <a:pt x="1041400" y="2501900"/>
                </a:lnTo>
                <a:lnTo>
                  <a:pt x="139700" y="2667000"/>
                </a:lnTo>
                <a:cubicBezTo>
                  <a:pt x="135467" y="1811867"/>
                  <a:pt x="4233" y="855133"/>
                  <a:pt x="0" y="0"/>
                </a:cubicBezTo>
                <a:close/>
              </a:path>
            </a:pathLst>
          </a:cu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7211350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9" name="Picture Placeholder 8"/>
          <p:cNvSpPr>
            <a:spLocks noGrp="1"/>
          </p:cNvSpPr>
          <p:nvPr>
            <p:ph type="pic" sz="quarter" idx="11"/>
          </p:nvPr>
        </p:nvSpPr>
        <p:spPr>
          <a:xfrm rot="20714049">
            <a:off x="6361776" y="1542154"/>
            <a:ext cx="1992574" cy="350676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8"/>
          <p:cNvSpPr>
            <a:spLocks noGrp="1"/>
          </p:cNvSpPr>
          <p:nvPr>
            <p:ph type="pic" sz="quarter" idx="12"/>
          </p:nvPr>
        </p:nvSpPr>
        <p:spPr>
          <a:xfrm rot="20714049">
            <a:off x="8976551" y="2055346"/>
            <a:ext cx="1992574" cy="350676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55667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4937760" y="984250"/>
            <a:ext cx="2334578" cy="4952316"/>
          </a:xfrm>
          <a:prstGeom prst="round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7988264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dirty="0"/>
              <a:t>PAGE </a:t>
            </a:r>
            <a:fld id="{BDB35BE1-EA4E-409B-B1A4-DE46CC3B3118}" type="slidenum">
              <a:rPr lang="en-US" smtClean="0"/>
              <a:pPr/>
              <a:t>‹#›</a:t>
            </a:fld>
            <a:endParaRPr lang="en-US" dirty="0"/>
          </a:p>
        </p:txBody>
      </p:sp>
      <p:sp>
        <p:nvSpPr>
          <p:cNvPr id="6" name="Picture Placeholder 5"/>
          <p:cNvSpPr>
            <a:spLocks noGrp="1"/>
          </p:cNvSpPr>
          <p:nvPr>
            <p:ph type="pic" sz="quarter" idx="11"/>
          </p:nvPr>
        </p:nvSpPr>
        <p:spPr>
          <a:xfrm>
            <a:off x="3756025" y="2841722"/>
            <a:ext cx="4360863" cy="2798763"/>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dirty="0"/>
          </a:p>
        </p:txBody>
      </p:sp>
    </p:spTree>
    <p:extLst>
      <p:ext uri="{BB962C8B-B14F-4D97-AF65-F5344CB8AC3E}">
        <p14:creationId xmlns:p14="http://schemas.microsoft.com/office/powerpoint/2010/main" val="28695902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rot="19710801">
            <a:off x="6445595" y="1216197"/>
            <a:ext cx="4328823" cy="4243785"/>
          </a:xfrm>
          <a:custGeom>
            <a:avLst/>
            <a:gdLst>
              <a:gd name="connsiteX0" fmla="*/ 0 w 3479503"/>
              <a:gd name="connsiteY0" fmla="*/ 576917 h 3461433"/>
              <a:gd name="connsiteX1" fmla="*/ 576917 w 3479503"/>
              <a:gd name="connsiteY1" fmla="*/ 0 h 3461433"/>
              <a:gd name="connsiteX2" fmla="*/ 2902586 w 3479503"/>
              <a:gd name="connsiteY2" fmla="*/ 0 h 3461433"/>
              <a:gd name="connsiteX3" fmla="*/ 3479503 w 3479503"/>
              <a:gd name="connsiteY3" fmla="*/ 576917 h 3461433"/>
              <a:gd name="connsiteX4" fmla="*/ 3479503 w 3479503"/>
              <a:gd name="connsiteY4" fmla="*/ 2884516 h 3461433"/>
              <a:gd name="connsiteX5" fmla="*/ 2902586 w 3479503"/>
              <a:gd name="connsiteY5" fmla="*/ 3461433 h 3461433"/>
              <a:gd name="connsiteX6" fmla="*/ 576917 w 3479503"/>
              <a:gd name="connsiteY6" fmla="*/ 3461433 h 3461433"/>
              <a:gd name="connsiteX7" fmla="*/ 0 w 3479503"/>
              <a:gd name="connsiteY7" fmla="*/ 2884516 h 3461433"/>
              <a:gd name="connsiteX8" fmla="*/ 0 w 3479503"/>
              <a:gd name="connsiteY8" fmla="*/ 576917 h 3461433"/>
              <a:gd name="connsiteX0" fmla="*/ 0 w 3479503"/>
              <a:gd name="connsiteY0" fmla="*/ 920459 h 3804975"/>
              <a:gd name="connsiteX1" fmla="*/ 473894 w 3479503"/>
              <a:gd name="connsiteY1" fmla="*/ 0 h 3804975"/>
              <a:gd name="connsiteX2" fmla="*/ 2902586 w 3479503"/>
              <a:gd name="connsiteY2" fmla="*/ 343542 h 3804975"/>
              <a:gd name="connsiteX3" fmla="*/ 3479503 w 3479503"/>
              <a:gd name="connsiteY3" fmla="*/ 920459 h 3804975"/>
              <a:gd name="connsiteX4" fmla="*/ 3479503 w 3479503"/>
              <a:gd name="connsiteY4" fmla="*/ 3228058 h 3804975"/>
              <a:gd name="connsiteX5" fmla="*/ 2902586 w 3479503"/>
              <a:gd name="connsiteY5" fmla="*/ 3804975 h 3804975"/>
              <a:gd name="connsiteX6" fmla="*/ 576917 w 3479503"/>
              <a:gd name="connsiteY6" fmla="*/ 3804975 h 3804975"/>
              <a:gd name="connsiteX7" fmla="*/ 0 w 3479503"/>
              <a:gd name="connsiteY7" fmla="*/ 3228058 h 3804975"/>
              <a:gd name="connsiteX8" fmla="*/ 0 w 3479503"/>
              <a:gd name="connsiteY8" fmla="*/ 920459 h 3804975"/>
              <a:gd name="connsiteX0" fmla="*/ 0 w 3479503"/>
              <a:gd name="connsiteY0" fmla="*/ 920459 h 3804975"/>
              <a:gd name="connsiteX1" fmla="*/ 473894 w 3479503"/>
              <a:gd name="connsiteY1" fmla="*/ 0 h 3804975"/>
              <a:gd name="connsiteX2" fmla="*/ 2152664 w 3479503"/>
              <a:gd name="connsiteY2" fmla="*/ 32699 h 3804975"/>
              <a:gd name="connsiteX3" fmla="*/ 3479503 w 3479503"/>
              <a:gd name="connsiteY3" fmla="*/ 920459 h 3804975"/>
              <a:gd name="connsiteX4" fmla="*/ 3479503 w 3479503"/>
              <a:gd name="connsiteY4" fmla="*/ 3228058 h 3804975"/>
              <a:gd name="connsiteX5" fmla="*/ 2902586 w 3479503"/>
              <a:gd name="connsiteY5" fmla="*/ 3804975 h 3804975"/>
              <a:gd name="connsiteX6" fmla="*/ 576917 w 3479503"/>
              <a:gd name="connsiteY6" fmla="*/ 3804975 h 3804975"/>
              <a:gd name="connsiteX7" fmla="*/ 0 w 3479503"/>
              <a:gd name="connsiteY7" fmla="*/ 3228058 h 3804975"/>
              <a:gd name="connsiteX8" fmla="*/ 0 w 3479503"/>
              <a:gd name="connsiteY8" fmla="*/ 920459 h 3804975"/>
              <a:gd name="connsiteX0" fmla="*/ 0 w 3479503"/>
              <a:gd name="connsiteY0" fmla="*/ 920459 h 3804975"/>
              <a:gd name="connsiteX1" fmla="*/ 473894 w 3479503"/>
              <a:gd name="connsiteY1" fmla="*/ 0 h 3804975"/>
              <a:gd name="connsiteX2" fmla="*/ 2152664 w 3479503"/>
              <a:gd name="connsiteY2" fmla="*/ 32699 h 3804975"/>
              <a:gd name="connsiteX3" fmla="*/ 2620412 w 3479503"/>
              <a:gd name="connsiteY3" fmla="*/ 410779 h 3804975"/>
              <a:gd name="connsiteX4" fmla="*/ 3479503 w 3479503"/>
              <a:gd name="connsiteY4" fmla="*/ 3228058 h 3804975"/>
              <a:gd name="connsiteX5" fmla="*/ 2902586 w 3479503"/>
              <a:gd name="connsiteY5" fmla="*/ 3804975 h 3804975"/>
              <a:gd name="connsiteX6" fmla="*/ 576917 w 3479503"/>
              <a:gd name="connsiteY6" fmla="*/ 3804975 h 3804975"/>
              <a:gd name="connsiteX7" fmla="*/ 0 w 3479503"/>
              <a:gd name="connsiteY7" fmla="*/ 3228058 h 3804975"/>
              <a:gd name="connsiteX8" fmla="*/ 0 w 3479503"/>
              <a:gd name="connsiteY8" fmla="*/ 920459 h 3804975"/>
              <a:gd name="connsiteX0" fmla="*/ 0 w 4599068"/>
              <a:gd name="connsiteY0" fmla="*/ 920459 h 4115188"/>
              <a:gd name="connsiteX1" fmla="*/ 473894 w 4599068"/>
              <a:gd name="connsiteY1" fmla="*/ 0 h 4115188"/>
              <a:gd name="connsiteX2" fmla="*/ 2152664 w 4599068"/>
              <a:gd name="connsiteY2" fmla="*/ 32699 h 4115188"/>
              <a:gd name="connsiteX3" fmla="*/ 2620412 w 4599068"/>
              <a:gd name="connsiteY3" fmla="*/ 410779 h 4115188"/>
              <a:gd name="connsiteX4" fmla="*/ 4599068 w 4599068"/>
              <a:gd name="connsiteY4" fmla="*/ 4012749 h 4115188"/>
              <a:gd name="connsiteX5" fmla="*/ 2902586 w 4599068"/>
              <a:gd name="connsiteY5" fmla="*/ 3804975 h 4115188"/>
              <a:gd name="connsiteX6" fmla="*/ 576917 w 4599068"/>
              <a:gd name="connsiteY6" fmla="*/ 3804975 h 4115188"/>
              <a:gd name="connsiteX7" fmla="*/ 0 w 4599068"/>
              <a:gd name="connsiteY7" fmla="*/ 3228058 h 4115188"/>
              <a:gd name="connsiteX8" fmla="*/ 0 w 4599068"/>
              <a:gd name="connsiteY8" fmla="*/ 920459 h 4115188"/>
              <a:gd name="connsiteX0" fmla="*/ 0 w 4599068"/>
              <a:gd name="connsiteY0" fmla="*/ 920459 h 4278901"/>
              <a:gd name="connsiteX1" fmla="*/ 473894 w 4599068"/>
              <a:gd name="connsiteY1" fmla="*/ 0 h 4278901"/>
              <a:gd name="connsiteX2" fmla="*/ 2152664 w 4599068"/>
              <a:gd name="connsiteY2" fmla="*/ 32699 h 4278901"/>
              <a:gd name="connsiteX3" fmla="*/ 2620412 w 4599068"/>
              <a:gd name="connsiteY3" fmla="*/ 410779 h 4278901"/>
              <a:gd name="connsiteX4" fmla="*/ 4599068 w 4599068"/>
              <a:gd name="connsiteY4" fmla="*/ 4012749 h 4278901"/>
              <a:gd name="connsiteX5" fmla="*/ 4181848 w 4599068"/>
              <a:gd name="connsiteY5" fmla="*/ 4275061 h 4278901"/>
              <a:gd name="connsiteX6" fmla="*/ 576917 w 4599068"/>
              <a:gd name="connsiteY6" fmla="*/ 3804975 h 4278901"/>
              <a:gd name="connsiteX7" fmla="*/ 0 w 4599068"/>
              <a:gd name="connsiteY7" fmla="*/ 3228058 h 4278901"/>
              <a:gd name="connsiteX8" fmla="*/ 0 w 4599068"/>
              <a:gd name="connsiteY8" fmla="*/ 920459 h 4278901"/>
              <a:gd name="connsiteX0" fmla="*/ 0 w 4599068"/>
              <a:gd name="connsiteY0" fmla="*/ 920459 h 4278901"/>
              <a:gd name="connsiteX1" fmla="*/ 473894 w 4599068"/>
              <a:gd name="connsiteY1" fmla="*/ 0 h 4278901"/>
              <a:gd name="connsiteX2" fmla="*/ 2152664 w 4599068"/>
              <a:gd name="connsiteY2" fmla="*/ 32699 h 4278901"/>
              <a:gd name="connsiteX3" fmla="*/ 2620412 w 4599068"/>
              <a:gd name="connsiteY3" fmla="*/ 410779 h 4278901"/>
              <a:gd name="connsiteX4" fmla="*/ 4599068 w 4599068"/>
              <a:gd name="connsiteY4" fmla="*/ 4012749 h 4278901"/>
              <a:gd name="connsiteX5" fmla="*/ 4181848 w 4599068"/>
              <a:gd name="connsiteY5" fmla="*/ 4275061 h 4278901"/>
              <a:gd name="connsiteX6" fmla="*/ 3115938 w 4599068"/>
              <a:gd name="connsiteY6" fmla="*/ 4238304 h 4278901"/>
              <a:gd name="connsiteX7" fmla="*/ 0 w 4599068"/>
              <a:gd name="connsiteY7" fmla="*/ 3228058 h 4278901"/>
              <a:gd name="connsiteX8" fmla="*/ 0 w 4599068"/>
              <a:gd name="connsiteY8" fmla="*/ 920459 h 4278901"/>
              <a:gd name="connsiteX0" fmla="*/ 0 w 4599068"/>
              <a:gd name="connsiteY0" fmla="*/ 920459 h 4278901"/>
              <a:gd name="connsiteX1" fmla="*/ 473894 w 4599068"/>
              <a:gd name="connsiteY1" fmla="*/ 0 h 4278901"/>
              <a:gd name="connsiteX2" fmla="*/ 2152664 w 4599068"/>
              <a:gd name="connsiteY2" fmla="*/ 32699 h 4278901"/>
              <a:gd name="connsiteX3" fmla="*/ 2620412 w 4599068"/>
              <a:gd name="connsiteY3" fmla="*/ 410779 h 4278901"/>
              <a:gd name="connsiteX4" fmla="*/ 4599068 w 4599068"/>
              <a:gd name="connsiteY4" fmla="*/ 4012749 h 4278901"/>
              <a:gd name="connsiteX5" fmla="*/ 4181848 w 4599068"/>
              <a:gd name="connsiteY5" fmla="*/ 4275061 h 4278901"/>
              <a:gd name="connsiteX6" fmla="*/ 3115938 w 4599068"/>
              <a:gd name="connsiteY6" fmla="*/ 4238304 h 4278901"/>
              <a:gd name="connsiteX7" fmla="*/ 2317392 w 4599068"/>
              <a:gd name="connsiteY7" fmla="*/ 3888570 h 4278901"/>
              <a:gd name="connsiteX8" fmla="*/ 0 w 4599068"/>
              <a:gd name="connsiteY8" fmla="*/ 920459 h 4278901"/>
              <a:gd name="connsiteX0" fmla="*/ 11786 w 4365390"/>
              <a:gd name="connsiteY0" fmla="*/ 219482 h 4301903"/>
              <a:gd name="connsiteX1" fmla="*/ 240216 w 4365390"/>
              <a:gd name="connsiteY1" fmla="*/ 23002 h 4301903"/>
              <a:gd name="connsiteX2" fmla="*/ 1918986 w 4365390"/>
              <a:gd name="connsiteY2" fmla="*/ 55701 h 4301903"/>
              <a:gd name="connsiteX3" fmla="*/ 2386734 w 4365390"/>
              <a:gd name="connsiteY3" fmla="*/ 433781 h 4301903"/>
              <a:gd name="connsiteX4" fmla="*/ 4365390 w 4365390"/>
              <a:gd name="connsiteY4" fmla="*/ 4035751 h 4301903"/>
              <a:gd name="connsiteX5" fmla="*/ 3948170 w 4365390"/>
              <a:gd name="connsiteY5" fmla="*/ 4298063 h 4301903"/>
              <a:gd name="connsiteX6" fmla="*/ 2882260 w 4365390"/>
              <a:gd name="connsiteY6" fmla="*/ 4261306 h 4301903"/>
              <a:gd name="connsiteX7" fmla="*/ 2083714 w 4365390"/>
              <a:gd name="connsiteY7" fmla="*/ 3911572 h 4301903"/>
              <a:gd name="connsiteX8" fmla="*/ 11786 w 4365390"/>
              <a:gd name="connsiteY8" fmla="*/ 219482 h 4301903"/>
              <a:gd name="connsiteX0" fmla="*/ 31258 w 4333669"/>
              <a:gd name="connsiteY0" fmla="*/ 268512 h 4282281"/>
              <a:gd name="connsiteX1" fmla="*/ 208495 w 4333669"/>
              <a:gd name="connsiteY1" fmla="*/ 3380 h 4282281"/>
              <a:gd name="connsiteX2" fmla="*/ 1887265 w 4333669"/>
              <a:gd name="connsiteY2" fmla="*/ 36079 h 4282281"/>
              <a:gd name="connsiteX3" fmla="*/ 2355013 w 4333669"/>
              <a:gd name="connsiteY3" fmla="*/ 414159 h 4282281"/>
              <a:gd name="connsiteX4" fmla="*/ 4333669 w 4333669"/>
              <a:gd name="connsiteY4" fmla="*/ 4016129 h 4282281"/>
              <a:gd name="connsiteX5" fmla="*/ 3916449 w 4333669"/>
              <a:gd name="connsiteY5" fmla="*/ 4278441 h 4282281"/>
              <a:gd name="connsiteX6" fmla="*/ 2850539 w 4333669"/>
              <a:gd name="connsiteY6" fmla="*/ 4241684 h 4282281"/>
              <a:gd name="connsiteX7" fmla="*/ 2051993 w 4333669"/>
              <a:gd name="connsiteY7" fmla="*/ 3891950 h 4282281"/>
              <a:gd name="connsiteX8" fmla="*/ 31258 w 4333669"/>
              <a:gd name="connsiteY8" fmla="*/ 268512 h 4282281"/>
              <a:gd name="connsiteX0" fmla="*/ 47519 w 4349930"/>
              <a:gd name="connsiteY0" fmla="*/ 265132 h 4278901"/>
              <a:gd name="connsiteX1" fmla="*/ 224756 w 4349930"/>
              <a:gd name="connsiteY1" fmla="*/ 0 h 4278901"/>
              <a:gd name="connsiteX2" fmla="*/ 1903526 w 4349930"/>
              <a:gd name="connsiteY2" fmla="*/ 32699 h 4278901"/>
              <a:gd name="connsiteX3" fmla="*/ 2371274 w 4349930"/>
              <a:gd name="connsiteY3" fmla="*/ 410779 h 4278901"/>
              <a:gd name="connsiteX4" fmla="*/ 4349930 w 4349930"/>
              <a:gd name="connsiteY4" fmla="*/ 4012749 h 4278901"/>
              <a:gd name="connsiteX5" fmla="*/ 3932710 w 4349930"/>
              <a:gd name="connsiteY5" fmla="*/ 4275061 h 4278901"/>
              <a:gd name="connsiteX6" fmla="*/ 2866800 w 4349930"/>
              <a:gd name="connsiteY6" fmla="*/ 4238304 h 4278901"/>
              <a:gd name="connsiteX7" fmla="*/ 2068254 w 4349930"/>
              <a:gd name="connsiteY7" fmla="*/ 3888570 h 4278901"/>
              <a:gd name="connsiteX8" fmla="*/ 47519 w 4349930"/>
              <a:gd name="connsiteY8" fmla="*/ 265132 h 4278901"/>
              <a:gd name="connsiteX0" fmla="*/ 55926 w 4358337"/>
              <a:gd name="connsiteY0" fmla="*/ 248943 h 4262712"/>
              <a:gd name="connsiteX1" fmla="*/ 213925 w 4358337"/>
              <a:gd name="connsiteY1" fmla="*/ 0 h 4262712"/>
              <a:gd name="connsiteX2" fmla="*/ 1911933 w 4358337"/>
              <a:gd name="connsiteY2" fmla="*/ 16510 h 4262712"/>
              <a:gd name="connsiteX3" fmla="*/ 2379681 w 4358337"/>
              <a:gd name="connsiteY3" fmla="*/ 394590 h 4262712"/>
              <a:gd name="connsiteX4" fmla="*/ 4358337 w 4358337"/>
              <a:gd name="connsiteY4" fmla="*/ 3996560 h 4262712"/>
              <a:gd name="connsiteX5" fmla="*/ 3941117 w 4358337"/>
              <a:gd name="connsiteY5" fmla="*/ 4258872 h 4262712"/>
              <a:gd name="connsiteX6" fmla="*/ 2875207 w 4358337"/>
              <a:gd name="connsiteY6" fmla="*/ 4222115 h 4262712"/>
              <a:gd name="connsiteX7" fmla="*/ 2076661 w 4358337"/>
              <a:gd name="connsiteY7" fmla="*/ 3872381 h 4262712"/>
              <a:gd name="connsiteX8" fmla="*/ 55926 w 4358337"/>
              <a:gd name="connsiteY8" fmla="*/ 248943 h 4262712"/>
              <a:gd name="connsiteX0" fmla="*/ 61613 w 4364024"/>
              <a:gd name="connsiteY0" fmla="*/ 274963 h 4288732"/>
              <a:gd name="connsiteX1" fmla="*/ 207578 w 4364024"/>
              <a:gd name="connsiteY1" fmla="*/ 0 h 4288732"/>
              <a:gd name="connsiteX2" fmla="*/ 1917620 w 4364024"/>
              <a:gd name="connsiteY2" fmla="*/ 42530 h 4288732"/>
              <a:gd name="connsiteX3" fmla="*/ 2385368 w 4364024"/>
              <a:gd name="connsiteY3" fmla="*/ 420610 h 4288732"/>
              <a:gd name="connsiteX4" fmla="*/ 4364024 w 4364024"/>
              <a:gd name="connsiteY4" fmla="*/ 4022580 h 4288732"/>
              <a:gd name="connsiteX5" fmla="*/ 3946804 w 4364024"/>
              <a:gd name="connsiteY5" fmla="*/ 4284892 h 4288732"/>
              <a:gd name="connsiteX6" fmla="*/ 2880894 w 4364024"/>
              <a:gd name="connsiteY6" fmla="*/ 4248135 h 4288732"/>
              <a:gd name="connsiteX7" fmla="*/ 2082348 w 4364024"/>
              <a:gd name="connsiteY7" fmla="*/ 3898401 h 4288732"/>
              <a:gd name="connsiteX8" fmla="*/ 61613 w 4364024"/>
              <a:gd name="connsiteY8" fmla="*/ 274963 h 4288732"/>
              <a:gd name="connsiteX0" fmla="*/ 28268 w 4330679"/>
              <a:gd name="connsiteY0" fmla="*/ 274963 h 4288732"/>
              <a:gd name="connsiteX1" fmla="*/ 174233 w 4330679"/>
              <a:gd name="connsiteY1" fmla="*/ 0 h 4288732"/>
              <a:gd name="connsiteX2" fmla="*/ 1884275 w 4330679"/>
              <a:gd name="connsiteY2" fmla="*/ 42530 h 4288732"/>
              <a:gd name="connsiteX3" fmla="*/ 2352023 w 4330679"/>
              <a:gd name="connsiteY3" fmla="*/ 420610 h 4288732"/>
              <a:gd name="connsiteX4" fmla="*/ 4330679 w 4330679"/>
              <a:gd name="connsiteY4" fmla="*/ 4022580 h 4288732"/>
              <a:gd name="connsiteX5" fmla="*/ 3913459 w 4330679"/>
              <a:gd name="connsiteY5" fmla="*/ 4284892 h 4288732"/>
              <a:gd name="connsiteX6" fmla="*/ 2847549 w 4330679"/>
              <a:gd name="connsiteY6" fmla="*/ 4248135 h 4288732"/>
              <a:gd name="connsiteX7" fmla="*/ 2049003 w 4330679"/>
              <a:gd name="connsiteY7" fmla="*/ 3898401 h 4288732"/>
              <a:gd name="connsiteX8" fmla="*/ 28268 w 4330679"/>
              <a:gd name="connsiteY8" fmla="*/ 274963 h 4288732"/>
              <a:gd name="connsiteX0" fmla="*/ 38986 w 4311647"/>
              <a:gd name="connsiteY0" fmla="*/ 302509 h 4288732"/>
              <a:gd name="connsiteX1" fmla="*/ 155201 w 4311647"/>
              <a:gd name="connsiteY1" fmla="*/ 0 h 4288732"/>
              <a:gd name="connsiteX2" fmla="*/ 1865243 w 4311647"/>
              <a:gd name="connsiteY2" fmla="*/ 42530 h 4288732"/>
              <a:gd name="connsiteX3" fmla="*/ 2332991 w 4311647"/>
              <a:gd name="connsiteY3" fmla="*/ 420610 h 4288732"/>
              <a:gd name="connsiteX4" fmla="*/ 4311647 w 4311647"/>
              <a:gd name="connsiteY4" fmla="*/ 4022580 h 4288732"/>
              <a:gd name="connsiteX5" fmla="*/ 3894427 w 4311647"/>
              <a:gd name="connsiteY5" fmla="*/ 4284892 h 4288732"/>
              <a:gd name="connsiteX6" fmla="*/ 2828517 w 4311647"/>
              <a:gd name="connsiteY6" fmla="*/ 4248135 h 4288732"/>
              <a:gd name="connsiteX7" fmla="*/ 2029971 w 4311647"/>
              <a:gd name="connsiteY7" fmla="*/ 3898401 h 4288732"/>
              <a:gd name="connsiteX8" fmla="*/ 38986 w 4311647"/>
              <a:gd name="connsiteY8" fmla="*/ 302509 h 4288732"/>
              <a:gd name="connsiteX0" fmla="*/ 59020 w 4331681"/>
              <a:gd name="connsiteY0" fmla="*/ 302509 h 4288732"/>
              <a:gd name="connsiteX1" fmla="*/ 175235 w 4331681"/>
              <a:gd name="connsiteY1" fmla="*/ 0 h 4288732"/>
              <a:gd name="connsiteX2" fmla="*/ 1885277 w 4331681"/>
              <a:gd name="connsiteY2" fmla="*/ 42530 h 4288732"/>
              <a:gd name="connsiteX3" fmla="*/ 2353025 w 4331681"/>
              <a:gd name="connsiteY3" fmla="*/ 420610 h 4288732"/>
              <a:gd name="connsiteX4" fmla="*/ 4331681 w 4331681"/>
              <a:gd name="connsiteY4" fmla="*/ 4022580 h 4288732"/>
              <a:gd name="connsiteX5" fmla="*/ 3914461 w 4331681"/>
              <a:gd name="connsiteY5" fmla="*/ 4284892 h 4288732"/>
              <a:gd name="connsiteX6" fmla="*/ 2848551 w 4331681"/>
              <a:gd name="connsiteY6" fmla="*/ 4248135 h 4288732"/>
              <a:gd name="connsiteX7" fmla="*/ 2050005 w 4331681"/>
              <a:gd name="connsiteY7" fmla="*/ 3898401 h 4288732"/>
              <a:gd name="connsiteX8" fmla="*/ 59020 w 4331681"/>
              <a:gd name="connsiteY8" fmla="*/ 302509 h 4288732"/>
              <a:gd name="connsiteX0" fmla="*/ 59020 w 4331681"/>
              <a:gd name="connsiteY0" fmla="*/ 302509 h 4288732"/>
              <a:gd name="connsiteX1" fmla="*/ 175235 w 4331681"/>
              <a:gd name="connsiteY1" fmla="*/ 0 h 4288732"/>
              <a:gd name="connsiteX2" fmla="*/ 1885277 w 4331681"/>
              <a:gd name="connsiteY2" fmla="*/ 42530 h 4288732"/>
              <a:gd name="connsiteX3" fmla="*/ 2353025 w 4331681"/>
              <a:gd name="connsiteY3" fmla="*/ 420610 h 4288732"/>
              <a:gd name="connsiteX4" fmla="*/ 4331681 w 4331681"/>
              <a:gd name="connsiteY4" fmla="*/ 4022580 h 4288732"/>
              <a:gd name="connsiteX5" fmla="*/ 3914461 w 4331681"/>
              <a:gd name="connsiteY5" fmla="*/ 4284892 h 4288732"/>
              <a:gd name="connsiteX6" fmla="*/ 2848551 w 4331681"/>
              <a:gd name="connsiteY6" fmla="*/ 4248135 h 4288732"/>
              <a:gd name="connsiteX7" fmla="*/ 2050005 w 4331681"/>
              <a:gd name="connsiteY7" fmla="*/ 3898401 h 4288732"/>
              <a:gd name="connsiteX8" fmla="*/ 59020 w 4331681"/>
              <a:gd name="connsiteY8" fmla="*/ 302509 h 4288732"/>
              <a:gd name="connsiteX0" fmla="*/ 59020 w 4331681"/>
              <a:gd name="connsiteY0" fmla="*/ 302509 h 4288732"/>
              <a:gd name="connsiteX1" fmla="*/ 175235 w 4331681"/>
              <a:gd name="connsiteY1" fmla="*/ 0 h 4288732"/>
              <a:gd name="connsiteX2" fmla="*/ 1885277 w 4331681"/>
              <a:gd name="connsiteY2" fmla="*/ 42530 h 4288732"/>
              <a:gd name="connsiteX3" fmla="*/ 2353025 w 4331681"/>
              <a:gd name="connsiteY3" fmla="*/ 420610 h 4288732"/>
              <a:gd name="connsiteX4" fmla="*/ 4331681 w 4331681"/>
              <a:gd name="connsiteY4" fmla="*/ 4022580 h 4288732"/>
              <a:gd name="connsiteX5" fmla="*/ 3914461 w 4331681"/>
              <a:gd name="connsiteY5" fmla="*/ 4284892 h 4288732"/>
              <a:gd name="connsiteX6" fmla="*/ 2848551 w 4331681"/>
              <a:gd name="connsiteY6" fmla="*/ 4248135 h 4288732"/>
              <a:gd name="connsiteX7" fmla="*/ 2017205 w 4331681"/>
              <a:gd name="connsiteY7" fmla="*/ 3906284 h 4288732"/>
              <a:gd name="connsiteX8" fmla="*/ 59020 w 4331681"/>
              <a:gd name="connsiteY8" fmla="*/ 302509 h 4288732"/>
              <a:gd name="connsiteX0" fmla="*/ 59020 w 4331681"/>
              <a:gd name="connsiteY0" fmla="*/ 302509 h 4288732"/>
              <a:gd name="connsiteX1" fmla="*/ 175235 w 4331681"/>
              <a:gd name="connsiteY1" fmla="*/ 0 h 4288732"/>
              <a:gd name="connsiteX2" fmla="*/ 1885277 w 4331681"/>
              <a:gd name="connsiteY2" fmla="*/ 42530 h 4288732"/>
              <a:gd name="connsiteX3" fmla="*/ 2353025 w 4331681"/>
              <a:gd name="connsiteY3" fmla="*/ 420610 h 4288732"/>
              <a:gd name="connsiteX4" fmla="*/ 4331681 w 4331681"/>
              <a:gd name="connsiteY4" fmla="*/ 4022580 h 4288732"/>
              <a:gd name="connsiteX5" fmla="*/ 3914461 w 4331681"/>
              <a:gd name="connsiteY5" fmla="*/ 4284892 h 4288732"/>
              <a:gd name="connsiteX6" fmla="*/ 2848551 w 4331681"/>
              <a:gd name="connsiteY6" fmla="*/ 4248135 h 4288732"/>
              <a:gd name="connsiteX7" fmla="*/ 2017205 w 4331681"/>
              <a:gd name="connsiteY7" fmla="*/ 3906284 h 4288732"/>
              <a:gd name="connsiteX8" fmla="*/ 59020 w 4331681"/>
              <a:gd name="connsiteY8" fmla="*/ 302509 h 4288732"/>
              <a:gd name="connsiteX0" fmla="*/ 59020 w 4331681"/>
              <a:gd name="connsiteY0" fmla="*/ 302509 h 4288732"/>
              <a:gd name="connsiteX1" fmla="*/ 175235 w 4331681"/>
              <a:gd name="connsiteY1" fmla="*/ 0 h 4288732"/>
              <a:gd name="connsiteX2" fmla="*/ 1885277 w 4331681"/>
              <a:gd name="connsiteY2" fmla="*/ 42530 h 4288732"/>
              <a:gd name="connsiteX3" fmla="*/ 2353025 w 4331681"/>
              <a:gd name="connsiteY3" fmla="*/ 420610 h 4288732"/>
              <a:gd name="connsiteX4" fmla="*/ 4331681 w 4331681"/>
              <a:gd name="connsiteY4" fmla="*/ 4022580 h 4288732"/>
              <a:gd name="connsiteX5" fmla="*/ 3914461 w 4331681"/>
              <a:gd name="connsiteY5" fmla="*/ 4284892 h 4288732"/>
              <a:gd name="connsiteX6" fmla="*/ 2734384 w 4331681"/>
              <a:gd name="connsiteY6" fmla="*/ 4206181 h 4288732"/>
              <a:gd name="connsiteX7" fmla="*/ 2017205 w 4331681"/>
              <a:gd name="connsiteY7" fmla="*/ 3906284 h 4288732"/>
              <a:gd name="connsiteX8" fmla="*/ 59020 w 4331681"/>
              <a:gd name="connsiteY8" fmla="*/ 302509 h 4288732"/>
              <a:gd name="connsiteX0" fmla="*/ 59020 w 4331681"/>
              <a:gd name="connsiteY0" fmla="*/ 302509 h 4288732"/>
              <a:gd name="connsiteX1" fmla="*/ 175235 w 4331681"/>
              <a:gd name="connsiteY1" fmla="*/ 0 h 4288732"/>
              <a:gd name="connsiteX2" fmla="*/ 1885277 w 4331681"/>
              <a:gd name="connsiteY2" fmla="*/ 42530 h 4288732"/>
              <a:gd name="connsiteX3" fmla="*/ 2353025 w 4331681"/>
              <a:gd name="connsiteY3" fmla="*/ 420610 h 4288732"/>
              <a:gd name="connsiteX4" fmla="*/ 4331681 w 4331681"/>
              <a:gd name="connsiteY4" fmla="*/ 4022580 h 4288732"/>
              <a:gd name="connsiteX5" fmla="*/ 3914461 w 4331681"/>
              <a:gd name="connsiteY5" fmla="*/ 4284892 h 4288732"/>
              <a:gd name="connsiteX6" fmla="*/ 2734384 w 4331681"/>
              <a:gd name="connsiteY6" fmla="*/ 4206181 h 4288732"/>
              <a:gd name="connsiteX7" fmla="*/ 2017205 w 4331681"/>
              <a:gd name="connsiteY7" fmla="*/ 3906284 h 4288732"/>
              <a:gd name="connsiteX8" fmla="*/ 59020 w 4331681"/>
              <a:gd name="connsiteY8" fmla="*/ 302509 h 4288732"/>
              <a:gd name="connsiteX0" fmla="*/ 59020 w 4331681"/>
              <a:gd name="connsiteY0" fmla="*/ 302509 h 4257811"/>
              <a:gd name="connsiteX1" fmla="*/ 175235 w 4331681"/>
              <a:gd name="connsiteY1" fmla="*/ 0 h 4257811"/>
              <a:gd name="connsiteX2" fmla="*/ 1885277 w 4331681"/>
              <a:gd name="connsiteY2" fmla="*/ 42530 h 4257811"/>
              <a:gd name="connsiteX3" fmla="*/ 2353025 w 4331681"/>
              <a:gd name="connsiteY3" fmla="*/ 420610 h 4257811"/>
              <a:gd name="connsiteX4" fmla="*/ 4331681 w 4331681"/>
              <a:gd name="connsiteY4" fmla="*/ 4022580 h 4257811"/>
              <a:gd name="connsiteX5" fmla="*/ 3893017 w 4331681"/>
              <a:gd name="connsiteY5" fmla="*/ 4243785 h 4257811"/>
              <a:gd name="connsiteX6" fmla="*/ 2734384 w 4331681"/>
              <a:gd name="connsiteY6" fmla="*/ 4206181 h 4257811"/>
              <a:gd name="connsiteX7" fmla="*/ 2017205 w 4331681"/>
              <a:gd name="connsiteY7" fmla="*/ 3906284 h 4257811"/>
              <a:gd name="connsiteX8" fmla="*/ 59020 w 4331681"/>
              <a:gd name="connsiteY8" fmla="*/ 302509 h 4257811"/>
              <a:gd name="connsiteX0" fmla="*/ 59020 w 4306083"/>
              <a:gd name="connsiteY0" fmla="*/ 302509 h 4248862"/>
              <a:gd name="connsiteX1" fmla="*/ 175235 w 4306083"/>
              <a:gd name="connsiteY1" fmla="*/ 0 h 4248862"/>
              <a:gd name="connsiteX2" fmla="*/ 1885277 w 4306083"/>
              <a:gd name="connsiteY2" fmla="*/ 42530 h 4248862"/>
              <a:gd name="connsiteX3" fmla="*/ 2353025 w 4306083"/>
              <a:gd name="connsiteY3" fmla="*/ 420610 h 4248862"/>
              <a:gd name="connsiteX4" fmla="*/ 4306083 w 4306083"/>
              <a:gd name="connsiteY4" fmla="*/ 3988254 h 4248862"/>
              <a:gd name="connsiteX5" fmla="*/ 3893017 w 4306083"/>
              <a:gd name="connsiteY5" fmla="*/ 4243785 h 4248862"/>
              <a:gd name="connsiteX6" fmla="*/ 2734384 w 4306083"/>
              <a:gd name="connsiteY6" fmla="*/ 4206181 h 4248862"/>
              <a:gd name="connsiteX7" fmla="*/ 2017205 w 4306083"/>
              <a:gd name="connsiteY7" fmla="*/ 3906284 h 4248862"/>
              <a:gd name="connsiteX8" fmla="*/ 59020 w 4306083"/>
              <a:gd name="connsiteY8" fmla="*/ 302509 h 4248862"/>
              <a:gd name="connsiteX0" fmla="*/ 59020 w 4328823"/>
              <a:gd name="connsiteY0" fmla="*/ 302509 h 4243785"/>
              <a:gd name="connsiteX1" fmla="*/ 175235 w 4328823"/>
              <a:gd name="connsiteY1" fmla="*/ 0 h 4243785"/>
              <a:gd name="connsiteX2" fmla="*/ 1885277 w 4328823"/>
              <a:gd name="connsiteY2" fmla="*/ 42530 h 4243785"/>
              <a:gd name="connsiteX3" fmla="*/ 2353025 w 4328823"/>
              <a:gd name="connsiteY3" fmla="*/ 420610 h 4243785"/>
              <a:gd name="connsiteX4" fmla="*/ 4306083 w 4328823"/>
              <a:gd name="connsiteY4" fmla="*/ 3988254 h 4243785"/>
              <a:gd name="connsiteX5" fmla="*/ 3893017 w 4328823"/>
              <a:gd name="connsiteY5" fmla="*/ 4243785 h 4243785"/>
              <a:gd name="connsiteX6" fmla="*/ 2734384 w 4328823"/>
              <a:gd name="connsiteY6" fmla="*/ 4206181 h 4243785"/>
              <a:gd name="connsiteX7" fmla="*/ 2017205 w 4328823"/>
              <a:gd name="connsiteY7" fmla="*/ 3906284 h 4243785"/>
              <a:gd name="connsiteX8" fmla="*/ 59020 w 4328823"/>
              <a:gd name="connsiteY8" fmla="*/ 302509 h 4243785"/>
              <a:gd name="connsiteX0" fmla="*/ 59020 w 4328823"/>
              <a:gd name="connsiteY0" fmla="*/ 302509 h 4243785"/>
              <a:gd name="connsiteX1" fmla="*/ 175235 w 4328823"/>
              <a:gd name="connsiteY1" fmla="*/ 0 h 4243785"/>
              <a:gd name="connsiteX2" fmla="*/ 1885277 w 4328823"/>
              <a:gd name="connsiteY2" fmla="*/ 42530 h 4243785"/>
              <a:gd name="connsiteX3" fmla="*/ 2353025 w 4328823"/>
              <a:gd name="connsiteY3" fmla="*/ 420610 h 4243785"/>
              <a:gd name="connsiteX4" fmla="*/ 4306083 w 4328823"/>
              <a:gd name="connsiteY4" fmla="*/ 3988254 h 4243785"/>
              <a:gd name="connsiteX5" fmla="*/ 3893017 w 4328823"/>
              <a:gd name="connsiteY5" fmla="*/ 4243785 h 4243785"/>
              <a:gd name="connsiteX6" fmla="*/ 2734384 w 4328823"/>
              <a:gd name="connsiteY6" fmla="*/ 4206181 h 4243785"/>
              <a:gd name="connsiteX7" fmla="*/ 2017205 w 4328823"/>
              <a:gd name="connsiteY7" fmla="*/ 3906284 h 4243785"/>
              <a:gd name="connsiteX8" fmla="*/ 59020 w 4328823"/>
              <a:gd name="connsiteY8" fmla="*/ 302509 h 4243785"/>
              <a:gd name="connsiteX0" fmla="*/ 59020 w 4328823"/>
              <a:gd name="connsiteY0" fmla="*/ 302509 h 4243785"/>
              <a:gd name="connsiteX1" fmla="*/ 175235 w 4328823"/>
              <a:gd name="connsiteY1" fmla="*/ 0 h 4243785"/>
              <a:gd name="connsiteX2" fmla="*/ 1885277 w 4328823"/>
              <a:gd name="connsiteY2" fmla="*/ 42530 h 4243785"/>
              <a:gd name="connsiteX3" fmla="*/ 2353025 w 4328823"/>
              <a:gd name="connsiteY3" fmla="*/ 420610 h 4243785"/>
              <a:gd name="connsiteX4" fmla="*/ 4306083 w 4328823"/>
              <a:gd name="connsiteY4" fmla="*/ 3988254 h 4243785"/>
              <a:gd name="connsiteX5" fmla="*/ 3893017 w 4328823"/>
              <a:gd name="connsiteY5" fmla="*/ 4243785 h 4243785"/>
              <a:gd name="connsiteX6" fmla="*/ 2734384 w 4328823"/>
              <a:gd name="connsiteY6" fmla="*/ 4206181 h 4243785"/>
              <a:gd name="connsiteX7" fmla="*/ 2017205 w 4328823"/>
              <a:gd name="connsiteY7" fmla="*/ 3906284 h 4243785"/>
              <a:gd name="connsiteX8" fmla="*/ 59020 w 4328823"/>
              <a:gd name="connsiteY8" fmla="*/ 302509 h 4243785"/>
              <a:gd name="connsiteX0" fmla="*/ 59020 w 4328823"/>
              <a:gd name="connsiteY0" fmla="*/ 302509 h 4243785"/>
              <a:gd name="connsiteX1" fmla="*/ 175235 w 4328823"/>
              <a:gd name="connsiteY1" fmla="*/ 0 h 4243785"/>
              <a:gd name="connsiteX2" fmla="*/ 1874343 w 4328823"/>
              <a:gd name="connsiteY2" fmla="*/ 45156 h 4243785"/>
              <a:gd name="connsiteX3" fmla="*/ 2353025 w 4328823"/>
              <a:gd name="connsiteY3" fmla="*/ 420610 h 4243785"/>
              <a:gd name="connsiteX4" fmla="*/ 4306083 w 4328823"/>
              <a:gd name="connsiteY4" fmla="*/ 3988254 h 4243785"/>
              <a:gd name="connsiteX5" fmla="*/ 3893017 w 4328823"/>
              <a:gd name="connsiteY5" fmla="*/ 4243785 h 4243785"/>
              <a:gd name="connsiteX6" fmla="*/ 2734384 w 4328823"/>
              <a:gd name="connsiteY6" fmla="*/ 4206181 h 4243785"/>
              <a:gd name="connsiteX7" fmla="*/ 2017205 w 4328823"/>
              <a:gd name="connsiteY7" fmla="*/ 3906284 h 4243785"/>
              <a:gd name="connsiteX8" fmla="*/ 59020 w 4328823"/>
              <a:gd name="connsiteY8" fmla="*/ 302509 h 4243785"/>
              <a:gd name="connsiteX0" fmla="*/ 59020 w 4328823"/>
              <a:gd name="connsiteY0" fmla="*/ 302509 h 4243785"/>
              <a:gd name="connsiteX1" fmla="*/ 175235 w 4328823"/>
              <a:gd name="connsiteY1" fmla="*/ 0 h 4243785"/>
              <a:gd name="connsiteX2" fmla="*/ 1874343 w 4328823"/>
              <a:gd name="connsiteY2" fmla="*/ 45156 h 4243785"/>
              <a:gd name="connsiteX3" fmla="*/ 2353025 w 4328823"/>
              <a:gd name="connsiteY3" fmla="*/ 420610 h 4243785"/>
              <a:gd name="connsiteX4" fmla="*/ 4306083 w 4328823"/>
              <a:gd name="connsiteY4" fmla="*/ 3988254 h 4243785"/>
              <a:gd name="connsiteX5" fmla="*/ 3893017 w 4328823"/>
              <a:gd name="connsiteY5" fmla="*/ 4243785 h 4243785"/>
              <a:gd name="connsiteX6" fmla="*/ 2734384 w 4328823"/>
              <a:gd name="connsiteY6" fmla="*/ 4206181 h 4243785"/>
              <a:gd name="connsiteX7" fmla="*/ 2017205 w 4328823"/>
              <a:gd name="connsiteY7" fmla="*/ 3906284 h 4243785"/>
              <a:gd name="connsiteX8" fmla="*/ 59020 w 4328823"/>
              <a:gd name="connsiteY8" fmla="*/ 302509 h 4243785"/>
              <a:gd name="connsiteX0" fmla="*/ 59020 w 4328823"/>
              <a:gd name="connsiteY0" fmla="*/ 302509 h 4243785"/>
              <a:gd name="connsiteX1" fmla="*/ 175235 w 4328823"/>
              <a:gd name="connsiteY1" fmla="*/ 0 h 4243785"/>
              <a:gd name="connsiteX2" fmla="*/ 1874343 w 4328823"/>
              <a:gd name="connsiteY2" fmla="*/ 45156 h 4243785"/>
              <a:gd name="connsiteX3" fmla="*/ 2347771 w 4328823"/>
              <a:gd name="connsiteY3" fmla="*/ 398743 h 4243785"/>
              <a:gd name="connsiteX4" fmla="*/ 4306083 w 4328823"/>
              <a:gd name="connsiteY4" fmla="*/ 3988254 h 4243785"/>
              <a:gd name="connsiteX5" fmla="*/ 3893017 w 4328823"/>
              <a:gd name="connsiteY5" fmla="*/ 4243785 h 4243785"/>
              <a:gd name="connsiteX6" fmla="*/ 2734384 w 4328823"/>
              <a:gd name="connsiteY6" fmla="*/ 4206181 h 4243785"/>
              <a:gd name="connsiteX7" fmla="*/ 2017205 w 4328823"/>
              <a:gd name="connsiteY7" fmla="*/ 3906284 h 4243785"/>
              <a:gd name="connsiteX8" fmla="*/ 59020 w 4328823"/>
              <a:gd name="connsiteY8" fmla="*/ 302509 h 4243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8823" h="4243785">
                <a:moveTo>
                  <a:pt x="59020" y="302509"/>
                </a:moveTo>
                <a:cubicBezTo>
                  <a:pt x="-28616" y="172639"/>
                  <a:pt x="-40153" y="44580"/>
                  <a:pt x="175235" y="0"/>
                </a:cubicBezTo>
                <a:lnTo>
                  <a:pt x="1874343" y="45156"/>
                </a:lnTo>
                <a:cubicBezTo>
                  <a:pt x="2188389" y="98298"/>
                  <a:pt x="2266916" y="273028"/>
                  <a:pt x="2347771" y="398743"/>
                </a:cubicBezTo>
                <a:lnTo>
                  <a:pt x="4306083" y="3988254"/>
                </a:lnTo>
                <a:cubicBezTo>
                  <a:pt x="4395924" y="4175418"/>
                  <a:pt x="4211639" y="4243785"/>
                  <a:pt x="3893017" y="4243785"/>
                </a:cubicBezTo>
                <a:cubicBezTo>
                  <a:pt x="3499658" y="4217548"/>
                  <a:pt x="3153764" y="4220383"/>
                  <a:pt x="2734384" y="4206181"/>
                </a:cubicBezTo>
                <a:cubicBezTo>
                  <a:pt x="2415762" y="4206181"/>
                  <a:pt x="2231300" y="4225496"/>
                  <a:pt x="2017205" y="3906284"/>
                </a:cubicBezTo>
                <a:cubicBezTo>
                  <a:pt x="1353543" y="2707653"/>
                  <a:pt x="687677" y="1451727"/>
                  <a:pt x="59020" y="302509"/>
                </a:cubicBezTo>
                <a:close/>
              </a:path>
            </a:pathLst>
          </a:cu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16218979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6384590" y="1876509"/>
            <a:ext cx="4492625" cy="2566987"/>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11527709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5967663" y="0"/>
            <a:ext cx="6224337" cy="68580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7" name="Picture Placeholder 6"/>
          <p:cNvSpPr>
            <a:spLocks noGrp="1"/>
          </p:cNvSpPr>
          <p:nvPr>
            <p:ph type="pic" sz="quarter" idx="12"/>
          </p:nvPr>
        </p:nvSpPr>
        <p:spPr>
          <a:xfrm>
            <a:off x="6400800" y="481264"/>
            <a:ext cx="5410200" cy="2533524"/>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6"/>
          <p:cNvSpPr>
            <a:spLocks noGrp="1"/>
          </p:cNvSpPr>
          <p:nvPr>
            <p:ph type="pic" sz="quarter" idx="13"/>
          </p:nvPr>
        </p:nvSpPr>
        <p:spPr>
          <a:xfrm>
            <a:off x="8570495" y="3361301"/>
            <a:ext cx="3240505" cy="2534234"/>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5323013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4" name="Picture Placeholder 5"/>
          <p:cNvSpPr>
            <a:spLocks noGrp="1"/>
          </p:cNvSpPr>
          <p:nvPr>
            <p:ph type="pic" sz="quarter" idx="18"/>
          </p:nvPr>
        </p:nvSpPr>
        <p:spPr>
          <a:xfrm>
            <a:off x="2172787" y="619627"/>
            <a:ext cx="4267200" cy="549041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11" name="Picture Placeholder 5"/>
          <p:cNvSpPr>
            <a:spLocks noGrp="1"/>
          </p:cNvSpPr>
          <p:nvPr>
            <p:ph type="pic" sz="quarter" idx="15"/>
          </p:nvPr>
        </p:nvSpPr>
        <p:spPr>
          <a:xfrm>
            <a:off x="6923086" y="0"/>
            <a:ext cx="5268914" cy="34290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2" name="Picture Placeholder 5"/>
          <p:cNvSpPr>
            <a:spLocks noGrp="1"/>
          </p:cNvSpPr>
          <p:nvPr>
            <p:ph type="pic" sz="quarter" idx="16"/>
          </p:nvPr>
        </p:nvSpPr>
        <p:spPr>
          <a:xfrm>
            <a:off x="6923085" y="3429000"/>
            <a:ext cx="5268913" cy="34290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3" name="Picture Placeholder 5"/>
          <p:cNvSpPr>
            <a:spLocks noGrp="1"/>
          </p:cNvSpPr>
          <p:nvPr>
            <p:ph type="pic" sz="quarter" idx="17"/>
          </p:nvPr>
        </p:nvSpPr>
        <p:spPr>
          <a:xfrm>
            <a:off x="7779501" y="1319463"/>
            <a:ext cx="2045369" cy="2642937"/>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745341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450850" y="407988"/>
            <a:ext cx="11360150" cy="558482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647132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7" name="Picture Placeholder 6"/>
          <p:cNvSpPr>
            <a:spLocks noGrp="1"/>
          </p:cNvSpPr>
          <p:nvPr>
            <p:ph type="pic" sz="quarter" idx="11"/>
          </p:nvPr>
        </p:nvSpPr>
        <p:spPr>
          <a:xfrm>
            <a:off x="5409237" y="0"/>
            <a:ext cx="5122445" cy="6318583"/>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9" name="Picture Placeholder 8"/>
          <p:cNvSpPr>
            <a:spLocks noGrp="1"/>
          </p:cNvSpPr>
          <p:nvPr>
            <p:ph type="pic" sz="quarter" idx="12"/>
          </p:nvPr>
        </p:nvSpPr>
        <p:spPr>
          <a:xfrm>
            <a:off x="8038038" y="6533623"/>
            <a:ext cx="2493644" cy="324377"/>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1" name="Picture Placeholder 10"/>
          <p:cNvSpPr>
            <a:spLocks noGrp="1"/>
          </p:cNvSpPr>
          <p:nvPr>
            <p:ph type="pic" sz="quarter" idx="13"/>
          </p:nvPr>
        </p:nvSpPr>
        <p:spPr>
          <a:xfrm>
            <a:off x="3087919" y="432864"/>
            <a:ext cx="2321318" cy="276484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3" name="Picture Placeholder 12"/>
          <p:cNvSpPr>
            <a:spLocks noGrp="1"/>
          </p:cNvSpPr>
          <p:nvPr>
            <p:ph type="pic" sz="quarter" idx="14"/>
          </p:nvPr>
        </p:nvSpPr>
        <p:spPr>
          <a:xfrm>
            <a:off x="1232803" y="1998553"/>
            <a:ext cx="2490266" cy="3108608"/>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5" name="Picture Placeholder 14"/>
          <p:cNvSpPr>
            <a:spLocks noGrp="1"/>
          </p:cNvSpPr>
          <p:nvPr>
            <p:ph type="pic" sz="quarter" idx="15"/>
          </p:nvPr>
        </p:nvSpPr>
        <p:spPr>
          <a:xfrm>
            <a:off x="1232803" y="5800397"/>
            <a:ext cx="2490266" cy="1057603"/>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1911337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1" y="1707355"/>
            <a:ext cx="2584677" cy="4188959"/>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3073400" y="3218656"/>
            <a:ext cx="3312546" cy="3639344"/>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9"/>
          <p:cNvSpPr>
            <a:spLocks noGrp="1"/>
          </p:cNvSpPr>
          <p:nvPr>
            <p:ph type="pic" sz="quarter" idx="13"/>
          </p:nvPr>
        </p:nvSpPr>
        <p:spPr>
          <a:xfrm>
            <a:off x="6874670" y="1504156"/>
            <a:ext cx="3327400" cy="4144396"/>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5176775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2444304" y="1003300"/>
            <a:ext cx="3334196" cy="43942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5778500" y="1003300"/>
            <a:ext cx="4173073" cy="523875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9"/>
          <p:cNvSpPr>
            <a:spLocks noGrp="1"/>
          </p:cNvSpPr>
          <p:nvPr>
            <p:ph type="pic" sz="quarter" idx="13"/>
          </p:nvPr>
        </p:nvSpPr>
        <p:spPr>
          <a:xfrm>
            <a:off x="5778500" y="1849267"/>
            <a:ext cx="3376787" cy="3970508"/>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17466723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1701018" y="2324100"/>
            <a:ext cx="1701800" cy="22098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3619109" y="1689100"/>
            <a:ext cx="2768600" cy="34417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9"/>
          <p:cNvSpPr>
            <a:spLocks noGrp="1"/>
          </p:cNvSpPr>
          <p:nvPr>
            <p:ph type="pic" sz="quarter" idx="13"/>
          </p:nvPr>
        </p:nvSpPr>
        <p:spPr>
          <a:xfrm>
            <a:off x="6604000" y="711200"/>
            <a:ext cx="4203700" cy="52959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6417574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7" name="Picture Placeholder 9"/>
          <p:cNvSpPr>
            <a:spLocks noGrp="1"/>
          </p:cNvSpPr>
          <p:nvPr>
            <p:ph type="pic" sz="quarter" idx="14"/>
          </p:nvPr>
        </p:nvSpPr>
        <p:spPr>
          <a:xfrm>
            <a:off x="1701018" y="711200"/>
            <a:ext cx="4203700" cy="52959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9110004" y="2324100"/>
            <a:ext cx="1701800" cy="22098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6123061" y="1689100"/>
            <a:ext cx="2768600" cy="34417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20874081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0" y="1181100"/>
            <a:ext cx="3238500" cy="45593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3238500" y="1524000"/>
            <a:ext cx="2755900" cy="38608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9"/>
          <p:cNvSpPr>
            <a:spLocks noGrp="1"/>
          </p:cNvSpPr>
          <p:nvPr>
            <p:ph type="pic" sz="quarter" idx="13"/>
          </p:nvPr>
        </p:nvSpPr>
        <p:spPr>
          <a:xfrm>
            <a:off x="5994400" y="1181100"/>
            <a:ext cx="2611438" cy="45593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1127567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1041400" y="1689100"/>
            <a:ext cx="2857500" cy="40386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4432300" y="914400"/>
            <a:ext cx="3429000" cy="51435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9"/>
          <p:cNvSpPr>
            <a:spLocks noGrp="1"/>
          </p:cNvSpPr>
          <p:nvPr>
            <p:ph type="pic" sz="quarter" idx="13"/>
          </p:nvPr>
        </p:nvSpPr>
        <p:spPr>
          <a:xfrm>
            <a:off x="8140700" y="1447800"/>
            <a:ext cx="2413000" cy="36957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9650421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9330872" y="0"/>
            <a:ext cx="2861128" cy="6859814"/>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5090886" y="0"/>
            <a:ext cx="4239986" cy="6859814"/>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9"/>
          <p:cNvSpPr>
            <a:spLocks noGrp="1"/>
          </p:cNvSpPr>
          <p:nvPr>
            <p:ph type="pic" sz="quarter" idx="13"/>
          </p:nvPr>
        </p:nvSpPr>
        <p:spPr>
          <a:xfrm>
            <a:off x="1283608" y="5168900"/>
            <a:ext cx="2654300" cy="16891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21254418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0" y="984299"/>
            <a:ext cx="2447925" cy="5078413"/>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25235093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7" name="Picture Placeholder 6"/>
          <p:cNvSpPr>
            <a:spLocks noGrp="1"/>
          </p:cNvSpPr>
          <p:nvPr>
            <p:ph type="pic" sz="quarter" idx="11"/>
          </p:nvPr>
        </p:nvSpPr>
        <p:spPr>
          <a:xfrm>
            <a:off x="9067800" y="548641"/>
            <a:ext cx="2743200" cy="526056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972343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901700" y="279400"/>
            <a:ext cx="5962650" cy="596265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0236120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0" y="0"/>
            <a:ext cx="3770313" cy="68580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7" name="Picture Placeholder 6"/>
          <p:cNvSpPr>
            <a:spLocks noGrp="1"/>
          </p:cNvSpPr>
          <p:nvPr>
            <p:ph type="pic" sz="quarter" idx="12"/>
          </p:nvPr>
        </p:nvSpPr>
        <p:spPr>
          <a:xfrm>
            <a:off x="1463675" y="2448316"/>
            <a:ext cx="3544888" cy="3544888"/>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26274867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0" y="717550"/>
            <a:ext cx="5524500" cy="55245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7422838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9496425" y="506535"/>
            <a:ext cx="2695575" cy="269557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7" name="Picture Placeholder 6"/>
          <p:cNvSpPr>
            <a:spLocks noGrp="1"/>
          </p:cNvSpPr>
          <p:nvPr>
            <p:ph type="pic" sz="quarter" idx="12"/>
          </p:nvPr>
        </p:nvSpPr>
        <p:spPr>
          <a:xfrm>
            <a:off x="7161213" y="3694967"/>
            <a:ext cx="5030787" cy="205422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5143400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393895" y="4473526"/>
            <a:ext cx="11417105" cy="2384474"/>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06997659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7" name="Picture Placeholder 6"/>
          <p:cNvSpPr>
            <a:spLocks noGrp="1"/>
          </p:cNvSpPr>
          <p:nvPr>
            <p:ph type="pic" sz="quarter" idx="11"/>
          </p:nvPr>
        </p:nvSpPr>
        <p:spPr>
          <a:xfrm>
            <a:off x="8116888" y="1181808"/>
            <a:ext cx="4075112" cy="4075112"/>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10904393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0" y="1003300"/>
            <a:ext cx="3334196" cy="43942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3334196" y="1003300"/>
            <a:ext cx="4173073" cy="523875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9"/>
          <p:cNvSpPr>
            <a:spLocks noGrp="1"/>
          </p:cNvSpPr>
          <p:nvPr>
            <p:ph type="pic" sz="quarter" idx="13"/>
          </p:nvPr>
        </p:nvSpPr>
        <p:spPr>
          <a:xfrm>
            <a:off x="3334196" y="1849267"/>
            <a:ext cx="3376787" cy="3970508"/>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2378721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0" y="1110664"/>
            <a:ext cx="5022850" cy="230822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6" name="Picture Placeholder 4"/>
          <p:cNvSpPr>
            <a:spLocks noGrp="1"/>
          </p:cNvSpPr>
          <p:nvPr>
            <p:ph type="pic" sz="quarter" idx="12"/>
          </p:nvPr>
        </p:nvSpPr>
        <p:spPr>
          <a:xfrm>
            <a:off x="0" y="3765013"/>
            <a:ext cx="5022850" cy="230822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7" name="Picture Placeholder 4"/>
          <p:cNvSpPr>
            <a:spLocks noGrp="1"/>
          </p:cNvSpPr>
          <p:nvPr>
            <p:ph type="pic" sz="quarter" idx="13"/>
          </p:nvPr>
        </p:nvSpPr>
        <p:spPr>
          <a:xfrm>
            <a:off x="9805182" y="1110663"/>
            <a:ext cx="2386817" cy="496257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25331745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3811856" y="1265506"/>
            <a:ext cx="4375150" cy="437515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1552450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0" y="1800225"/>
            <a:ext cx="4459288" cy="303847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9" name="Picture Placeholder 8"/>
          <p:cNvSpPr>
            <a:spLocks noGrp="1"/>
          </p:cNvSpPr>
          <p:nvPr>
            <p:ph type="pic" sz="quarter" idx="12"/>
          </p:nvPr>
        </p:nvSpPr>
        <p:spPr>
          <a:xfrm>
            <a:off x="5736187" y="3052763"/>
            <a:ext cx="3805238" cy="3805237"/>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1" name="Picture Placeholder 10"/>
          <p:cNvSpPr>
            <a:spLocks noGrp="1"/>
          </p:cNvSpPr>
          <p:nvPr>
            <p:ph type="pic" sz="quarter" idx="13"/>
          </p:nvPr>
        </p:nvSpPr>
        <p:spPr>
          <a:xfrm>
            <a:off x="9974263" y="2335213"/>
            <a:ext cx="2217737" cy="2217737"/>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14971425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1026990" y="1"/>
            <a:ext cx="3095625" cy="4164013"/>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6" name="Picture Placeholder 4"/>
          <p:cNvSpPr>
            <a:spLocks noGrp="1"/>
          </p:cNvSpPr>
          <p:nvPr>
            <p:ph type="pic" sz="quarter" idx="12"/>
          </p:nvPr>
        </p:nvSpPr>
        <p:spPr>
          <a:xfrm>
            <a:off x="4527501" y="1"/>
            <a:ext cx="3095625" cy="4164013"/>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7" name="Picture Placeholder 4"/>
          <p:cNvSpPr>
            <a:spLocks noGrp="1"/>
          </p:cNvSpPr>
          <p:nvPr>
            <p:ph type="pic" sz="quarter" idx="13"/>
          </p:nvPr>
        </p:nvSpPr>
        <p:spPr>
          <a:xfrm>
            <a:off x="8028012" y="0"/>
            <a:ext cx="3095625" cy="4164013"/>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4062486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0" y="381000"/>
            <a:ext cx="5880100" cy="32004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7" name="Picture Placeholder 6"/>
          <p:cNvSpPr>
            <a:spLocks noGrp="1"/>
          </p:cNvSpPr>
          <p:nvPr>
            <p:ph type="pic" sz="quarter" idx="12"/>
          </p:nvPr>
        </p:nvSpPr>
        <p:spPr>
          <a:xfrm>
            <a:off x="863600" y="2271712"/>
            <a:ext cx="4152900" cy="41529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9324341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0" y="0"/>
            <a:ext cx="5668963" cy="34036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6583363" y="2517775"/>
            <a:ext cx="3883025" cy="346075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9"/>
          <p:cNvSpPr>
            <a:spLocks noGrp="1"/>
          </p:cNvSpPr>
          <p:nvPr>
            <p:ph type="pic" sz="quarter" idx="13"/>
          </p:nvPr>
        </p:nvSpPr>
        <p:spPr>
          <a:xfrm>
            <a:off x="1773238" y="5064125"/>
            <a:ext cx="3895725" cy="179387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21992561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7" name="Picture Placeholder 5"/>
          <p:cNvSpPr>
            <a:spLocks noGrp="1"/>
          </p:cNvSpPr>
          <p:nvPr>
            <p:ph type="pic" sz="quarter" idx="12"/>
          </p:nvPr>
        </p:nvSpPr>
        <p:spPr>
          <a:xfrm>
            <a:off x="5178375" y="0"/>
            <a:ext cx="5133975" cy="686435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0" y="0"/>
            <a:ext cx="5178375" cy="686435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9" name="Picture Placeholder 8"/>
          <p:cNvSpPr>
            <a:spLocks noGrp="1"/>
          </p:cNvSpPr>
          <p:nvPr>
            <p:ph type="pic" sz="quarter" idx="13"/>
          </p:nvPr>
        </p:nvSpPr>
        <p:spPr>
          <a:xfrm>
            <a:off x="660400" y="703263"/>
            <a:ext cx="3813126" cy="5430837"/>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4627579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6" name="Picture Placeholder 5"/>
          <p:cNvSpPr>
            <a:spLocks noGrp="1"/>
          </p:cNvSpPr>
          <p:nvPr>
            <p:ph type="pic" sz="quarter" idx="11"/>
          </p:nvPr>
        </p:nvSpPr>
        <p:spPr>
          <a:xfrm>
            <a:off x="9607323" y="1707355"/>
            <a:ext cx="2584677" cy="4188959"/>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7"/>
          <p:cNvSpPr>
            <a:spLocks noGrp="1"/>
          </p:cNvSpPr>
          <p:nvPr>
            <p:ph type="pic" sz="quarter" idx="12"/>
          </p:nvPr>
        </p:nvSpPr>
        <p:spPr>
          <a:xfrm>
            <a:off x="5755254" y="3218656"/>
            <a:ext cx="3312546" cy="3639344"/>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10" name="Picture Placeholder 9"/>
          <p:cNvSpPr>
            <a:spLocks noGrp="1"/>
          </p:cNvSpPr>
          <p:nvPr>
            <p:ph type="pic" sz="quarter" idx="13"/>
          </p:nvPr>
        </p:nvSpPr>
        <p:spPr>
          <a:xfrm>
            <a:off x="1842416" y="1504156"/>
            <a:ext cx="3327400" cy="4144396"/>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3319140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6246055" y="383052"/>
            <a:ext cx="5564945" cy="5564945"/>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2172102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281354" y="267286"/>
            <a:ext cx="11676184" cy="6339889"/>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57368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366932" y="2504048"/>
            <a:ext cx="1944468" cy="1944468"/>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6" name="Picture Placeholder 4"/>
          <p:cNvSpPr>
            <a:spLocks noGrp="1"/>
          </p:cNvSpPr>
          <p:nvPr>
            <p:ph type="pic" sz="quarter" idx="12"/>
          </p:nvPr>
        </p:nvSpPr>
        <p:spPr>
          <a:xfrm>
            <a:off x="2741832" y="2504048"/>
            <a:ext cx="1944468" cy="1944468"/>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7" name="Picture Placeholder 4"/>
          <p:cNvSpPr>
            <a:spLocks noGrp="1"/>
          </p:cNvSpPr>
          <p:nvPr>
            <p:ph type="pic" sz="quarter" idx="13"/>
          </p:nvPr>
        </p:nvSpPr>
        <p:spPr>
          <a:xfrm>
            <a:off x="5116732" y="2504048"/>
            <a:ext cx="1944468" cy="1944468"/>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8" name="Picture Placeholder 4"/>
          <p:cNvSpPr>
            <a:spLocks noGrp="1"/>
          </p:cNvSpPr>
          <p:nvPr>
            <p:ph type="pic" sz="quarter" idx="14"/>
          </p:nvPr>
        </p:nvSpPr>
        <p:spPr>
          <a:xfrm>
            <a:off x="7491632" y="2504048"/>
            <a:ext cx="1944468" cy="1944468"/>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
        <p:nvSpPr>
          <p:cNvPr id="9" name="Picture Placeholder 4"/>
          <p:cNvSpPr>
            <a:spLocks noGrp="1"/>
          </p:cNvSpPr>
          <p:nvPr>
            <p:ph type="pic" sz="quarter" idx="15"/>
          </p:nvPr>
        </p:nvSpPr>
        <p:spPr>
          <a:xfrm>
            <a:off x="9866532" y="2504048"/>
            <a:ext cx="1944468" cy="1944468"/>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1979452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1333500" y="1612900"/>
            <a:ext cx="3530600" cy="35306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229694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r>
              <a:rPr lang="en-US"/>
              <a:t>PAGE </a:t>
            </a:r>
            <a:fld id="{BDB35BE1-EA4E-409B-B1A4-DE46CC3B3118}" type="slidenum">
              <a:rPr lang="en-US" smtClean="0"/>
              <a:pPr/>
              <a:t>‹#›</a:t>
            </a:fld>
            <a:endParaRPr lang="en-US"/>
          </a:p>
        </p:txBody>
      </p:sp>
      <p:sp>
        <p:nvSpPr>
          <p:cNvPr id="5" name="Picture Placeholder 4"/>
          <p:cNvSpPr>
            <a:spLocks noGrp="1"/>
          </p:cNvSpPr>
          <p:nvPr>
            <p:ph type="pic" sz="quarter" idx="11"/>
          </p:nvPr>
        </p:nvSpPr>
        <p:spPr>
          <a:xfrm>
            <a:off x="4457700" y="1587500"/>
            <a:ext cx="5588000" cy="3733800"/>
          </a:xfrm>
          <a:prstGeom prst="rect">
            <a:avLst/>
          </a:prstGeom>
        </p:spPr>
        <p:txBody>
          <a:bodyPr/>
          <a:lstStyle>
            <a:lvl1pPr>
              <a:defRPr sz="1200">
                <a:latin typeface="Open Sans" panose="020B0606030504020204" pitchFamily="34" charset="0"/>
                <a:ea typeface="Open Sans" panose="020B0606030504020204" pitchFamily="34" charset="0"/>
                <a:cs typeface="Open Sans" panose="020B0606030504020204" pitchFamily="34" charset="0"/>
              </a:defRPr>
            </a:lvl1pPr>
          </a:lstStyle>
          <a:p>
            <a:endParaRPr lang="en-US"/>
          </a:p>
        </p:txBody>
      </p:sp>
    </p:spTree>
    <p:extLst>
      <p:ext uri="{BB962C8B-B14F-4D97-AF65-F5344CB8AC3E}">
        <p14:creationId xmlns:p14="http://schemas.microsoft.com/office/powerpoint/2010/main" val="410554876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a:xfrm>
            <a:off x="9067800" y="6242050"/>
            <a:ext cx="2743200" cy="365125"/>
          </a:xfrm>
          <a:prstGeom prst="rect">
            <a:avLst/>
          </a:prstGeom>
        </p:spPr>
        <p:txBody>
          <a:bodyPr vert="horz" lIns="91440" tIns="45720" rIns="91440" bIns="45720" rtlCol="0" anchor="ctr"/>
          <a:lstStyle>
            <a:lvl1pPr algn="r">
              <a:defRPr sz="1200" spc="3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PAGE </a:t>
            </a:r>
            <a:fld id="{BDB35BE1-EA4E-409B-B1A4-DE46CC3B3118}" type="slidenum">
              <a:rPr lang="en-US" smtClean="0"/>
              <a:pPr/>
              <a:t>‹#›</a:t>
            </a:fld>
            <a:endParaRPr lang="en-US"/>
          </a:p>
        </p:txBody>
      </p:sp>
    </p:spTree>
    <p:extLst>
      <p:ext uri="{BB962C8B-B14F-4D97-AF65-F5344CB8AC3E}">
        <p14:creationId xmlns:p14="http://schemas.microsoft.com/office/powerpoint/2010/main" val="4859777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90"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1" r:id="rId4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5.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8.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36.xml"/><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9.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40.xml"/><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1.xml"/><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3.xml"/><Relationship Id="rId4"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4.xml"/><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2.xml"/><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chart" Target="../charts/chart1.xml"/><Relationship Id="rId1" Type="http://schemas.openxmlformats.org/officeDocument/2006/relationships/slideLayout" Target="../slideLayouts/slideLayout32.xml"/><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8.xml"/><Relationship Id="rId4" Type="http://schemas.openxmlformats.org/officeDocument/2006/relationships/image" Target="../media/image63.jpeg"/></Relationships>
</file>

<file path=ppt/slides/_rels/slide3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9.xml"/><Relationship Id="rId5" Type="http://schemas.openxmlformats.org/officeDocument/2006/relationships/image" Target="../media/image67.jpeg"/><Relationship Id="rId4" Type="http://schemas.openxmlformats.org/officeDocument/2006/relationships/image" Target="../media/image66.jpeg"/></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0.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4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2.xml"/><Relationship Id="rId4" Type="http://schemas.openxmlformats.org/officeDocument/2006/relationships/image" Target="../media/image75.jpeg"/></Relationships>
</file>

<file path=ppt/slides/_rels/slide4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5.xml"/><Relationship Id="rId4" Type="http://schemas.openxmlformats.org/officeDocument/2006/relationships/image" Target="../media/image78.jpeg"/></Relationships>
</file>

<file path=ppt/slides/_rels/slide4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3.xml"/><Relationship Id="rId4" Type="http://schemas.openxmlformats.org/officeDocument/2006/relationships/image" Target="../media/image81.jpeg"/></Relationships>
</file>

<file path=ppt/slides/_rels/slide4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1.xml"/><Relationship Id="rId4" Type="http://schemas.openxmlformats.org/officeDocument/2006/relationships/image" Target="../media/image84.jpeg"/></Relationships>
</file>

<file path=ppt/slides/_rels/slide4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6.xml"/><Relationship Id="rId4" Type="http://schemas.openxmlformats.org/officeDocument/2006/relationships/image" Target="../media/image87.jpeg"/></Relationships>
</file>

<file path=ppt/slides/_rels/slide4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13.xml"/><Relationship Id="rId4" Type="http://schemas.openxmlformats.org/officeDocument/2006/relationships/image" Target="../media/image94.png"/></Relationships>
</file>

<file path=ppt/slides/_rels/slide4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e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jpe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深色, 室内&#10;&#10;已生成高可信度的说明">
            <a:extLst>
              <a:ext uri="{FF2B5EF4-FFF2-40B4-BE49-F238E27FC236}">
                <a16:creationId xmlns:a16="http://schemas.microsoft.com/office/drawing/2014/main" id="{BE80F1CE-97DB-412E-A429-D87AD1DE5B5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2500" b="12500"/>
          <a:stretch>
            <a:fillRect/>
          </a:stretch>
        </p:blipFill>
        <p:spPr/>
      </p:pic>
      <p:sp>
        <p:nvSpPr>
          <p:cNvPr id="8" name="TextBox 7"/>
          <p:cNvSpPr txBox="1"/>
          <p:nvPr/>
        </p:nvSpPr>
        <p:spPr>
          <a:xfrm>
            <a:off x="1436182" y="5162003"/>
            <a:ext cx="3539752" cy="338554"/>
          </a:xfrm>
          <a:prstGeom prst="rect">
            <a:avLst/>
          </a:prstGeom>
          <a:noFill/>
        </p:spPr>
        <p:txBody>
          <a:bodyPr wrap="none" rtlCol="0">
            <a:spAutoFit/>
          </a:bodyPr>
          <a:lstStyle/>
          <a:p>
            <a:r>
              <a:rPr lang="en-US" sz="1600" spc="60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9" name="TextBox 8"/>
          <p:cNvSpPr txBox="1"/>
          <p:nvPr/>
        </p:nvSpPr>
        <p:spPr>
          <a:xfrm>
            <a:off x="736600" y="3761620"/>
            <a:ext cx="4823756" cy="1569660"/>
          </a:xfrm>
          <a:prstGeom prst="rect">
            <a:avLst/>
          </a:prstGeom>
          <a:noFill/>
        </p:spPr>
        <p:txBody>
          <a:bodyPr wrap="none" rtlCol="0">
            <a:spAutoFit/>
          </a:bodyPr>
          <a:lstStyle/>
          <a:p>
            <a:r>
              <a:rPr lang="en-US" sz="9600" spc="300" dirty="0">
                <a:solidFill>
                  <a:schemeClr val="bg1"/>
                </a:solidFill>
                <a:latin typeface="Bree Serif" panose="02000503040000020004" pitchFamily="50" charset="0"/>
              </a:rPr>
              <a:t>RETAGE</a:t>
            </a:r>
          </a:p>
        </p:txBody>
      </p:sp>
      <p:sp>
        <p:nvSpPr>
          <p:cNvPr id="10" name="Slide Number Placeholder 9"/>
          <p:cNvSpPr>
            <a:spLocks noGrp="1"/>
          </p:cNvSpPr>
          <p:nvPr>
            <p:ph type="sldNum" sz="quarter" idx="10"/>
          </p:nvPr>
        </p:nvSpPr>
        <p:spPr/>
        <p:txBody>
          <a:bodyPr/>
          <a:lstStyle/>
          <a:p>
            <a:r>
              <a:rPr lang="en-US" dirty="0"/>
              <a:t>PAGE </a:t>
            </a:r>
            <a:fld id="{BDB35BE1-EA4E-409B-B1A4-DE46CC3B3118}" type="slidenum">
              <a:rPr lang="en-US" smtClean="0"/>
              <a:pPr/>
              <a:t>1</a:t>
            </a:fld>
            <a:endParaRPr lang="en-US" dirty="0"/>
          </a:p>
        </p:txBody>
      </p:sp>
    </p:spTree>
    <p:extLst>
      <p:ext uri="{BB962C8B-B14F-4D97-AF65-F5344CB8AC3E}">
        <p14:creationId xmlns:p14="http://schemas.microsoft.com/office/powerpoint/2010/main" val="4884951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4" name="Rectangle 13"/>
          <p:cNvSpPr/>
          <p:nvPr/>
        </p:nvSpPr>
        <p:spPr>
          <a:xfrm>
            <a:off x="6076656" y="210409"/>
            <a:ext cx="5880882" cy="6513948"/>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10</a:t>
            </a:fld>
            <a:endParaRPr lang="en-US"/>
          </a:p>
        </p:txBody>
      </p:sp>
      <p:sp>
        <p:nvSpPr>
          <p:cNvPr id="15" name="TextBox 14"/>
          <p:cNvSpPr txBox="1"/>
          <p:nvPr/>
        </p:nvSpPr>
        <p:spPr>
          <a:xfrm>
            <a:off x="798239" y="3404786"/>
            <a:ext cx="3661219" cy="461665"/>
          </a:xfrm>
          <a:prstGeom prst="rect">
            <a:avLst/>
          </a:prstGeom>
          <a:noFill/>
        </p:spPr>
        <p:txBody>
          <a:bodyPr wrap="square" rtlCol="0">
            <a:spAutoFit/>
          </a:bodyPr>
          <a:lstStyle/>
          <a:p>
            <a:r>
              <a:rPr lang="en-US" sz="2400">
                <a:latin typeface="Bree Serif" panose="02000503040000020004" pitchFamily="50" charset="0"/>
              </a:rPr>
              <a:t>Romeesa Aleeya</a:t>
            </a:r>
          </a:p>
        </p:txBody>
      </p:sp>
      <p:sp>
        <p:nvSpPr>
          <p:cNvPr id="16" name="TextBox 15"/>
          <p:cNvSpPr txBox="1"/>
          <p:nvPr/>
        </p:nvSpPr>
        <p:spPr>
          <a:xfrm>
            <a:off x="815925" y="4066898"/>
            <a:ext cx="4318781" cy="1200329"/>
          </a:xfrm>
          <a:prstGeom prst="rect">
            <a:avLst/>
          </a:prstGeom>
          <a:noFill/>
        </p:spPr>
        <p:txBody>
          <a:bodyPr wrap="square" rtlCol="0">
            <a:spAutoFit/>
          </a:bodyPr>
          <a:lstStyle/>
          <a:p>
            <a:pPr algn="just">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commodo</a:t>
            </a:r>
            <a:r>
              <a:rPr lang="en-US" sz="1200">
                <a:latin typeface="Open Sans" panose="020B0606030504020204" pitchFamily="34" charset="0"/>
                <a:ea typeface="Open Sans" panose="020B0606030504020204" pitchFamily="34" charset="0"/>
                <a:cs typeface="Open Sans" panose="020B0606030504020204" pitchFamily="34" charset="0"/>
              </a:rPr>
              <a:t> ligula </a:t>
            </a:r>
            <a:r>
              <a:rPr lang="en-US" sz="1200" err="1">
                <a:latin typeface="Open Sans" panose="020B0606030504020204" pitchFamily="34" charset="0"/>
                <a:ea typeface="Open Sans" panose="020B0606030504020204" pitchFamily="34" charset="0"/>
                <a:cs typeface="Open Sans" panose="020B0606030504020204" pitchFamily="34" charset="0"/>
              </a:rPr>
              <a:t>eget</a:t>
            </a:r>
            <a:r>
              <a:rPr lang="en-US" sz="1200">
                <a:latin typeface="Open Sans" panose="020B0606030504020204" pitchFamily="34" charset="0"/>
                <a:ea typeface="Open Sans" panose="020B0606030504020204" pitchFamily="34" charset="0"/>
                <a:cs typeface="Open Sans" panose="020B0606030504020204" pitchFamily="34" charset="0"/>
              </a:rPr>
              <a:t> dolor.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Cum </a:t>
            </a:r>
            <a:r>
              <a:rPr lang="en-US" sz="1200" err="1">
                <a:latin typeface="Open Sans" panose="020B0606030504020204" pitchFamily="34" charset="0"/>
                <a:ea typeface="Open Sans" panose="020B0606030504020204" pitchFamily="34" charset="0"/>
                <a:cs typeface="Open Sans" panose="020B0606030504020204" pitchFamily="34" charset="0"/>
              </a:rPr>
              <a:t>sociis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natoque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penatibus</a:t>
            </a:r>
            <a:r>
              <a:rPr lang="en-US" sz="1200">
                <a:latin typeface="Open Sans" panose="020B0606030504020204" pitchFamily="34" charset="0"/>
                <a:ea typeface="Open Sans" panose="020B0606030504020204" pitchFamily="34" charset="0"/>
                <a:cs typeface="Open Sans" panose="020B0606030504020204" pitchFamily="34" charset="0"/>
              </a:rPr>
              <a:t> et </a:t>
            </a:r>
            <a:r>
              <a:rPr lang="en-US" sz="1200" err="1">
                <a:latin typeface="Open Sans" panose="020B0606030504020204" pitchFamily="34" charset="0"/>
                <a:ea typeface="Open Sans" panose="020B0606030504020204" pitchFamily="34" charset="0"/>
                <a:cs typeface="Open Sans" panose="020B0606030504020204" pitchFamily="34" charset="0"/>
              </a:rPr>
              <a:t>magnis</a:t>
            </a:r>
            <a:r>
              <a:rPr lang="en-US" sz="1200">
                <a:latin typeface="Open Sans" panose="020B0606030504020204" pitchFamily="34" charset="0"/>
                <a:ea typeface="Open Sans" panose="020B0606030504020204" pitchFamily="34" charset="0"/>
                <a:cs typeface="Open Sans" panose="020B0606030504020204" pitchFamily="34" charset="0"/>
              </a:rPr>
              <a:t> dis parturient </a:t>
            </a:r>
            <a:r>
              <a:rPr lang="en-US" sz="1200" err="1">
                <a:latin typeface="Open Sans" panose="020B0606030504020204" pitchFamily="34" charset="0"/>
                <a:ea typeface="Open Sans" panose="020B0606030504020204" pitchFamily="34" charset="0"/>
                <a:cs typeface="Open Sans" panose="020B0606030504020204" pitchFamily="34" charset="0"/>
              </a:rPr>
              <a:t>montes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nascetur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ridiculus</a:t>
            </a:r>
            <a:r>
              <a:rPr lang="en-US" sz="1200">
                <a:latin typeface="Open Sans" panose="020B0606030504020204" pitchFamily="34" charset="0"/>
                <a:ea typeface="Open Sans" panose="020B0606030504020204" pitchFamily="34" charset="0"/>
                <a:cs typeface="Open Sans" panose="020B0606030504020204" pitchFamily="34" charset="0"/>
              </a:rPr>
              <a:t> mus. </a:t>
            </a:r>
          </a:p>
        </p:txBody>
      </p:sp>
      <p:sp>
        <p:nvSpPr>
          <p:cNvPr id="18" name="TextBox 17"/>
          <p:cNvSpPr txBox="1"/>
          <p:nvPr/>
        </p:nvSpPr>
        <p:spPr>
          <a:xfrm flipH="1">
            <a:off x="386318" y="428511"/>
            <a:ext cx="2314679"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People Behind Our Brand</a:t>
            </a:r>
          </a:p>
        </p:txBody>
      </p:sp>
      <p:sp>
        <p:nvSpPr>
          <p:cNvPr id="19" name="TextBox 18"/>
          <p:cNvSpPr txBox="1"/>
          <p:nvPr/>
        </p:nvSpPr>
        <p:spPr>
          <a:xfrm>
            <a:off x="798239" y="2267054"/>
            <a:ext cx="4631889" cy="1200329"/>
          </a:xfrm>
          <a:prstGeom prst="rect">
            <a:avLst/>
          </a:prstGeom>
          <a:noFill/>
        </p:spPr>
        <p:txBody>
          <a:bodyPr wrap="square" rtlCol="0">
            <a:spAutoFit/>
          </a:bodyPr>
          <a:lstStyle/>
          <a:p>
            <a:r>
              <a:rPr lang="en-US" sz="7200">
                <a:latin typeface="Bree Serif" panose="02000503040000020004" pitchFamily="50" charset="0"/>
              </a:rPr>
              <a:t>FOUNDER.</a:t>
            </a:r>
          </a:p>
        </p:txBody>
      </p:sp>
      <p:sp>
        <p:nvSpPr>
          <p:cNvPr id="20" name="Rectangle 19"/>
          <p:cNvSpPr/>
          <p:nvPr/>
        </p:nvSpPr>
        <p:spPr>
          <a:xfrm>
            <a:off x="386319" y="6221138"/>
            <a:ext cx="1471878" cy="369332"/>
          </a:xfrm>
          <a:prstGeom prst="rect">
            <a:avLst/>
          </a:prstGeom>
        </p:spPr>
        <p:txBody>
          <a:bodyPr wrap="none">
            <a:spAutoFit/>
          </a:bodyPr>
          <a:lstStyle/>
          <a:p>
            <a:pPr algn="ctr"/>
            <a:r>
              <a:rPr lang="en-US" spc="600">
                <a:latin typeface="Bree Serif" panose="02000503040000020004" pitchFamily="50" charset="0"/>
              </a:rPr>
              <a:t>RETAGE</a:t>
            </a:r>
          </a:p>
        </p:txBody>
      </p:sp>
      <p:pic>
        <p:nvPicPr>
          <p:cNvPr id="5" name="图片占位符 4">
            <a:extLst>
              <a:ext uri="{FF2B5EF4-FFF2-40B4-BE49-F238E27FC236}">
                <a16:creationId xmlns:a16="http://schemas.microsoft.com/office/drawing/2014/main" id="{28A59618-E980-4484-B2B5-AF1329D95A9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4" r="14"/>
          <a:stretch>
            <a:fillRect/>
          </a:stretch>
        </p:blipFill>
        <p:spPr/>
      </p:pic>
    </p:spTree>
    <p:extLst>
      <p:ext uri="{BB962C8B-B14F-4D97-AF65-F5344CB8AC3E}">
        <p14:creationId xmlns:p14="http://schemas.microsoft.com/office/powerpoint/2010/main" val="657709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9" name="Rectangle 8"/>
          <p:cNvSpPr/>
          <p:nvPr/>
        </p:nvSpPr>
        <p:spPr>
          <a:xfrm rot="21136503">
            <a:off x="1165423" y="1332973"/>
            <a:ext cx="3954485" cy="448310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11</a:t>
            </a:fld>
            <a:endParaRPr lang="en-US">
              <a:solidFill>
                <a:schemeClr val="bg1"/>
              </a:solidFill>
            </a:endParaRPr>
          </a:p>
        </p:txBody>
      </p:sp>
      <p:sp>
        <p:nvSpPr>
          <p:cNvPr id="11" name="TextBox 10"/>
          <p:cNvSpPr txBox="1"/>
          <p:nvPr/>
        </p:nvSpPr>
        <p:spPr>
          <a:xfrm rot="21168616">
            <a:off x="1606313" y="5221323"/>
            <a:ext cx="3661219" cy="369332"/>
          </a:xfrm>
          <a:prstGeom prst="rect">
            <a:avLst/>
          </a:prstGeom>
          <a:noFill/>
        </p:spPr>
        <p:txBody>
          <a:bodyPr wrap="square" rtlCol="0">
            <a:spAutoFit/>
          </a:bodyPr>
          <a:lstStyle/>
          <a:p>
            <a:pPr algn="ctr"/>
            <a:r>
              <a:rPr lang="en-US">
                <a:latin typeface="Bree Serif" panose="02000503040000020004" pitchFamily="50" charset="0"/>
              </a:rPr>
              <a:t>Adelicia Abigail</a:t>
            </a:r>
          </a:p>
        </p:txBody>
      </p:sp>
      <p:sp>
        <p:nvSpPr>
          <p:cNvPr id="12" name="TextBox 11"/>
          <p:cNvSpPr txBox="1"/>
          <p:nvPr/>
        </p:nvSpPr>
        <p:spPr>
          <a:xfrm>
            <a:off x="6089492" y="3440108"/>
            <a:ext cx="5094324" cy="923330"/>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13" name="TextBox 12"/>
          <p:cNvSpPr txBox="1"/>
          <p:nvPr/>
        </p:nvSpPr>
        <p:spPr>
          <a:xfrm flipH="1">
            <a:off x="344115" y="530337"/>
            <a:ext cx="3074333"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People Behind Our Brand</a:t>
            </a:r>
          </a:p>
        </p:txBody>
      </p:sp>
      <p:sp>
        <p:nvSpPr>
          <p:cNvPr id="14" name="TextBox 13"/>
          <p:cNvSpPr txBox="1"/>
          <p:nvPr/>
        </p:nvSpPr>
        <p:spPr>
          <a:xfrm>
            <a:off x="6089491" y="1364423"/>
            <a:ext cx="4186959" cy="1938992"/>
          </a:xfrm>
          <a:prstGeom prst="rect">
            <a:avLst/>
          </a:prstGeom>
          <a:noFill/>
        </p:spPr>
        <p:txBody>
          <a:bodyPr wrap="square" rtlCol="0">
            <a:spAutoFit/>
          </a:bodyPr>
          <a:lstStyle/>
          <a:p>
            <a:r>
              <a:rPr lang="en-US" sz="6000">
                <a:solidFill>
                  <a:schemeClr val="bg1"/>
                </a:solidFill>
                <a:latin typeface="Bree Serif" panose="02000503040000020004" pitchFamily="50" charset="0"/>
              </a:rPr>
              <a:t>FASHION DESIGNER.</a:t>
            </a:r>
          </a:p>
        </p:txBody>
      </p:sp>
      <p:sp>
        <p:nvSpPr>
          <p:cNvPr id="15" name="Rectangle 14"/>
          <p:cNvSpPr/>
          <p:nvPr/>
        </p:nvSpPr>
        <p:spPr>
          <a:xfrm>
            <a:off x="344116" y="6221138"/>
            <a:ext cx="1471878" cy="369332"/>
          </a:xfrm>
          <a:prstGeom prst="rect">
            <a:avLst/>
          </a:prstGeom>
        </p:spPr>
        <p:txBody>
          <a:bodyPr wrap="none">
            <a:spAutoFit/>
          </a:bodyPr>
          <a:lstStyle/>
          <a:p>
            <a:pPr algn="ctr"/>
            <a:r>
              <a:rPr lang="en-US" spc="600">
                <a:solidFill>
                  <a:schemeClr val="bg1"/>
                </a:solidFill>
                <a:latin typeface="Bree Serif" panose="02000503040000020004" pitchFamily="50" charset="0"/>
              </a:rPr>
              <a:t>RETAGE</a:t>
            </a:r>
          </a:p>
        </p:txBody>
      </p:sp>
      <p:grpSp>
        <p:nvGrpSpPr>
          <p:cNvPr id="30" name="Group 29"/>
          <p:cNvGrpSpPr/>
          <p:nvPr/>
        </p:nvGrpSpPr>
        <p:grpSpPr>
          <a:xfrm>
            <a:off x="6089491" y="4729884"/>
            <a:ext cx="4362450" cy="939370"/>
            <a:chOff x="6089491" y="4729884"/>
            <a:chExt cx="4362450" cy="939370"/>
          </a:xfrm>
        </p:grpSpPr>
        <p:grpSp>
          <p:nvGrpSpPr>
            <p:cNvPr id="27" name="Group 26"/>
            <p:cNvGrpSpPr/>
            <p:nvPr/>
          </p:nvGrpSpPr>
          <p:grpSpPr>
            <a:xfrm>
              <a:off x="6089491" y="5302571"/>
              <a:ext cx="4362450" cy="366683"/>
              <a:chOff x="6089491" y="5302571"/>
              <a:chExt cx="4362450" cy="366683"/>
            </a:xfrm>
          </p:grpSpPr>
          <p:sp>
            <p:nvSpPr>
              <p:cNvPr id="18" name="Text Placeholder 24">
                <a:extLst>
                  <a:ext uri="{FF2B5EF4-FFF2-40B4-BE49-F238E27FC236}">
                    <a16:creationId xmlns:a16="http://schemas.microsoft.com/office/drawing/2014/main" id="{0C1C18CE-9260-4D28-BB29-9EEE0D3141CF}"/>
                  </a:ext>
                </a:extLst>
              </p:cNvPr>
              <p:cNvSpPr txBox="1">
                <a:spLocks/>
              </p:cNvSpPr>
              <p:nvPr/>
            </p:nvSpPr>
            <p:spPr>
              <a:xfrm>
                <a:off x="6089491" y="5302575"/>
                <a:ext cx="1929624" cy="366679"/>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Design Process</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 name="Text Placeholder 24">
                <a:extLst>
                  <a:ext uri="{FF2B5EF4-FFF2-40B4-BE49-F238E27FC236}">
                    <a16:creationId xmlns:a16="http://schemas.microsoft.com/office/drawing/2014/main" id="{CCC4FD8C-FE9C-46CF-8401-4D4E6A9D5162}"/>
                  </a:ext>
                </a:extLst>
              </p:cNvPr>
              <p:cNvSpPr txBox="1">
                <a:spLocks/>
              </p:cNvSpPr>
              <p:nvPr/>
            </p:nvSpPr>
            <p:spPr>
              <a:xfrm>
                <a:off x="8522317" y="5302571"/>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80%</a:t>
                </a:r>
              </a:p>
            </p:txBody>
          </p:sp>
        </p:grpSp>
        <p:grpSp>
          <p:nvGrpSpPr>
            <p:cNvPr id="29" name="Group 28"/>
            <p:cNvGrpSpPr/>
            <p:nvPr/>
          </p:nvGrpSpPr>
          <p:grpSpPr>
            <a:xfrm>
              <a:off x="6089491" y="4729884"/>
              <a:ext cx="4362450" cy="510086"/>
              <a:chOff x="6089491" y="4729884"/>
              <a:chExt cx="4362450" cy="510086"/>
            </a:xfrm>
          </p:grpSpPr>
          <p:grpSp>
            <p:nvGrpSpPr>
              <p:cNvPr id="28" name="Group 27"/>
              <p:cNvGrpSpPr/>
              <p:nvPr/>
            </p:nvGrpSpPr>
            <p:grpSpPr>
              <a:xfrm>
                <a:off x="6089491" y="4729884"/>
                <a:ext cx="4362450" cy="217977"/>
                <a:chOff x="6089491" y="4729884"/>
                <a:chExt cx="4362450" cy="217977"/>
              </a:xfrm>
            </p:grpSpPr>
            <p:sp>
              <p:nvSpPr>
                <p:cNvPr id="17" name="Text Placeholder 24">
                  <a:extLst>
                    <a:ext uri="{FF2B5EF4-FFF2-40B4-BE49-F238E27FC236}">
                      <a16:creationId xmlns:a16="http://schemas.microsoft.com/office/drawing/2014/main" id="{A8067A20-1D9F-4208-8D55-58C57EACF77A}"/>
                    </a:ext>
                  </a:extLst>
                </p:cNvPr>
                <p:cNvSpPr txBox="1">
                  <a:spLocks/>
                </p:cNvSpPr>
                <p:nvPr/>
              </p:nvSpPr>
              <p:spPr>
                <a:xfrm>
                  <a:off x="8522317" y="4729895"/>
                  <a:ext cx="1929624" cy="21796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75%</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 Placeholder 24">
                  <a:extLst>
                    <a:ext uri="{FF2B5EF4-FFF2-40B4-BE49-F238E27FC236}">
                      <a16:creationId xmlns:a16="http://schemas.microsoft.com/office/drawing/2014/main" id="{E560A77E-46CF-4881-8B3E-1308C7919A92}"/>
                    </a:ext>
                  </a:extLst>
                </p:cNvPr>
                <p:cNvSpPr txBox="1">
                  <a:spLocks/>
                </p:cNvSpPr>
                <p:nvPr/>
              </p:nvSpPr>
              <p:spPr>
                <a:xfrm>
                  <a:off x="6089491" y="4729884"/>
                  <a:ext cx="1929624" cy="217977"/>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Design Process</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5" name="Group 24"/>
              <p:cNvGrpSpPr/>
              <p:nvPr/>
            </p:nvGrpSpPr>
            <p:grpSpPr>
              <a:xfrm>
                <a:off x="6122856" y="4984245"/>
                <a:ext cx="4329085" cy="255725"/>
                <a:chOff x="6122856" y="4984245"/>
                <a:chExt cx="4329085" cy="255725"/>
              </a:xfrm>
            </p:grpSpPr>
            <p:sp>
              <p:nvSpPr>
                <p:cNvPr id="16" name="Rectangle 15"/>
                <p:cNvSpPr/>
                <p:nvPr/>
              </p:nvSpPr>
              <p:spPr>
                <a:xfrm>
                  <a:off x="6122856" y="4984245"/>
                  <a:ext cx="4329085" cy="255725"/>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6122856" y="4984245"/>
                  <a:ext cx="3320597" cy="255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26" name="Group 25"/>
          <p:cNvGrpSpPr/>
          <p:nvPr/>
        </p:nvGrpSpPr>
        <p:grpSpPr>
          <a:xfrm>
            <a:off x="6122856" y="5603987"/>
            <a:ext cx="4329085" cy="230325"/>
            <a:chOff x="6122856" y="5603987"/>
            <a:chExt cx="4329085" cy="230325"/>
          </a:xfrm>
        </p:grpSpPr>
        <p:sp>
          <p:nvSpPr>
            <p:cNvPr id="22" name="Rectangle 21"/>
            <p:cNvSpPr/>
            <p:nvPr/>
          </p:nvSpPr>
          <p:spPr>
            <a:xfrm>
              <a:off x="6122856" y="5603987"/>
              <a:ext cx="4329085" cy="230325"/>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122856" y="5603987"/>
              <a:ext cx="3482571" cy="2303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图片占位符 6" descr="图片包含 涂画&#10;&#10;已生成高可信度的说明">
            <a:extLst>
              <a:ext uri="{FF2B5EF4-FFF2-40B4-BE49-F238E27FC236}">
                <a16:creationId xmlns:a16="http://schemas.microsoft.com/office/drawing/2014/main" id="{A078384A-F6A4-42E9-AF29-63E8458F816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667" r="16667"/>
          <a:stretch>
            <a:fillRect/>
          </a:stretch>
        </p:blipFill>
        <p:spPr/>
      </p:pic>
    </p:spTree>
    <p:extLst>
      <p:ext uri="{BB962C8B-B14F-4D97-AF65-F5344CB8AC3E}">
        <p14:creationId xmlns:p14="http://schemas.microsoft.com/office/powerpoint/2010/main" val="2277381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 name="Rectangle 9"/>
          <p:cNvSpPr/>
          <p:nvPr/>
        </p:nvSpPr>
        <p:spPr>
          <a:xfrm>
            <a:off x="7948247" y="872197"/>
            <a:ext cx="4243754" cy="5176911"/>
          </a:xfrm>
          <a:prstGeom prst="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12</a:t>
            </a:fld>
            <a:endParaRPr lang="en-US">
              <a:solidFill>
                <a:schemeClr val="bg1"/>
              </a:solidFill>
            </a:endParaRPr>
          </a:p>
        </p:txBody>
      </p:sp>
      <p:sp>
        <p:nvSpPr>
          <p:cNvPr id="11" name="TextBox 10"/>
          <p:cNvSpPr txBox="1"/>
          <p:nvPr/>
        </p:nvSpPr>
        <p:spPr>
          <a:xfrm flipH="1">
            <a:off x="344115" y="530337"/>
            <a:ext cx="3074333"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People Behind Our Brand</a:t>
            </a:r>
          </a:p>
        </p:txBody>
      </p:sp>
      <p:sp>
        <p:nvSpPr>
          <p:cNvPr id="13" name="TextBox 12"/>
          <p:cNvSpPr txBox="1"/>
          <p:nvPr/>
        </p:nvSpPr>
        <p:spPr>
          <a:xfrm rot="16200000">
            <a:off x="-103558" y="3396853"/>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4" name="TextBox 13"/>
          <p:cNvSpPr txBox="1"/>
          <p:nvPr/>
        </p:nvSpPr>
        <p:spPr>
          <a:xfrm>
            <a:off x="1833300" y="3440108"/>
            <a:ext cx="4975744" cy="923330"/>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15" name="TextBox 14"/>
          <p:cNvSpPr txBox="1"/>
          <p:nvPr/>
        </p:nvSpPr>
        <p:spPr>
          <a:xfrm>
            <a:off x="1833299" y="1364423"/>
            <a:ext cx="4186959" cy="1938992"/>
          </a:xfrm>
          <a:prstGeom prst="rect">
            <a:avLst/>
          </a:prstGeom>
          <a:noFill/>
        </p:spPr>
        <p:txBody>
          <a:bodyPr wrap="square" rtlCol="0">
            <a:spAutoFit/>
          </a:bodyPr>
          <a:lstStyle/>
          <a:p>
            <a:r>
              <a:rPr lang="en-US" sz="6000">
                <a:solidFill>
                  <a:schemeClr val="bg1"/>
                </a:solidFill>
                <a:latin typeface="Bree Serif" panose="02000503040000020004" pitchFamily="50" charset="0"/>
              </a:rPr>
              <a:t>FASHION STYLISH.</a:t>
            </a:r>
          </a:p>
        </p:txBody>
      </p:sp>
      <p:grpSp>
        <p:nvGrpSpPr>
          <p:cNvPr id="16" name="Group 15"/>
          <p:cNvGrpSpPr/>
          <p:nvPr/>
        </p:nvGrpSpPr>
        <p:grpSpPr>
          <a:xfrm>
            <a:off x="1833299" y="4729884"/>
            <a:ext cx="4362450" cy="939370"/>
            <a:chOff x="6089491" y="4729884"/>
            <a:chExt cx="4362450" cy="939370"/>
          </a:xfrm>
        </p:grpSpPr>
        <p:grpSp>
          <p:nvGrpSpPr>
            <p:cNvPr id="17" name="Group 16"/>
            <p:cNvGrpSpPr/>
            <p:nvPr/>
          </p:nvGrpSpPr>
          <p:grpSpPr>
            <a:xfrm>
              <a:off x="6089491" y="5302571"/>
              <a:ext cx="4362450" cy="366683"/>
              <a:chOff x="6089491" y="5302571"/>
              <a:chExt cx="4362450" cy="366683"/>
            </a:xfrm>
          </p:grpSpPr>
          <p:sp>
            <p:nvSpPr>
              <p:cNvPr id="25" name="Text Placeholder 24">
                <a:extLst>
                  <a:ext uri="{FF2B5EF4-FFF2-40B4-BE49-F238E27FC236}">
                    <a16:creationId xmlns:a16="http://schemas.microsoft.com/office/drawing/2014/main" id="{0C1C18CE-9260-4D28-BB29-9EEE0D3141CF}"/>
                  </a:ext>
                </a:extLst>
              </p:cNvPr>
              <p:cNvSpPr txBox="1">
                <a:spLocks/>
              </p:cNvSpPr>
              <p:nvPr/>
            </p:nvSpPr>
            <p:spPr>
              <a:xfrm>
                <a:off x="6089491" y="5302575"/>
                <a:ext cx="1929624" cy="366679"/>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Design Process</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 Placeholder 24">
                <a:extLst>
                  <a:ext uri="{FF2B5EF4-FFF2-40B4-BE49-F238E27FC236}">
                    <a16:creationId xmlns:a16="http://schemas.microsoft.com/office/drawing/2014/main" id="{CCC4FD8C-FE9C-46CF-8401-4D4E6A9D5162}"/>
                  </a:ext>
                </a:extLst>
              </p:cNvPr>
              <p:cNvSpPr txBox="1">
                <a:spLocks/>
              </p:cNvSpPr>
              <p:nvPr/>
            </p:nvSpPr>
            <p:spPr>
              <a:xfrm>
                <a:off x="8522317" y="5302571"/>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80%</a:t>
                </a:r>
              </a:p>
            </p:txBody>
          </p:sp>
        </p:grpSp>
        <p:grpSp>
          <p:nvGrpSpPr>
            <p:cNvPr id="18" name="Group 17"/>
            <p:cNvGrpSpPr/>
            <p:nvPr/>
          </p:nvGrpSpPr>
          <p:grpSpPr>
            <a:xfrm>
              <a:off x="6089491" y="4729884"/>
              <a:ext cx="4362450" cy="510086"/>
              <a:chOff x="6089491" y="4729884"/>
              <a:chExt cx="4362450" cy="510086"/>
            </a:xfrm>
          </p:grpSpPr>
          <p:grpSp>
            <p:nvGrpSpPr>
              <p:cNvPr id="19" name="Group 18"/>
              <p:cNvGrpSpPr/>
              <p:nvPr/>
            </p:nvGrpSpPr>
            <p:grpSpPr>
              <a:xfrm>
                <a:off x="6089491" y="4729884"/>
                <a:ext cx="4362450" cy="217977"/>
                <a:chOff x="6089491" y="4729884"/>
                <a:chExt cx="4362450" cy="217977"/>
              </a:xfrm>
            </p:grpSpPr>
            <p:sp>
              <p:nvSpPr>
                <p:cNvPr id="23" name="Text Placeholder 24">
                  <a:extLst>
                    <a:ext uri="{FF2B5EF4-FFF2-40B4-BE49-F238E27FC236}">
                      <a16:creationId xmlns:a16="http://schemas.microsoft.com/office/drawing/2014/main" id="{A8067A20-1D9F-4208-8D55-58C57EACF77A}"/>
                    </a:ext>
                  </a:extLst>
                </p:cNvPr>
                <p:cNvSpPr txBox="1">
                  <a:spLocks/>
                </p:cNvSpPr>
                <p:nvPr/>
              </p:nvSpPr>
              <p:spPr>
                <a:xfrm>
                  <a:off x="8522317" y="4729895"/>
                  <a:ext cx="1929624" cy="21796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75%</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 Placeholder 24">
                  <a:extLst>
                    <a:ext uri="{FF2B5EF4-FFF2-40B4-BE49-F238E27FC236}">
                      <a16:creationId xmlns:a16="http://schemas.microsoft.com/office/drawing/2014/main" id="{E560A77E-46CF-4881-8B3E-1308C7919A92}"/>
                    </a:ext>
                  </a:extLst>
                </p:cNvPr>
                <p:cNvSpPr txBox="1">
                  <a:spLocks/>
                </p:cNvSpPr>
                <p:nvPr/>
              </p:nvSpPr>
              <p:spPr>
                <a:xfrm>
                  <a:off x="6089491" y="4729884"/>
                  <a:ext cx="1929624" cy="217977"/>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Design Process</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0" name="Group 19"/>
              <p:cNvGrpSpPr/>
              <p:nvPr/>
            </p:nvGrpSpPr>
            <p:grpSpPr>
              <a:xfrm>
                <a:off x="6122856" y="4984245"/>
                <a:ext cx="4329085" cy="255725"/>
                <a:chOff x="6122856" y="4984245"/>
                <a:chExt cx="4329085" cy="255725"/>
              </a:xfrm>
            </p:grpSpPr>
            <p:sp>
              <p:nvSpPr>
                <p:cNvPr id="21" name="Rectangle 20"/>
                <p:cNvSpPr/>
                <p:nvPr/>
              </p:nvSpPr>
              <p:spPr>
                <a:xfrm>
                  <a:off x="6122856" y="4984245"/>
                  <a:ext cx="4329085" cy="255725"/>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122856" y="4984245"/>
                  <a:ext cx="3320597" cy="255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27" name="Group 26"/>
          <p:cNvGrpSpPr/>
          <p:nvPr/>
        </p:nvGrpSpPr>
        <p:grpSpPr>
          <a:xfrm>
            <a:off x="1866664" y="5603987"/>
            <a:ext cx="4329085" cy="230325"/>
            <a:chOff x="6122856" y="5603987"/>
            <a:chExt cx="4329085" cy="230325"/>
          </a:xfrm>
        </p:grpSpPr>
        <p:sp>
          <p:nvSpPr>
            <p:cNvPr id="28" name="Rectangle 27"/>
            <p:cNvSpPr/>
            <p:nvPr/>
          </p:nvSpPr>
          <p:spPr>
            <a:xfrm>
              <a:off x="6122856" y="5603987"/>
              <a:ext cx="4329085" cy="230325"/>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122856" y="5603987"/>
              <a:ext cx="3482571" cy="23032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8110221" y="5464980"/>
            <a:ext cx="1877841" cy="369332"/>
          </a:xfrm>
          <a:prstGeom prst="rect">
            <a:avLst/>
          </a:prstGeom>
          <a:noFill/>
        </p:spPr>
        <p:txBody>
          <a:bodyPr wrap="square" rtlCol="0">
            <a:spAutoFit/>
          </a:bodyPr>
          <a:lstStyle/>
          <a:p>
            <a:r>
              <a:rPr lang="en-US">
                <a:latin typeface="Bree Serif" panose="02000503040000020004" pitchFamily="50" charset="0"/>
              </a:rPr>
              <a:t>Alaina Alarice</a:t>
            </a:r>
          </a:p>
        </p:txBody>
      </p:sp>
      <p:pic>
        <p:nvPicPr>
          <p:cNvPr id="5" name="图片占位符 4">
            <a:extLst>
              <a:ext uri="{FF2B5EF4-FFF2-40B4-BE49-F238E27FC236}">
                <a16:creationId xmlns:a16="http://schemas.microsoft.com/office/drawing/2014/main" id="{3E8F7370-83F9-4B27-99F1-E11CD05617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4483" b="4483"/>
          <a:stretch>
            <a:fillRect/>
          </a:stretch>
        </p:blipFill>
        <p:spPr/>
      </p:pic>
    </p:spTree>
    <p:extLst>
      <p:ext uri="{BB962C8B-B14F-4D97-AF65-F5344CB8AC3E}">
        <p14:creationId xmlns:p14="http://schemas.microsoft.com/office/powerpoint/2010/main" val="736607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33" name="Group 32"/>
          <p:cNvGrpSpPr/>
          <p:nvPr/>
        </p:nvGrpSpPr>
        <p:grpSpPr>
          <a:xfrm>
            <a:off x="3250264" y="0"/>
            <a:ext cx="1110892" cy="6858000"/>
            <a:chOff x="2408702" y="0"/>
            <a:chExt cx="1110892" cy="6858000"/>
          </a:xfrm>
          <a:solidFill>
            <a:schemeClr val="accent3"/>
          </a:solidFill>
        </p:grpSpPr>
        <p:sp>
          <p:nvSpPr>
            <p:cNvPr id="34" name="Rectangle 33"/>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1"/>
          <p:cNvSpPr/>
          <p:nvPr/>
        </p:nvSpPr>
        <p:spPr>
          <a:xfrm>
            <a:off x="1109154" y="1392702"/>
            <a:ext cx="3997418" cy="4403187"/>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2168942" y="5285028"/>
            <a:ext cx="1877841" cy="369332"/>
          </a:xfrm>
          <a:prstGeom prst="rect">
            <a:avLst/>
          </a:prstGeom>
          <a:noFill/>
        </p:spPr>
        <p:txBody>
          <a:bodyPr wrap="square" rtlCol="0">
            <a:spAutoFit/>
          </a:bodyPr>
          <a:lstStyle/>
          <a:p>
            <a:pPr algn="ctr"/>
            <a:r>
              <a:rPr lang="en-US">
                <a:latin typeface="Bree Serif" panose="02000503040000020004" pitchFamily="50" charset="0"/>
              </a:rPr>
              <a:t>Ansel Ambler</a:t>
            </a:r>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13</a:t>
            </a:fld>
            <a:endParaRPr lang="en-US">
              <a:solidFill>
                <a:schemeClr val="bg1"/>
              </a:solidFill>
            </a:endParaRPr>
          </a:p>
        </p:txBody>
      </p:sp>
      <p:sp>
        <p:nvSpPr>
          <p:cNvPr id="15" name="TextBox 14"/>
          <p:cNvSpPr txBox="1"/>
          <p:nvPr/>
        </p:nvSpPr>
        <p:spPr>
          <a:xfrm>
            <a:off x="6089492" y="3440108"/>
            <a:ext cx="5094324" cy="923330"/>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16" name="TextBox 15"/>
          <p:cNvSpPr txBox="1"/>
          <p:nvPr/>
        </p:nvSpPr>
        <p:spPr>
          <a:xfrm flipH="1">
            <a:off x="344115" y="530337"/>
            <a:ext cx="3074333"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People Behind Our Brand</a:t>
            </a:r>
          </a:p>
        </p:txBody>
      </p:sp>
      <p:sp>
        <p:nvSpPr>
          <p:cNvPr id="17" name="TextBox 16"/>
          <p:cNvSpPr txBox="1"/>
          <p:nvPr/>
        </p:nvSpPr>
        <p:spPr>
          <a:xfrm>
            <a:off x="6089491" y="1364423"/>
            <a:ext cx="4601955" cy="1938992"/>
          </a:xfrm>
          <a:prstGeom prst="rect">
            <a:avLst/>
          </a:prstGeom>
          <a:noFill/>
        </p:spPr>
        <p:txBody>
          <a:bodyPr wrap="square" rtlCol="0">
            <a:spAutoFit/>
          </a:bodyPr>
          <a:lstStyle/>
          <a:p>
            <a:r>
              <a:rPr lang="en-US" sz="6000">
                <a:solidFill>
                  <a:schemeClr val="bg1"/>
                </a:solidFill>
                <a:latin typeface="Bree Serif" panose="02000503040000020004" pitchFamily="50" charset="0"/>
              </a:rPr>
              <a:t>MARKETING</a:t>
            </a:r>
          </a:p>
          <a:p>
            <a:r>
              <a:rPr lang="en-US" sz="6000">
                <a:solidFill>
                  <a:schemeClr val="bg1"/>
                </a:solidFill>
                <a:latin typeface="Bree Serif" panose="02000503040000020004" pitchFamily="50" charset="0"/>
              </a:rPr>
              <a:t>MANAGER.</a:t>
            </a:r>
          </a:p>
        </p:txBody>
      </p:sp>
      <p:sp>
        <p:nvSpPr>
          <p:cNvPr id="18" name="Rectangle 17"/>
          <p:cNvSpPr/>
          <p:nvPr/>
        </p:nvSpPr>
        <p:spPr>
          <a:xfrm>
            <a:off x="344116" y="6221138"/>
            <a:ext cx="1471878" cy="369332"/>
          </a:xfrm>
          <a:prstGeom prst="rect">
            <a:avLst/>
          </a:prstGeom>
        </p:spPr>
        <p:txBody>
          <a:bodyPr wrap="none">
            <a:spAutoFit/>
          </a:bodyPr>
          <a:lstStyle/>
          <a:p>
            <a:pPr algn="ctr"/>
            <a:r>
              <a:rPr lang="en-US" spc="600">
                <a:solidFill>
                  <a:schemeClr val="bg1"/>
                </a:solidFill>
                <a:latin typeface="Bree Serif" panose="02000503040000020004" pitchFamily="50" charset="0"/>
              </a:rPr>
              <a:t>RETAGE</a:t>
            </a:r>
          </a:p>
        </p:txBody>
      </p:sp>
      <p:grpSp>
        <p:nvGrpSpPr>
          <p:cNvPr id="19" name="Group 18"/>
          <p:cNvGrpSpPr/>
          <p:nvPr/>
        </p:nvGrpSpPr>
        <p:grpSpPr>
          <a:xfrm>
            <a:off x="6089491" y="4729884"/>
            <a:ext cx="4362450" cy="939370"/>
            <a:chOff x="6089491" y="4729884"/>
            <a:chExt cx="4362450" cy="939370"/>
          </a:xfrm>
        </p:grpSpPr>
        <p:grpSp>
          <p:nvGrpSpPr>
            <p:cNvPr id="20" name="Group 19"/>
            <p:cNvGrpSpPr/>
            <p:nvPr/>
          </p:nvGrpSpPr>
          <p:grpSpPr>
            <a:xfrm>
              <a:off x="6089491" y="5302571"/>
              <a:ext cx="4362450" cy="366683"/>
              <a:chOff x="6089491" y="5302571"/>
              <a:chExt cx="4362450" cy="366683"/>
            </a:xfrm>
          </p:grpSpPr>
          <p:sp>
            <p:nvSpPr>
              <p:cNvPr id="28" name="Text Placeholder 24">
                <a:extLst>
                  <a:ext uri="{FF2B5EF4-FFF2-40B4-BE49-F238E27FC236}">
                    <a16:creationId xmlns:a16="http://schemas.microsoft.com/office/drawing/2014/main" id="{0C1C18CE-9260-4D28-BB29-9EEE0D3141CF}"/>
                  </a:ext>
                </a:extLst>
              </p:cNvPr>
              <p:cNvSpPr txBox="1">
                <a:spLocks/>
              </p:cNvSpPr>
              <p:nvPr/>
            </p:nvSpPr>
            <p:spPr>
              <a:xfrm>
                <a:off x="6089491" y="5302575"/>
                <a:ext cx="1929624" cy="366679"/>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Design Process</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 Placeholder 24">
                <a:extLst>
                  <a:ext uri="{FF2B5EF4-FFF2-40B4-BE49-F238E27FC236}">
                    <a16:creationId xmlns:a16="http://schemas.microsoft.com/office/drawing/2014/main" id="{CCC4FD8C-FE9C-46CF-8401-4D4E6A9D5162}"/>
                  </a:ext>
                </a:extLst>
              </p:cNvPr>
              <p:cNvSpPr txBox="1">
                <a:spLocks/>
              </p:cNvSpPr>
              <p:nvPr/>
            </p:nvSpPr>
            <p:spPr>
              <a:xfrm>
                <a:off x="8522317" y="5302571"/>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80%</a:t>
                </a:r>
              </a:p>
            </p:txBody>
          </p:sp>
        </p:grpSp>
        <p:grpSp>
          <p:nvGrpSpPr>
            <p:cNvPr id="21" name="Group 20"/>
            <p:cNvGrpSpPr/>
            <p:nvPr/>
          </p:nvGrpSpPr>
          <p:grpSpPr>
            <a:xfrm>
              <a:off x="6089491" y="4729884"/>
              <a:ext cx="4362450" cy="510086"/>
              <a:chOff x="6089491" y="4729884"/>
              <a:chExt cx="4362450" cy="510086"/>
            </a:xfrm>
          </p:grpSpPr>
          <p:grpSp>
            <p:nvGrpSpPr>
              <p:cNvPr id="22" name="Group 21"/>
              <p:cNvGrpSpPr/>
              <p:nvPr/>
            </p:nvGrpSpPr>
            <p:grpSpPr>
              <a:xfrm>
                <a:off x="6089491" y="4729884"/>
                <a:ext cx="4362450" cy="217977"/>
                <a:chOff x="6089491" y="4729884"/>
                <a:chExt cx="4362450" cy="217977"/>
              </a:xfrm>
            </p:grpSpPr>
            <p:sp>
              <p:nvSpPr>
                <p:cNvPr id="26" name="Text Placeholder 24">
                  <a:extLst>
                    <a:ext uri="{FF2B5EF4-FFF2-40B4-BE49-F238E27FC236}">
                      <a16:creationId xmlns:a16="http://schemas.microsoft.com/office/drawing/2014/main" id="{A8067A20-1D9F-4208-8D55-58C57EACF77A}"/>
                    </a:ext>
                  </a:extLst>
                </p:cNvPr>
                <p:cNvSpPr txBox="1">
                  <a:spLocks/>
                </p:cNvSpPr>
                <p:nvPr/>
              </p:nvSpPr>
              <p:spPr>
                <a:xfrm>
                  <a:off x="8522317" y="4729895"/>
                  <a:ext cx="1929624" cy="21796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75%</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 Placeholder 24">
                  <a:extLst>
                    <a:ext uri="{FF2B5EF4-FFF2-40B4-BE49-F238E27FC236}">
                      <a16:creationId xmlns:a16="http://schemas.microsoft.com/office/drawing/2014/main" id="{E560A77E-46CF-4881-8B3E-1308C7919A92}"/>
                    </a:ext>
                  </a:extLst>
                </p:cNvPr>
                <p:cNvSpPr txBox="1">
                  <a:spLocks/>
                </p:cNvSpPr>
                <p:nvPr/>
              </p:nvSpPr>
              <p:spPr>
                <a:xfrm>
                  <a:off x="6089491" y="4729884"/>
                  <a:ext cx="1929624" cy="217977"/>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bg1"/>
                      </a:solidFill>
                      <a:latin typeface="Open Sans" panose="020B0606030504020204" pitchFamily="34" charset="0"/>
                      <a:ea typeface="Open Sans" panose="020B0606030504020204" pitchFamily="34" charset="0"/>
                      <a:cs typeface="Open Sans" panose="020B0606030504020204" pitchFamily="34" charset="0"/>
                    </a:rPr>
                    <a:t>Design Process</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3" name="Group 22"/>
              <p:cNvGrpSpPr/>
              <p:nvPr/>
            </p:nvGrpSpPr>
            <p:grpSpPr>
              <a:xfrm>
                <a:off x="6122856" y="4984245"/>
                <a:ext cx="4329085" cy="255725"/>
                <a:chOff x="6122856" y="4984245"/>
                <a:chExt cx="4329085" cy="255725"/>
              </a:xfrm>
            </p:grpSpPr>
            <p:sp>
              <p:nvSpPr>
                <p:cNvPr id="24" name="Rectangle 23"/>
                <p:cNvSpPr/>
                <p:nvPr/>
              </p:nvSpPr>
              <p:spPr>
                <a:xfrm>
                  <a:off x="6122856" y="4984245"/>
                  <a:ext cx="4329085" cy="255725"/>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122856" y="4984245"/>
                  <a:ext cx="3320597" cy="255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30" name="Group 29"/>
          <p:cNvGrpSpPr/>
          <p:nvPr/>
        </p:nvGrpSpPr>
        <p:grpSpPr>
          <a:xfrm>
            <a:off x="6122856" y="5603987"/>
            <a:ext cx="4329085" cy="230325"/>
            <a:chOff x="6122856" y="5603987"/>
            <a:chExt cx="4329085" cy="230325"/>
          </a:xfrm>
        </p:grpSpPr>
        <p:sp>
          <p:nvSpPr>
            <p:cNvPr id="31" name="Rectangle 30"/>
            <p:cNvSpPr/>
            <p:nvPr/>
          </p:nvSpPr>
          <p:spPr>
            <a:xfrm>
              <a:off x="6122856" y="5603987"/>
              <a:ext cx="4329085" cy="230325"/>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122856" y="5603987"/>
              <a:ext cx="3482571" cy="2303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图片占位符 4">
            <a:extLst>
              <a:ext uri="{FF2B5EF4-FFF2-40B4-BE49-F238E27FC236}">
                <a16:creationId xmlns:a16="http://schemas.microsoft.com/office/drawing/2014/main" id="{1165C8C3-4E77-4003-BD89-DE12DFE75AC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6729" r="16729"/>
          <a:stretch>
            <a:fillRect/>
          </a:stretch>
        </p:blipFill>
        <p:spPr/>
      </p:pic>
    </p:spTree>
    <p:extLst>
      <p:ext uri="{BB962C8B-B14F-4D97-AF65-F5344CB8AC3E}">
        <p14:creationId xmlns:p14="http://schemas.microsoft.com/office/powerpoint/2010/main" val="1741811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grpSp>
        <p:nvGrpSpPr>
          <p:cNvPr id="34" name="Group 33"/>
          <p:cNvGrpSpPr/>
          <p:nvPr/>
        </p:nvGrpSpPr>
        <p:grpSpPr>
          <a:xfrm>
            <a:off x="8187625" y="0"/>
            <a:ext cx="1110892" cy="6858000"/>
            <a:chOff x="2408702" y="0"/>
            <a:chExt cx="1110892" cy="6858000"/>
          </a:xfrm>
          <a:solidFill>
            <a:schemeClr val="bg1"/>
          </a:solidFill>
        </p:grpSpPr>
        <p:sp>
          <p:nvSpPr>
            <p:cNvPr id="35" name="Rectangle 34"/>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p:cNvSpPr/>
          <p:nvPr/>
        </p:nvSpPr>
        <p:spPr>
          <a:xfrm>
            <a:off x="6173522" y="1487717"/>
            <a:ext cx="4925887" cy="381580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14</a:t>
            </a:fld>
            <a:endParaRPr lang="en-US"/>
          </a:p>
        </p:txBody>
      </p:sp>
      <p:sp>
        <p:nvSpPr>
          <p:cNvPr id="11" name="TextBox 10"/>
          <p:cNvSpPr txBox="1"/>
          <p:nvPr/>
        </p:nvSpPr>
        <p:spPr>
          <a:xfrm>
            <a:off x="7691981" y="4688842"/>
            <a:ext cx="1877841" cy="369332"/>
          </a:xfrm>
          <a:prstGeom prst="rect">
            <a:avLst/>
          </a:prstGeom>
          <a:noFill/>
        </p:spPr>
        <p:txBody>
          <a:bodyPr wrap="square" rtlCol="0">
            <a:spAutoFit/>
          </a:bodyPr>
          <a:lstStyle/>
          <a:p>
            <a:pPr algn="ctr"/>
            <a:r>
              <a:rPr lang="en-US">
                <a:latin typeface="Bree Serif" panose="02000503040000020004" pitchFamily="50" charset="0"/>
              </a:rPr>
              <a:t>Sea Grissham</a:t>
            </a:r>
          </a:p>
        </p:txBody>
      </p:sp>
      <p:sp>
        <p:nvSpPr>
          <p:cNvPr id="12" name="TextBox 11"/>
          <p:cNvSpPr txBox="1"/>
          <p:nvPr/>
        </p:nvSpPr>
        <p:spPr>
          <a:xfrm flipH="1">
            <a:off x="344115" y="530337"/>
            <a:ext cx="3074333"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People Behind Our Brand</a:t>
            </a:r>
          </a:p>
        </p:txBody>
      </p:sp>
      <p:sp>
        <p:nvSpPr>
          <p:cNvPr id="13" name="TextBox 12"/>
          <p:cNvSpPr txBox="1"/>
          <p:nvPr/>
        </p:nvSpPr>
        <p:spPr>
          <a:xfrm rot="16200000">
            <a:off x="-103558" y="3396853"/>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14" name="TextBox 13"/>
          <p:cNvSpPr txBox="1"/>
          <p:nvPr/>
        </p:nvSpPr>
        <p:spPr>
          <a:xfrm>
            <a:off x="1186650" y="3355702"/>
            <a:ext cx="4362449" cy="1200329"/>
          </a:xfrm>
          <a:prstGeom prst="rect">
            <a:avLst/>
          </a:prstGeom>
          <a:noFill/>
        </p:spPr>
        <p:txBody>
          <a:bodyPr wrap="square" rtlCol="0">
            <a:spAutoFit/>
          </a:bodyPr>
          <a:lstStyle/>
          <a:p>
            <a:pPr algn="just">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commodo</a:t>
            </a:r>
            <a:r>
              <a:rPr lang="en-US" sz="1200">
                <a:latin typeface="Open Sans" panose="020B0606030504020204" pitchFamily="34" charset="0"/>
                <a:ea typeface="Open Sans" panose="020B0606030504020204" pitchFamily="34" charset="0"/>
                <a:cs typeface="Open Sans" panose="020B0606030504020204" pitchFamily="34" charset="0"/>
              </a:rPr>
              <a:t> ligula </a:t>
            </a:r>
            <a:r>
              <a:rPr lang="en-US" sz="1200" err="1">
                <a:latin typeface="Open Sans" panose="020B0606030504020204" pitchFamily="34" charset="0"/>
                <a:ea typeface="Open Sans" panose="020B0606030504020204" pitchFamily="34" charset="0"/>
                <a:cs typeface="Open Sans" panose="020B0606030504020204" pitchFamily="34" charset="0"/>
              </a:rPr>
              <a:t>eget</a:t>
            </a:r>
            <a:r>
              <a:rPr lang="en-US" sz="1200">
                <a:latin typeface="Open Sans" panose="020B0606030504020204" pitchFamily="34" charset="0"/>
                <a:ea typeface="Open Sans" panose="020B0606030504020204" pitchFamily="34" charset="0"/>
                <a:cs typeface="Open Sans" panose="020B0606030504020204" pitchFamily="34" charset="0"/>
              </a:rPr>
              <a:t> dolor.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Cum </a:t>
            </a:r>
            <a:r>
              <a:rPr lang="en-US" sz="1200" err="1">
                <a:latin typeface="Open Sans" panose="020B0606030504020204" pitchFamily="34" charset="0"/>
                <a:ea typeface="Open Sans" panose="020B0606030504020204" pitchFamily="34" charset="0"/>
                <a:cs typeface="Open Sans" panose="020B0606030504020204" pitchFamily="34" charset="0"/>
              </a:rPr>
              <a:t>sociis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natoque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penatibus</a:t>
            </a:r>
            <a:r>
              <a:rPr lang="en-US" sz="1200">
                <a:latin typeface="Open Sans" panose="020B0606030504020204" pitchFamily="34" charset="0"/>
                <a:ea typeface="Open Sans" panose="020B0606030504020204" pitchFamily="34" charset="0"/>
                <a:cs typeface="Open Sans" panose="020B0606030504020204" pitchFamily="34" charset="0"/>
              </a:rPr>
              <a:t> et </a:t>
            </a:r>
            <a:r>
              <a:rPr lang="en-US" sz="1200" err="1">
                <a:latin typeface="Open Sans" panose="020B0606030504020204" pitchFamily="34" charset="0"/>
                <a:ea typeface="Open Sans" panose="020B0606030504020204" pitchFamily="34" charset="0"/>
                <a:cs typeface="Open Sans" panose="020B0606030504020204" pitchFamily="34" charset="0"/>
              </a:rPr>
              <a:t>magnis</a:t>
            </a:r>
            <a:r>
              <a:rPr lang="en-US" sz="1200">
                <a:latin typeface="Open Sans" panose="020B0606030504020204" pitchFamily="34" charset="0"/>
                <a:ea typeface="Open Sans" panose="020B0606030504020204" pitchFamily="34" charset="0"/>
                <a:cs typeface="Open Sans" panose="020B0606030504020204" pitchFamily="34" charset="0"/>
              </a:rPr>
              <a:t> dis parturient </a:t>
            </a:r>
            <a:r>
              <a:rPr lang="en-US" sz="1200" err="1">
                <a:latin typeface="Open Sans" panose="020B0606030504020204" pitchFamily="34" charset="0"/>
                <a:ea typeface="Open Sans" panose="020B0606030504020204" pitchFamily="34" charset="0"/>
                <a:cs typeface="Open Sans" panose="020B0606030504020204" pitchFamily="34" charset="0"/>
              </a:rPr>
              <a:t>montes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nascetur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ridiculus</a:t>
            </a:r>
            <a:r>
              <a:rPr lang="en-US" sz="1200">
                <a:latin typeface="Open Sans" panose="020B0606030504020204" pitchFamily="34" charset="0"/>
                <a:ea typeface="Open Sans" panose="020B0606030504020204" pitchFamily="34" charset="0"/>
                <a:cs typeface="Open Sans" panose="020B0606030504020204" pitchFamily="34" charset="0"/>
              </a:rPr>
              <a:t> mus. </a:t>
            </a:r>
          </a:p>
        </p:txBody>
      </p:sp>
      <p:sp>
        <p:nvSpPr>
          <p:cNvPr id="15" name="TextBox 14"/>
          <p:cNvSpPr txBox="1"/>
          <p:nvPr/>
        </p:nvSpPr>
        <p:spPr>
          <a:xfrm>
            <a:off x="1186649" y="1280017"/>
            <a:ext cx="4186959" cy="1938992"/>
          </a:xfrm>
          <a:prstGeom prst="rect">
            <a:avLst/>
          </a:prstGeom>
          <a:noFill/>
        </p:spPr>
        <p:txBody>
          <a:bodyPr wrap="square" rtlCol="0">
            <a:spAutoFit/>
          </a:bodyPr>
          <a:lstStyle/>
          <a:p>
            <a:r>
              <a:rPr lang="en-US" sz="6000">
                <a:latin typeface="Bree Serif" panose="02000503040000020004" pitchFamily="50" charset="0"/>
              </a:rPr>
              <a:t>PHOTO-</a:t>
            </a:r>
          </a:p>
          <a:p>
            <a:r>
              <a:rPr lang="en-US" sz="6000">
                <a:latin typeface="Bree Serif" panose="02000503040000020004" pitchFamily="50" charset="0"/>
              </a:rPr>
              <a:t>GRAPHER.</a:t>
            </a:r>
          </a:p>
        </p:txBody>
      </p:sp>
      <p:grpSp>
        <p:nvGrpSpPr>
          <p:cNvPr id="16" name="Group 15"/>
          <p:cNvGrpSpPr/>
          <p:nvPr/>
        </p:nvGrpSpPr>
        <p:grpSpPr>
          <a:xfrm>
            <a:off x="1186649" y="4833835"/>
            <a:ext cx="4362450" cy="939370"/>
            <a:chOff x="6089491" y="4729884"/>
            <a:chExt cx="4362450" cy="939370"/>
          </a:xfrm>
        </p:grpSpPr>
        <p:grpSp>
          <p:nvGrpSpPr>
            <p:cNvPr id="17" name="Group 16"/>
            <p:cNvGrpSpPr/>
            <p:nvPr/>
          </p:nvGrpSpPr>
          <p:grpSpPr>
            <a:xfrm>
              <a:off x="6089491" y="5302571"/>
              <a:ext cx="4362450" cy="366683"/>
              <a:chOff x="6089491" y="5302571"/>
              <a:chExt cx="4362450" cy="366683"/>
            </a:xfrm>
          </p:grpSpPr>
          <p:sp>
            <p:nvSpPr>
              <p:cNvPr id="25" name="Text Placeholder 24">
                <a:extLst>
                  <a:ext uri="{FF2B5EF4-FFF2-40B4-BE49-F238E27FC236}">
                    <a16:creationId xmlns:a16="http://schemas.microsoft.com/office/drawing/2014/main" id="{0C1C18CE-9260-4D28-BB29-9EEE0D3141CF}"/>
                  </a:ext>
                </a:extLst>
              </p:cNvPr>
              <p:cNvSpPr txBox="1">
                <a:spLocks/>
              </p:cNvSpPr>
              <p:nvPr/>
            </p:nvSpPr>
            <p:spPr>
              <a:xfrm>
                <a:off x="6089491" y="5302575"/>
                <a:ext cx="1929624" cy="366679"/>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Open Sans" panose="020B0606030504020204" pitchFamily="34" charset="0"/>
                    <a:ea typeface="Open Sans" panose="020B0606030504020204" pitchFamily="34" charset="0"/>
                    <a:cs typeface="Open Sans" panose="020B0606030504020204" pitchFamily="34" charset="0"/>
                  </a:rPr>
                  <a:t>Photo Process</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26" name="Text Placeholder 24">
                <a:extLst>
                  <a:ext uri="{FF2B5EF4-FFF2-40B4-BE49-F238E27FC236}">
                    <a16:creationId xmlns:a16="http://schemas.microsoft.com/office/drawing/2014/main" id="{CCC4FD8C-FE9C-46CF-8401-4D4E6A9D5162}"/>
                  </a:ext>
                </a:extLst>
              </p:cNvPr>
              <p:cNvSpPr txBox="1">
                <a:spLocks/>
              </p:cNvSpPr>
              <p:nvPr/>
            </p:nvSpPr>
            <p:spPr>
              <a:xfrm>
                <a:off x="8522317" y="5302571"/>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dirty="0">
                    <a:latin typeface="Open Sans" panose="020B0606030504020204" pitchFamily="34" charset="0"/>
                    <a:ea typeface="Open Sans" panose="020B0606030504020204" pitchFamily="34" charset="0"/>
                    <a:cs typeface="Open Sans" panose="020B0606030504020204" pitchFamily="34" charset="0"/>
                  </a:rPr>
                  <a:t>80%</a:t>
                </a:r>
              </a:p>
            </p:txBody>
          </p:sp>
        </p:grpSp>
        <p:grpSp>
          <p:nvGrpSpPr>
            <p:cNvPr id="18" name="Group 17"/>
            <p:cNvGrpSpPr/>
            <p:nvPr/>
          </p:nvGrpSpPr>
          <p:grpSpPr>
            <a:xfrm>
              <a:off x="6089491" y="4729884"/>
              <a:ext cx="4362450" cy="510086"/>
              <a:chOff x="6089491" y="4729884"/>
              <a:chExt cx="4362450" cy="510086"/>
            </a:xfrm>
          </p:grpSpPr>
          <p:grpSp>
            <p:nvGrpSpPr>
              <p:cNvPr id="19" name="Group 18"/>
              <p:cNvGrpSpPr/>
              <p:nvPr/>
            </p:nvGrpSpPr>
            <p:grpSpPr>
              <a:xfrm>
                <a:off x="6089491" y="4729884"/>
                <a:ext cx="4362450" cy="217977"/>
                <a:chOff x="6089491" y="4729884"/>
                <a:chExt cx="4362450" cy="217977"/>
              </a:xfrm>
            </p:grpSpPr>
            <p:sp>
              <p:nvSpPr>
                <p:cNvPr id="23" name="Text Placeholder 24">
                  <a:extLst>
                    <a:ext uri="{FF2B5EF4-FFF2-40B4-BE49-F238E27FC236}">
                      <a16:creationId xmlns:a16="http://schemas.microsoft.com/office/drawing/2014/main" id="{A8067A20-1D9F-4208-8D55-58C57EACF77A}"/>
                    </a:ext>
                  </a:extLst>
                </p:cNvPr>
                <p:cNvSpPr txBox="1">
                  <a:spLocks/>
                </p:cNvSpPr>
                <p:nvPr/>
              </p:nvSpPr>
              <p:spPr>
                <a:xfrm>
                  <a:off x="8522317" y="4729895"/>
                  <a:ext cx="1929624" cy="21796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a:latin typeface="Open Sans" panose="020B0606030504020204" pitchFamily="34" charset="0"/>
                      <a:ea typeface="Open Sans" panose="020B0606030504020204" pitchFamily="34" charset="0"/>
                      <a:cs typeface="Open Sans" panose="020B0606030504020204" pitchFamily="34" charset="0"/>
                    </a:rPr>
                    <a:t>75%</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24" name="Text Placeholder 24">
                  <a:extLst>
                    <a:ext uri="{FF2B5EF4-FFF2-40B4-BE49-F238E27FC236}">
                      <a16:creationId xmlns:a16="http://schemas.microsoft.com/office/drawing/2014/main" id="{E560A77E-46CF-4881-8B3E-1308C7919A92}"/>
                    </a:ext>
                  </a:extLst>
                </p:cNvPr>
                <p:cNvSpPr txBox="1">
                  <a:spLocks/>
                </p:cNvSpPr>
                <p:nvPr/>
              </p:nvSpPr>
              <p:spPr>
                <a:xfrm>
                  <a:off x="6089491" y="4729884"/>
                  <a:ext cx="1929624" cy="217977"/>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Open Sans" panose="020B0606030504020204" pitchFamily="34" charset="0"/>
                      <a:ea typeface="Open Sans" panose="020B0606030504020204" pitchFamily="34" charset="0"/>
                      <a:cs typeface="Open Sans" panose="020B0606030504020204" pitchFamily="34" charset="0"/>
                    </a:rPr>
                    <a:t>Photo Process</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20" name="Group 19"/>
              <p:cNvGrpSpPr/>
              <p:nvPr/>
            </p:nvGrpSpPr>
            <p:grpSpPr>
              <a:xfrm>
                <a:off x="6122856" y="4984245"/>
                <a:ext cx="4329085" cy="255725"/>
                <a:chOff x="6122856" y="4984245"/>
                <a:chExt cx="4329085" cy="255725"/>
              </a:xfrm>
            </p:grpSpPr>
            <p:sp>
              <p:nvSpPr>
                <p:cNvPr id="21" name="Rectangle 20"/>
                <p:cNvSpPr/>
                <p:nvPr/>
              </p:nvSpPr>
              <p:spPr>
                <a:xfrm>
                  <a:off x="6122856" y="4984245"/>
                  <a:ext cx="4329085" cy="255725"/>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Rectangle 21"/>
                <p:cNvSpPr/>
                <p:nvPr/>
              </p:nvSpPr>
              <p:spPr>
                <a:xfrm>
                  <a:off x="6122856" y="4984245"/>
                  <a:ext cx="3320597" cy="255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grpSp>
      <p:grpSp>
        <p:nvGrpSpPr>
          <p:cNvPr id="27" name="Group 26"/>
          <p:cNvGrpSpPr/>
          <p:nvPr/>
        </p:nvGrpSpPr>
        <p:grpSpPr>
          <a:xfrm>
            <a:off x="1220014" y="5707938"/>
            <a:ext cx="4329085" cy="230325"/>
            <a:chOff x="6122856" y="5603987"/>
            <a:chExt cx="4329085" cy="230325"/>
          </a:xfrm>
        </p:grpSpPr>
        <p:sp>
          <p:nvSpPr>
            <p:cNvPr id="28" name="Rectangle 27"/>
            <p:cNvSpPr/>
            <p:nvPr/>
          </p:nvSpPr>
          <p:spPr>
            <a:xfrm>
              <a:off x="6122856" y="5603987"/>
              <a:ext cx="4329085" cy="230325"/>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Rectangle 28"/>
            <p:cNvSpPr/>
            <p:nvPr/>
          </p:nvSpPr>
          <p:spPr>
            <a:xfrm>
              <a:off x="6122856" y="5603987"/>
              <a:ext cx="3482571" cy="23032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5" name="图片占位符 4" descr="图片包含 黄色&#10;&#10;已生成高可信度的说明">
            <a:extLst>
              <a:ext uri="{FF2B5EF4-FFF2-40B4-BE49-F238E27FC236}">
                <a16:creationId xmlns:a16="http://schemas.microsoft.com/office/drawing/2014/main" id="{520B7F3D-6865-4073-A1FE-93152D5708F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7085" r="7085"/>
          <a:stretch>
            <a:fillRect/>
          </a:stretch>
        </p:blipFill>
        <p:spPr/>
      </p:pic>
    </p:spTree>
    <p:extLst>
      <p:ext uri="{BB962C8B-B14F-4D97-AF65-F5344CB8AC3E}">
        <p14:creationId xmlns:p14="http://schemas.microsoft.com/office/powerpoint/2010/main" val="15930327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8267543" y="0"/>
            <a:ext cx="1110892" cy="6883655"/>
            <a:chOff x="2408702" y="0"/>
            <a:chExt cx="1110892" cy="6858000"/>
          </a:xfrm>
          <a:solidFill>
            <a:schemeClr val="accent1"/>
          </a:solidFill>
        </p:grpSpPr>
        <p:sp>
          <p:nvSpPr>
            <p:cNvPr id="8" name="Rectangle 7"/>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图片占位符 4" descr="图片包含 人员, 眼镜, 室内, 沙发&#10;&#10;已生成极高可信度的说明">
            <a:extLst>
              <a:ext uri="{FF2B5EF4-FFF2-40B4-BE49-F238E27FC236}">
                <a16:creationId xmlns:a16="http://schemas.microsoft.com/office/drawing/2014/main" id="{07C34D18-BF30-407D-91AA-994CCF85811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3129" b="13129"/>
          <a:stretch>
            <a:fillRect/>
          </a:stretch>
        </p:blipFill>
        <p:spPr/>
      </p:pic>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15</a:t>
            </a:fld>
            <a:endParaRPr lang="en-US"/>
          </a:p>
        </p:txBody>
      </p:sp>
      <p:sp>
        <p:nvSpPr>
          <p:cNvPr id="10" name="TextBox 9"/>
          <p:cNvSpPr txBox="1"/>
          <p:nvPr/>
        </p:nvSpPr>
        <p:spPr>
          <a:xfrm>
            <a:off x="1874129" y="4065656"/>
            <a:ext cx="5384800" cy="707886"/>
          </a:xfrm>
          <a:prstGeom prst="rect">
            <a:avLst/>
          </a:prstGeom>
          <a:noFill/>
        </p:spPr>
        <p:txBody>
          <a:bodyPr wrap="square" rtlCol="0">
            <a:spAutoFit/>
          </a:bodyPr>
          <a:lstStyle/>
          <a:p>
            <a:r>
              <a:rPr lang="en-US" sz="4000">
                <a:solidFill>
                  <a:schemeClr val="bg2"/>
                </a:solidFill>
                <a:latin typeface="Bree Serif" panose="02000503040000020004" pitchFamily="50" charset="0"/>
              </a:rPr>
              <a:t>WHAT WE HAVE DONE</a:t>
            </a:r>
          </a:p>
        </p:txBody>
      </p:sp>
      <p:sp>
        <p:nvSpPr>
          <p:cNvPr id="11" name="TextBox 10"/>
          <p:cNvSpPr txBox="1"/>
          <p:nvPr/>
        </p:nvSpPr>
        <p:spPr>
          <a:xfrm>
            <a:off x="450850" y="3911767"/>
            <a:ext cx="1716258" cy="1015663"/>
          </a:xfrm>
          <a:prstGeom prst="rect">
            <a:avLst/>
          </a:prstGeom>
          <a:noFill/>
        </p:spPr>
        <p:txBody>
          <a:bodyPr wrap="square" rtlCol="0">
            <a:spAutoFit/>
          </a:bodyPr>
          <a:lstStyle/>
          <a:p>
            <a:pPr algn="ctr"/>
            <a:r>
              <a:rPr lang="en-US" sz="6000" b="1">
                <a:solidFill>
                  <a:schemeClr val="bg2"/>
                </a:solidFill>
                <a:latin typeface="Bree Serif" panose="02000503040000020004" pitchFamily="50" charset="0"/>
                <a:ea typeface="Yu Gothic" panose="020B0400000000000000" pitchFamily="34" charset="-128"/>
              </a:rPr>
              <a:t>5.</a:t>
            </a:r>
          </a:p>
        </p:txBody>
      </p:sp>
      <p:sp>
        <p:nvSpPr>
          <p:cNvPr id="12" name="TextBox 11"/>
          <p:cNvSpPr txBox="1"/>
          <p:nvPr/>
        </p:nvSpPr>
        <p:spPr>
          <a:xfrm rot="16200000">
            <a:off x="181968" y="1144681"/>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Tree>
    <p:extLst>
      <p:ext uri="{BB962C8B-B14F-4D97-AF65-F5344CB8AC3E}">
        <p14:creationId xmlns:p14="http://schemas.microsoft.com/office/powerpoint/2010/main" val="2189798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id="{AC1BAB5E-D686-4D94-B9E9-7B174F1A7DE8}"/>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23617" r="23617"/>
          <a:stretch>
            <a:fillRect/>
          </a:stretch>
        </p:blipFill>
        <p:spPr/>
      </p:pic>
      <p:sp>
        <p:nvSpPr>
          <p:cNvPr id="17" name="Rectangle 16"/>
          <p:cNvSpPr/>
          <p:nvPr/>
        </p:nvSpPr>
        <p:spPr>
          <a:xfrm>
            <a:off x="3334197" y="1674055"/>
            <a:ext cx="3544905" cy="4304714"/>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16</a:t>
            </a:fld>
            <a:endParaRPr lang="en-US">
              <a:solidFill>
                <a:schemeClr val="bg1"/>
              </a:solidFill>
            </a:endParaRPr>
          </a:p>
        </p:txBody>
      </p:sp>
      <p:sp>
        <p:nvSpPr>
          <p:cNvPr id="18" name="TextBox 17"/>
          <p:cNvSpPr txBox="1"/>
          <p:nvPr/>
        </p:nvSpPr>
        <p:spPr>
          <a:xfrm>
            <a:off x="7923833" y="1334846"/>
            <a:ext cx="3887167" cy="1938992"/>
          </a:xfrm>
          <a:prstGeom prst="rect">
            <a:avLst/>
          </a:prstGeom>
          <a:noFill/>
        </p:spPr>
        <p:txBody>
          <a:bodyPr wrap="square" rtlCol="0">
            <a:spAutoFit/>
          </a:bodyPr>
          <a:lstStyle/>
          <a:p>
            <a:r>
              <a:rPr lang="en-US" sz="6000" spc="600">
                <a:solidFill>
                  <a:schemeClr val="bg1"/>
                </a:solidFill>
                <a:latin typeface="Bree Serif" panose="02000503040000020004" pitchFamily="50" charset="0"/>
              </a:rPr>
              <a:t>OUTER EDITION</a:t>
            </a:r>
          </a:p>
        </p:txBody>
      </p:sp>
      <p:sp>
        <p:nvSpPr>
          <p:cNvPr id="19" name="TextBox 18"/>
          <p:cNvSpPr txBox="1"/>
          <p:nvPr/>
        </p:nvSpPr>
        <p:spPr>
          <a:xfrm>
            <a:off x="193228" y="5546019"/>
            <a:ext cx="2947739" cy="1015663"/>
          </a:xfrm>
          <a:prstGeom prst="rect">
            <a:avLst/>
          </a:prstGeom>
          <a:noFill/>
        </p:spPr>
        <p:txBody>
          <a:bodyPr wrap="square" rtlCol="0">
            <a:spAutoFit/>
          </a:bodyPr>
          <a:lstStyle/>
          <a:p>
            <a:pPr algn="ctr"/>
            <a:r>
              <a:rPr lang="en-US" sz="6000" b="1">
                <a:solidFill>
                  <a:schemeClr val="bg1"/>
                </a:solidFill>
                <a:latin typeface="Bree Serif" panose="02000503040000020004" pitchFamily="50" charset="0"/>
              </a:rPr>
              <a:t>2017</a:t>
            </a:r>
          </a:p>
        </p:txBody>
      </p:sp>
      <p:sp>
        <p:nvSpPr>
          <p:cNvPr id="20" name="TextBox 19"/>
          <p:cNvSpPr txBox="1"/>
          <p:nvPr/>
        </p:nvSpPr>
        <p:spPr>
          <a:xfrm>
            <a:off x="7923833" y="3405751"/>
            <a:ext cx="3861879" cy="1477328"/>
          </a:xfrm>
          <a:prstGeom prst="rect">
            <a:avLst/>
          </a:prstGeom>
          <a:noFill/>
        </p:spPr>
        <p:txBody>
          <a:bodyPr wrap="square" rtlCol="0">
            <a:spAutoFit/>
          </a:bodyPr>
          <a:lstStyle/>
          <a:p>
            <a:pPr>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21" name="TextBox 20"/>
          <p:cNvSpPr txBox="1"/>
          <p:nvPr/>
        </p:nvSpPr>
        <p:spPr>
          <a:xfrm>
            <a:off x="3334196" y="6394497"/>
            <a:ext cx="2534701"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22" name="TextBox 21"/>
          <p:cNvSpPr txBox="1"/>
          <p:nvPr/>
        </p:nvSpPr>
        <p:spPr>
          <a:xfrm>
            <a:off x="7923833" y="4963106"/>
            <a:ext cx="3600014" cy="1015663"/>
          </a:xfrm>
          <a:prstGeom prst="rect">
            <a:avLst/>
          </a:prstGeom>
          <a:noFill/>
        </p:spPr>
        <p:txBody>
          <a:bodyPr wrap="square" rtlCol="0">
            <a:spAutoFit/>
          </a:bodyPr>
          <a:lstStyle/>
          <a:p>
            <a:r>
              <a:rPr lang="en-US" sz="6000" b="1">
                <a:solidFill>
                  <a:schemeClr val="bg1"/>
                </a:solidFill>
                <a:latin typeface="Bree Serif" panose="02000503040000020004" pitchFamily="50" charset="0"/>
              </a:rPr>
              <a:t>15 – 100 </a:t>
            </a:r>
            <a:r>
              <a:rPr lang="en-US" sz="6000" b="1">
                <a:solidFill>
                  <a:schemeClr val="bg1"/>
                </a:solidFill>
                <a:latin typeface="Bree Serif" panose="02000503040000020004" pitchFamily="50" charset="0"/>
                <a:ea typeface="Roboto" panose="02000000000000000000" pitchFamily="2" charset="0"/>
                <a:cs typeface="Lato" panose="020F0502020204030203" pitchFamily="34" charset="0"/>
              </a:rPr>
              <a:t>$</a:t>
            </a:r>
          </a:p>
        </p:txBody>
      </p:sp>
      <p:sp>
        <p:nvSpPr>
          <p:cNvPr id="23" name="Rectangle 22"/>
          <p:cNvSpPr/>
          <p:nvPr/>
        </p:nvSpPr>
        <p:spPr>
          <a:xfrm>
            <a:off x="344116" y="413241"/>
            <a:ext cx="1471878" cy="369332"/>
          </a:xfrm>
          <a:prstGeom prst="rect">
            <a:avLst/>
          </a:prstGeom>
        </p:spPr>
        <p:txBody>
          <a:bodyPr wrap="none">
            <a:spAutoFit/>
          </a:bodyPr>
          <a:lstStyle/>
          <a:p>
            <a:pPr algn="ctr"/>
            <a:r>
              <a:rPr lang="en-US" spc="600">
                <a:solidFill>
                  <a:schemeClr val="bg1"/>
                </a:solidFill>
                <a:latin typeface="Bree Serif" panose="02000503040000020004" pitchFamily="50" charset="0"/>
              </a:rPr>
              <a:t>RETAGE</a:t>
            </a:r>
          </a:p>
        </p:txBody>
      </p:sp>
      <p:pic>
        <p:nvPicPr>
          <p:cNvPr id="11" name="图片占位符 10" descr="图片包含 人员, 就坐&#10;&#10;已生成极高可信度的说明">
            <a:extLst>
              <a:ext uri="{FF2B5EF4-FFF2-40B4-BE49-F238E27FC236}">
                <a16:creationId xmlns:a16="http://schemas.microsoft.com/office/drawing/2014/main" id="{9A48BAA6-8E9E-4A80-B429-40849D078605}"/>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572" r="2572"/>
          <a:stretch>
            <a:fillRect/>
          </a:stretch>
        </p:blipFill>
        <p:spPr/>
      </p:pic>
      <p:pic>
        <p:nvPicPr>
          <p:cNvPr id="24" name="图片占位符 23" descr="图片包含 服装&#10;&#10;已生成高可信度的说明">
            <a:extLst>
              <a:ext uri="{FF2B5EF4-FFF2-40B4-BE49-F238E27FC236}">
                <a16:creationId xmlns:a16="http://schemas.microsoft.com/office/drawing/2014/main" id="{3C4D1493-D4D8-473E-A738-35F266348BA9}"/>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t="10806" b="10806"/>
          <a:stretch>
            <a:fillRect/>
          </a:stretch>
        </p:blipFill>
        <p:spPr/>
      </p:pic>
    </p:spTree>
    <p:extLst>
      <p:ext uri="{BB962C8B-B14F-4D97-AF65-F5344CB8AC3E}">
        <p14:creationId xmlns:p14="http://schemas.microsoft.com/office/powerpoint/2010/main" val="2007711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4" name="Rectangle 13"/>
          <p:cNvSpPr/>
          <p:nvPr/>
        </p:nvSpPr>
        <p:spPr>
          <a:xfrm>
            <a:off x="9851183" y="2110155"/>
            <a:ext cx="2340818" cy="384047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765418" y="2867465"/>
            <a:ext cx="4930886" cy="39905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1392702"/>
            <a:ext cx="4642338" cy="4557932"/>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17</a:t>
            </a:fld>
            <a:endParaRPr lang="en-US">
              <a:solidFill>
                <a:schemeClr val="bg1"/>
              </a:solidFill>
            </a:endParaRPr>
          </a:p>
        </p:txBody>
      </p:sp>
      <p:sp>
        <p:nvSpPr>
          <p:cNvPr id="15" name="TextBox 14"/>
          <p:cNvSpPr txBox="1"/>
          <p:nvPr/>
        </p:nvSpPr>
        <p:spPr>
          <a:xfrm>
            <a:off x="5082905" y="1872139"/>
            <a:ext cx="4327710" cy="830997"/>
          </a:xfrm>
          <a:prstGeom prst="rect">
            <a:avLst/>
          </a:prstGeom>
          <a:noFill/>
        </p:spPr>
        <p:txBody>
          <a:bodyPr wrap="square" rtlCol="0">
            <a:spAutoFit/>
          </a:bodyPr>
          <a:lstStyle/>
          <a:p>
            <a:pPr algn="ctr"/>
            <a:r>
              <a:rPr lang="en-US" sz="4800">
                <a:solidFill>
                  <a:schemeClr val="bg1"/>
                </a:solidFill>
                <a:latin typeface="Bree Serif" panose="02000503040000020004" pitchFamily="50" charset="0"/>
                <a:ea typeface="Open Sans" panose="020B0606030504020204" pitchFamily="34" charset="0"/>
                <a:cs typeface="Open Sans" panose="020B0606030504020204" pitchFamily="34" charset="0"/>
              </a:rPr>
              <a:t>ALL ITEM 75 $</a:t>
            </a:r>
          </a:p>
        </p:txBody>
      </p:sp>
      <p:sp>
        <p:nvSpPr>
          <p:cNvPr id="16" name="TextBox 15"/>
          <p:cNvSpPr txBox="1"/>
          <p:nvPr/>
        </p:nvSpPr>
        <p:spPr>
          <a:xfrm>
            <a:off x="273022" y="618682"/>
            <a:ext cx="2534701" cy="276999"/>
          </a:xfrm>
          <a:prstGeom prst="rect">
            <a:avLst/>
          </a:prstGeom>
          <a:noFill/>
        </p:spPr>
        <p:txBody>
          <a:bodyPr wrap="square" rtlCol="0">
            <a:spAutoFit/>
          </a:bodyPr>
          <a:lstStyle/>
          <a:p>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17" name="Rectangle 16"/>
          <p:cNvSpPr/>
          <p:nvPr/>
        </p:nvSpPr>
        <p:spPr>
          <a:xfrm>
            <a:off x="10262651" y="366489"/>
            <a:ext cx="1471878" cy="369332"/>
          </a:xfrm>
          <a:prstGeom prst="rect">
            <a:avLst/>
          </a:prstGeom>
        </p:spPr>
        <p:txBody>
          <a:bodyPr wrap="none">
            <a:spAutoFit/>
          </a:bodyPr>
          <a:lstStyle/>
          <a:p>
            <a:pPr algn="ctr"/>
            <a:r>
              <a:rPr lang="en-US" spc="600">
                <a:solidFill>
                  <a:schemeClr val="bg1"/>
                </a:solidFill>
                <a:latin typeface="Bree Serif" panose="02000503040000020004" pitchFamily="50" charset="0"/>
              </a:rPr>
              <a:t>RETAGE</a:t>
            </a:r>
          </a:p>
        </p:txBody>
      </p:sp>
      <p:sp>
        <p:nvSpPr>
          <p:cNvPr id="19" name="TextBox 18"/>
          <p:cNvSpPr txBox="1"/>
          <p:nvPr/>
        </p:nvSpPr>
        <p:spPr>
          <a:xfrm>
            <a:off x="1222075" y="5210001"/>
            <a:ext cx="1877841" cy="369332"/>
          </a:xfrm>
          <a:prstGeom prst="rect">
            <a:avLst/>
          </a:prstGeom>
          <a:noFill/>
        </p:spPr>
        <p:txBody>
          <a:bodyPr wrap="square" rtlCol="0">
            <a:spAutoFit/>
          </a:bodyPr>
          <a:lstStyle/>
          <a:p>
            <a:pPr algn="ctr"/>
            <a:r>
              <a:rPr lang="en-US">
                <a:latin typeface="Bree Serif" panose="02000503040000020004" pitchFamily="50" charset="0"/>
              </a:rPr>
              <a:t>Badgirl Hoody</a:t>
            </a:r>
          </a:p>
        </p:txBody>
      </p:sp>
      <p:sp>
        <p:nvSpPr>
          <p:cNvPr id="20" name="TextBox 19"/>
          <p:cNvSpPr txBox="1"/>
          <p:nvPr/>
        </p:nvSpPr>
        <p:spPr>
          <a:xfrm rot="16200000">
            <a:off x="3698503" y="4892128"/>
            <a:ext cx="3060761" cy="369332"/>
          </a:xfrm>
          <a:prstGeom prst="rect">
            <a:avLst/>
          </a:prstGeom>
          <a:noFill/>
        </p:spPr>
        <p:txBody>
          <a:bodyPr wrap="square" rtlCol="0">
            <a:spAutoFit/>
          </a:bodyPr>
          <a:lstStyle/>
          <a:p>
            <a:pPr algn="ctr"/>
            <a:r>
              <a:rPr lang="en-US">
                <a:latin typeface="Bree Serif" panose="02000503040000020004" pitchFamily="50" charset="0"/>
              </a:rPr>
              <a:t>Yellow Bludrue Outer</a:t>
            </a:r>
          </a:p>
        </p:txBody>
      </p:sp>
      <p:sp>
        <p:nvSpPr>
          <p:cNvPr id="21" name="TextBox 20"/>
          <p:cNvSpPr txBox="1"/>
          <p:nvPr/>
        </p:nvSpPr>
        <p:spPr>
          <a:xfrm>
            <a:off x="10144210" y="4948922"/>
            <a:ext cx="1877841" cy="646331"/>
          </a:xfrm>
          <a:prstGeom prst="rect">
            <a:avLst/>
          </a:prstGeom>
          <a:noFill/>
        </p:spPr>
        <p:txBody>
          <a:bodyPr wrap="square" rtlCol="0">
            <a:spAutoFit/>
          </a:bodyPr>
          <a:lstStyle/>
          <a:p>
            <a:pPr algn="ctr"/>
            <a:r>
              <a:rPr lang="en-US">
                <a:latin typeface="Bree Serif" panose="02000503040000020004" pitchFamily="50" charset="0"/>
              </a:rPr>
              <a:t>Blackskin Jacket</a:t>
            </a:r>
          </a:p>
        </p:txBody>
      </p:sp>
      <p:pic>
        <p:nvPicPr>
          <p:cNvPr id="7" name="图片占位符 6" descr="图片包含 人员, 墙壁, 男士, 站立&#10;&#10;已生成极高可信度的说明">
            <a:extLst>
              <a:ext uri="{FF2B5EF4-FFF2-40B4-BE49-F238E27FC236}">
                <a16:creationId xmlns:a16="http://schemas.microsoft.com/office/drawing/2014/main" id="{B4E58306-27E3-4EE9-9A93-5C90C3590FE4}"/>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080" r="1080"/>
          <a:stretch>
            <a:fillRect/>
          </a:stretch>
        </p:blipFill>
        <p:spPr/>
      </p:pic>
      <p:pic>
        <p:nvPicPr>
          <p:cNvPr id="9" name="图片占位符 8" descr="图片包含 红色, 墙壁, 室内&#10;&#10;已生成极高可信度的说明">
            <a:extLst>
              <a:ext uri="{FF2B5EF4-FFF2-40B4-BE49-F238E27FC236}">
                <a16:creationId xmlns:a16="http://schemas.microsoft.com/office/drawing/2014/main" id="{8328E57B-C071-489A-AEB9-C00DE835389F}"/>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16667" b="16667"/>
          <a:stretch>
            <a:fillRect/>
          </a:stretch>
        </p:blipFill>
        <p:spPr/>
      </p:pic>
      <p:pic>
        <p:nvPicPr>
          <p:cNvPr id="26" name="图片占位符 25">
            <a:extLst>
              <a:ext uri="{FF2B5EF4-FFF2-40B4-BE49-F238E27FC236}">
                <a16:creationId xmlns:a16="http://schemas.microsoft.com/office/drawing/2014/main" id="{FD283C7E-4B00-488C-94F3-A9783413A4BE}"/>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16670" r="16670"/>
          <a:stretch>
            <a:fillRect/>
          </a:stretch>
        </p:blipFill>
        <p:spPr/>
      </p:pic>
    </p:spTree>
    <p:extLst>
      <p:ext uri="{BB962C8B-B14F-4D97-AF65-F5344CB8AC3E}">
        <p14:creationId xmlns:p14="http://schemas.microsoft.com/office/powerpoint/2010/main" val="1554542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2" name="Rectangle 11"/>
          <p:cNvSpPr/>
          <p:nvPr/>
        </p:nvSpPr>
        <p:spPr>
          <a:xfrm>
            <a:off x="0" y="942535"/>
            <a:ext cx="5176909" cy="529951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图片占位符 8" descr="图片包含 黄色, 耳机&#10;&#10;已生成高可信度的说明">
            <a:extLst>
              <a:ext uri="{FF2B5EF4-FFF2-40B4-BE49-F238E27FC236}">
                <a16:creationId xmlns:a16="http://schemas.microsoft.com/office/drawing/2014/main" id="{978E5CE7-EB1C-4175-8F11-F52EE4572D4D}"/>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l="156" t="24243" r="13082" b="15949"/>
          <a:stretch/>
        </p:blipFill>
        <p:spPr>
          <a:xfrm>
            <a:off x="0" y="1110664"/>
            <a:ext cx="5022850" cy="2308225"/>
          </a:xfrm>
        </p:spPr>
      </p:pic>
      <p:sp>
        <p:nvSpPr>
          <p:cNvPr id="13" name="Rectangle 12"/>
          <p:cNvSpPr/>
          <p:nvPr/>
        </p:nvSpPr>
        <p:spPr>
          <a:xfrm>
            <a:off x="9651123" y="942535"/>
            <a:ext cx="2540877" cy="529951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18</a:t>
            </a:fld>
            <a:endParaRPr lang="en-US">
              <a:solidFill>
                <a:schemeClr val="bg1"/>
              </a:solidFill>
            </a:endParaRPr>
          </a:p>
        </p:txBody>
      </p:sp>
      <p:sp>
        <p:nvSpPr>
          <p:cNvPr id="14" name="TextBox 13"/>
          <p:cNvSpPr txBox="1"/>
          <p:nvPr/>
        </p:nvSpPr>
        <p:spPr>
          <a:xfrm>
            <a:off x="273022" y="411367"/>
            <a:ext cx="2534701" cy="276999"/>
          </a:xfrm>
          <a:prstGeom prst="rect">
            <a:avLst/>
          </a:prstGeom>
          <a:noFill/>
        </p:spPr>
        <p:txBody>
          <a:bodyPr wrap="square" rtlCol="0">
            <a:spAutoFit/>
          </a:bodyPr>
          <a:lstStyle/>
          <a:p>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16" name="TextBox 15"/>
          <p:cNvSpPr txBox="1"/>
          <p:nvPr/>
        </p:nvSpPr>
        <p:spPr>
          <a:xfrm>
            <a:off x="273022" y="1483106"/>
            <a:ext cx="1532871" cy="707886"/>
          </a:xfrm>
          <a:prstGeom prst="rect">
            <a:avLst/>
          </a:prstGeom>
          <a:noFill/>
        </p:spPr>
        <p:txBody>
          <a:bodyPr wrap="square" rtlCol="0">
            <a:spAutoFit/>
          </a:bodyPr>
          <a:lstStyle/>
          <a:p>
            <a:r>
              <a:rPr lang="en-US" sz="4000" b="1" strike="sngStrike">
                <a:solidFill>
                  <a:schemeClr val="bg1"/>
                </a:solidFill>
                <a:latin typeface="Open Sans" panose="020B0606030504020204" pitchFamily="34" charset="0"/>
                <a:ea typeface="Open Sans" panose="020B0606030504020204" pitchFamily="34" charset="0"/>
                <a:cs typeface="Open Sans" panose="020B0606030504020204" pitchFamily="34" charset="0"/>
              </a:rPr>
              <a:t>55 $</a:t>
            </a:r>
          </a:p>
        </p:txBody>
      </p:sp>
      <p:sp>
        <p:nvSpPr>
          <p:cNvPr id="17" name="TextBox 16"/>
          <p:cNvSpPr txBox="1"/>
          <p:nvPr/>
        </p:nvSpPr>
        <p:spPr>
          <a:xfrm>
            <a:off x="273022" y="2375659"/>
            <a:ext cx="2967776" cy="830997"/>
          </a:xfrm>
          <a:prstGeom prst="rect">
            <a:avLst/>
          </a:prstGeom>
          <a:noFill/>
        </p:spPr>
        <p:txBody>
          <a:bodyPr wrap="square" rtlCol="0">
            <a:spAutoFit/>
          </a:bodyPr>
          <a:lstStyle/>
          <a:p>
            <a:r>
              <a:rPr lang="en-US" sz="4800" b="1">
                <a:solidFill>
                  <a:schemeClr val="bg1"/>
                </a:solidFill>
                <a:latin typeface="Open Sans" panose="020B0606030504020204" pitchFamily="34" charset="0"/>
                <a:ea typeface="Open Sans" panose="020B0606030504020204" pitchFamily="34" charset="0"/>
                <a:cs typeface="Open Sans" panose="020B0606030504020204" pitchFamily="34" charset="0"/>
              </a:rPr>
              <a:t>46,75 $</a:t>
            </a:r>
          </a:p>
        </p:txBody>
      </p:sp>
      <p:sp>
        <p:nvSpPr>
          <p:cNvPr id="18" name="TextBox 17"/>
          <p:cNvSpPr txBox="1"/>
          <p:nvPr/>
        </p:nvSpPr>
        <p:spPr>
          <a:xfrm>
            <a:off x="250115" y="2104734"/>
            <a:ext cx="2182493" cy="400110"/>
          </a:xfrm>
          <a:prstGeom prst="rect">
            <a:avLst/>
          </a:prstGeom>
          <a:noFill/>
        </p:spPr>
        <p:txBody>
          <a:bodyPr wrap="square" rtlCol="0">
            <a:spAutoFit/>
          </a:bodyPr>
          <a:lstStyle/>
          <a:p>
            <a:r>
              <a:rPr lang="en-US" sz="2000" b="1">
                <a:solidFill>
                  <a:schemeClr val="bg1"/>
                </a:solidFill>
                <a:latin typeface="Open Sans" panose="020B0606030504020204" pitchFamily="34" charset="0"/>
                <a:ea typeface="Open Sans" panose="020B0606030504020204" pitchFamily="34" charset="0"/>
                <a:cs typeface="Open Sans" panose="020B0606030504020204" pitchFamily="34" charset="0"/>
              </a:rPr>
              <a:t>Discount 15%</a:t>
            </a:r>
          </a:p>
        </p:txBody>
      </p:sp>
      <p:sp>
        <p:nvSpPr>
          <p:cNvPr id="23" name="TextBox 22"/>
          <p:cNvSpPr txBox="1"/>
          <p:nvPr/>
        </p:nvSpPr>
        <p:spPr>
          <a:xfrm>
            <a:off x="5780216" y="2010687"/>
            <a:ext cx="3599230" cy="1754326"/>
          </a:xfrm>
          <a:prstGeom prst="rect">
            <a:avLst/>
          </a:prstGeom>
          <a:noFill/>
        </p:spPr>
        <p:txBody>
          <a:bodyPr wrap="square" rtlCol="0">
            <a:spAutoFit/>
          </a:bodyPr>
          <a:lstStyle/>
          <a:p>
            <a:r>
              <a:rPr lang="en-US" sz="5400" b="1">
                <a:solidFill>
                  <a:schemeClr val="bg1"/>
                </a:solidFill>
                <a:latin typeface="Bree Serif" panose="02000503040000020004" pitchFamily="50" charset="0"/>
              </a:rPr>
              <a:t>BEST SELLER !</a:t>
            </a:r>
          </a:p>
        </p:txBody>
      </p:sp>
      <p:sp>
        <p:nvSpPr>
          <p:cNvPr id="24" name="TextBox 23"/>
          <p:cNvSpPr txBox="1"/>
          <p:nvPr/>
        </p:nvSpPr>
        <p:spPr>
          <a:xfrm>
            <a:off x="5789243" y="3962872"/>
            <a:ext cx="3278557" cy="1477328"/>
          </a:xfrm>
          <a:prstGeom prst="rect">
            <a:avLst/>
          </a:prstGeom>
          <a:noFill/>
        </p:spPr>
        <p:txBody>
          <a:bodyPr wrap="square" rtlCol="0">
            <a:spAutoFit/>
          </a:bodyPr>
          <a:lstStyle/>
          <a:p>
            <a:pPr>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25" name="Rectangle 24"/>
          <p:cNvSpPr/>
          <p:nvPr/>
        </p:nvSpPr>
        <p:spPr>
          <a:xfrm>
            <a:off x="10262651" y="366489"/>
            <a:ext cx="1471878" cy="369332"/>
          </a:xfrm>
          <a:prstGeom prst="rect">
            <a:avLst/>
          </a:prstGeom>
        </p:spPr>
        <p:txBody>
          <a:bodyPr wrap="none">
            <a:spAutoFit/>
          </a:bodyPr>
          <a:lstStyle/>
          <a:p>
            <a:pPr algn="ctr"/>
            <a:r>
              <a:rPr lang="en-US" spc="600">
                <a:solidFill>
                  <a:schemeClr val="bg1"/>
                </a:solidFill>
                <a:latin typeface="Bree Serif" panose="02000503040000020004" pitchFamily="50" charset="0"/>
              </a:rPr>
              <a:t>RETAGE</a:t>
            </a:r>
          </a:p>
        </p:txBody>
      </p:sp>
      <p:pic>
        <p:nvPicPr>
          <p:cNvPr id="11" name="图片占位符 10" descr="图片包含 红色, 室内, 卫生间, 墙壁&#10;&#10;已生成极高可信度的说明">
            <a:extLst>
              <a:ext uri="{FF2B5EF4-FFF2-40B4-BE49-F238E27FC236}">
                <a16:creationId xmlns:a16="http://schemas.microsoft.com/office/drawing/2014/main" id="{6A67CC2B-6901-4085-B8E0-395E692D2D3D}"/>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15309" b="15309"/>
          <a:stretch>
            <a:fillRect/>
          </a:stretch>
        </p:blipFill>
        <p:spPr/>
      </p:pic>
      <p:pic>
        <p:nvPicPr>
          <p:cNvPr id="28" name="图片占位符 27" descr="图片包含 黄色, 墙壁, 建筑物, 人员&#10;&#10;已生成高可信度的说明">
            <a:extLst>
              <a:ext uri="{FF2B5EF4-FFF2-40B4-BE49-F238E27FC236}">
                <a16:creationId xmlns:a16="http://schemas.microsoft.com/office/drawing/2014/main" id="{EF085D46-09F5-4721-9DE3-1DA090771A42}"/>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14967" r="14967"/>
          <a:stretch>
            <a:fillRect/>
          </a:stretch>
        </p:blipFill>
        <p:spPr/>
      </p:pic>
    </p:spTree>
    <p:extLst>
      <p:ext uri="{BB962C8B-B14F-4D97-AF65-F5344CB8AC3E}">
        <p14:creationId xmlns:p14="http://schemas.microsoft.com/office/powerpoint/2010/main" val="28003147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6" name="Rectangle 15"/>
          <p:cNvSpPr/>
          <p:nvPr/>
        </p:nvSpPr>
        <p:spPr>
          <a:xfrm>
            <a:off x="885361" y="0"/>
            <a:ext cx="10396928" cy="431232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19</a:t>
            </a:fld>
            <a:endParaRPr lang="en-US"/>
          </a:p>
        </p:txBody>
      </p:sp>
      <p:sp>
        <p:nvSpPr>
          <p:cNvPr id="10" name="TextBox 9"/>
          <p:cNvSpPr txBox="1"/>
          <p:nvPr/>
        </p:nvSpPr>
        <p:spPr>
          <a:xfrm>
            <a:off x="492418" y="4569113"/>
            <a:ext cx="7833756" cy="1015663"/>
          </a:xfrm>
          <a:prstGeom prst="rect">
            <a:avLst/>
          </a:prstGeom>
          <a:noFill/>
        </p:spPr>
        <p:txBody>
          <a:bodyPr wrap="square" rtlCol="0">
            <a:spAutoFit/>
          </a:bodyPr>
          <a:lstStyle/>
          <a:p>
            <a:pPr algn="ctr"/>
            <a:r>
              <a:rPr lang="en-US" sz="6000" spc="600">
                <a:latin typeface="Bree Serif" panose="02000503040000020004" pitchFamily="50" charset="0"/>
              </a:rPr>
              <a:t>BLOUSE EDITION</a:t>
            </a:r>
          </a:p>
        </p:txBody>
      </p:sp>
      <p:sp>
        <p:nvSpPr>
          <p:cNvPr id="11" name="TextBox 10"/>
          <p:cNvSpPr txBox="1"/>
          <p:nvPr/>
        </p:nvSpPr>
        <p:spPr>
          <a:xfrm>
            <a:off x="1100933" y="306823"/>
            <a:ext cx="2947739" cy="1015663"/>
          </a:xfrm>
          <a:prstGeom prst="rect">
            <a:avLst/>
          </a:prstGeom>
          <a:noFill/>
        </p:spPr>
        <p:txBody>
          <a:bodyPr wrap="square" rtlCol="0">
            <a:spAutoFit/>
          </a:bodyPr>
          <a:lstStyle/>
          <a:p>
            <a:pPr algn="ctr"/>
            <a:r>
              <a:rPr lang="en-US" sz="6000" b="1">
                <a:solidFill>
                  <a:schemeClr val="bg1"/>
                </a:solidFill>
                <a:latin typeface="Bree Serif" panose="02000503040000020004" pitchFamily="50" charset="0"/>
              </a:rPr>
              <a:t>2018</a:t>
            </a:r>
          </a:p>
        </p:txBody>
      </p:sp>
      <p:sp>
        <p:nvSpPr>
          <p:cNvPr id="12" name="TextBox 11"/>
          <p:cNvSpPr txBox="1"/>
          <p:nvPr/>
        </p:nvSpPr>
        <p:spPr>
          <a:xfrm>
            <a:off x="969769" y="5540794"/>
            <a:ext cx="6879053" cy="923330"/>
          </a:xfrm>
          <a:prstGeom prst="rect">
            <a:avLst/>
          </a:prstGeom>
          <a:noFill/>
        </p:spPr>
        <p:txBody>
          <a:bodyPr wrap="square" rtlCol="0">
            <a:spAutoFit/>
          </a:bodyPr>
          <a:lstStyle/>
          <a:p>
            <a:pPr>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commodo</a:t>
            </a:r>
            <a:r>
              <a:rPr lang="en-US" sz="1200">
                <a:latin typeface="Open Sans" panose="020B0606030504020204" pitchFamily="34" charset="0"/>
                <a:ea typeface="Open Sans" panose="020B0606030504020204" pitchFamily="34" charset="0"/>
                <a:cs typeface="Open Sans" panose="020B0606030504020204" pitchFamily="34" charset="0"/>
              </a:rPr>
              <a:t> ligula </a:t>
            </a:r>
            <a:r>
              <a:rPr lang="en-US" sz="1200" err="1">
                <a:latin typeface="Open Sans" panose="020B0606030504020204" pitchFamily="34" charset="0"/>
                <a:ea typeface="Open Sans" panose="020B0606030504020204" pitchFamily="34" charset="0"/>
                <a:cs typeface="Open Sans" panose="020B0606030504020204" pitchFamily="34" charset="0"/>
              </a:rPr>
              <a:t>eget</a:t>
            </a:r>
            <a:r>
              <a:rPr lang="en-US" sz="1200">
                <a:latin typeface="Open Sans" panose="020B0606030504020204" pitchFamily="34" charset="0"/>
                <a:ea typeface="Open Sans" panose="020B0606030504020204" pitchFamily="34" charset="0"/>
                <a:cs typeface="Open Sans" panose="020B0606030504020204" pitchFamily="34" charset="0"/>
              </a:rPr>
              <a:t> dolor.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Cum </a:t>
            </a:r>
            <a:r>
              <a:rPr lang="en-US" sz="1200" err="1">
                <a:latin typeface="Open Sans" panose="020B0606030504020204" pitchFamily="34" charset="0"/>
                <a:ea typeface="Open Sans" panose="020B0606030504020204" pitchFamily="34" charset="0"/>
                <a:cs typeface="Open Sans" panose="020B0606030504020204" pitchFamily="34" charset="0"/>
              </a:rPr>
              <a:t>sociis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natoque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penatibus</a:t>
            </a:r>
            <a:r>
              <a:rPr lang="en-US" sz="1200">
                <a:latin typeface="Open Sans" panose="020B0606030504020204" pitchFamily="34" charset="0"/>
                <a:ea typeface="Open Sans" panose="020B0606030504020204" pitchFamily="34" charset="0"/>
                <a:cs typeface="Open Sans" panose="020B0606030504020204" pitchFamily="34" charset="0"/>
              </a:rPr>
              <a:t> et </a:t>
            </a:r>
            <a:r>
              <a:rPr lang="en-US" sz="1200" err="1">
                <a:latin typeface="Open Sans" panose="020B0606030504020204" pitchFamily="34" charset="0"/>
                <a:ea typeface="Open Sans" panose="020B0606030504020204" pitchFamily="34" charset="0"/>
                <a:cs typeface="Open Sans" panose="020B0606030504020204" pitchFamily="34" charset="0"/>
              </a:rPr>
              <a:t>magnis</a:t>
            </a:r>
            <a:r>
              <a:rPr lang="en-US" sz="1200">
                <a:latin typeface="Open Sans" panose="020B0606030504020204" pitchFamily="34" charset="0"/>
                <a:ea typeface="Open Sans" panose="020B0606030504020204" pitchFamily="34" charset="0"/>
                <a:cs typeface="Open Sans" panose="020B0606030504020204" pitchFamily="34" charset="0"/>
              </a:rPr>
              <a:t> dis parturient </a:t>
            </a:r>
            <a:r>
              <a:rPr lang="en-US" sz="1200" err="1">
                <a:latin typeface="Open Sans" panose="020B0606030504020204" pitchFamily="34" charset="0"/>
                <a:ea typeface="Open Sans" panose="020B0606030504020204" pitchFamily="34" charset="0"/>
                <a:cs typeface="Open Sans" panose="020B0606030504020204" pitchFamily="34" charset="0"/>
              </a:rPr>
              <a:t>montes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nascetur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ridiculus</a:t>
            </a:r>
            <a:r>
              <a:rPr lang="en-US" sz="1200">
                <a:latin typeface="Open Sans" panose="020B0606030504020204" pitchFamily="34" charset="0"/>
                <a:ea typeface="Open Sans" panose="020B0606030504020204" pitchFamily="34" charset="0"/>
                <a:cs typeface="Open Sans" panose="020B0606030504020204" pitchFamily="34" charset="0"/>
              </a:rPr>
              <a:t> mus. </a:t>
            </a:r>
          </a:p>
        </p:txBody>
      </p:sp>
      <p:sp>
        <p:nvSpPr>
          <p:cNvPr id="13" name="TextBox 12"/>
          <p:cNvSpPr txBox="1"/>
          <p:nvPr/>
        </p:nvSpPr>
        <p:spPr>
          <a:xfrm rot="5400000">
            <a:off x="10349821" y="1928117"/>
            <a:ext cx="2534701" cy="307777"/>
          </a:xfrm>
          <a:prstGeom prst="rect">
            <a:avLst/>
          </a:prstGeom>
          <a:noFill/>
        </p:spPr>
        <p:txBody>
          <a:bodyPr wrap="square" rtlCol="0">
            <a:spAutoFit/>
          </a:bodyPr>
          <a:lstStyle/>
          <a:p>
            <a:pPr algn="ctr"/>
            <a:r>
              <a:rPr lang="en-US" sz="1400">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14" name="TextBox 13"/>
          <p:cNvSpPr txBox="1"/>
          <p:nvPr/>
        </p:nvSpPr>
        <p:spPr>
          <a:xfrm>
            <a:off x="8420377" y="4999767"/>
            <a:ext cx="2703260" cy="769441"/>
          </a:xfrm>
          <a:prstGeom prst="rect">
            <a:avLst/>
          </a:prstGeom>
          <a:noFill/>
        </p:spPr>
        <p:txBody>
          <a:bodyPr wrap="square" rtlCol="0">
            <a:spAutoFit/>
          </a:bodyPr>
          <a:lstStyle/>
          <a:p>
            <a:pPr algn="ctr"/>
            <a:r>
              <a:rPr lang="en-US" sz="4400" b="1">
                <a:latin typeface="Bree Serif" panose="02000503040000020004" pitchFamily="50" charset="0"/>
              </a:rPr>
              <a:t>15 – 100 </a:t>
            </a:r>
            <a:r>
              <a:rPr lang="en-US" sz="4400" b="1">
                <a:latin typeface="Bree Serif" panose="02000503040000020004" pitchFamily="50" charset="0"/>
                <a:ea typeface="Roboto" panose="02000000000000000000" pitchFamily="2" charset="0"/>
                <a:cs typeface="Lato" panose="020F0502020204030203" pitchFamily="34" charset="0"/>
              </a:rPr>
              <a:t>$</a:t>
            </a:r>
          </a:p>
        </p:txBody>
      </p:sp>
      <p:sp>
        <p:nvSpPr>
          <p:cNvPr id="15" name="Rectangle 14"/>
          <p:cNvSpPr/>
          <p:nvPr/>
        </p:nvSpPr>
        <p:spPr>
          <a:xfrm rot="16200000">
            <a:off x="-243521" y="1897340"/>
            <a:ext cx="1471878" cy="369332"/>
          </a:xfrm>
          <a:prstGeom prst="rect">
            <a:avLst/>
          </a:prstGeom>
        </p:spPr>
        <p:txBody>
          <a:bodyPr wrap="none">
            <a:spAutoFit/>
          </a:bodyPr>
          <a:lstStyle/>
          <a:p>
            <a:pPr algn="ctr"/>
            <a:r>
              <a:rPr lang="en-US" spc="600">
                <a:latin typeface="Bree Serif" panose="02000503040000020004" pitchFamily="50" charset="0"/>
              </a:rPr>
              <a:t>RETAGE</a:t>
            </a:r>
          </a:p>
        </p:txBody>
      </p:sp>
      <p:pic>
        <p:nvPicPr>
          <p:cNvPr id="7" name="图片占位符 6">
            <a:extLst>
              <a:ext uri="{FF2B5EF4-FFF2-40B4-BE49-F238E27FC236}">
                <a16:creationId xmlns:a16="http://schemas.microsoft.com/office/drawing/2014/main" id="{140FBCB2-38E3-4463-A07F-CE09DE258A0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9168" r="9168"/>
          <a:stretch>
            <a:fillRect/>
          </a:stretch>
        </p:blipFill>
        <p:spPr/>
      </p:pic>
      <p:pic>
        <p:nvPicPr>
          <p:cNvPr id="18" name="图片占位符 17" descr="图片包含 黄色, 室内, 计算机, 就坐&#10;&#10;已生成极高可信度的说明">
            <a:extLst>
              <a:ext uri="{FF2B5EF4-FFF2-40B4-BE49-F238E27FC236}">
                <a16:creationId xmlns:a16="http://schemas.microsoft.com/office/drawing/2014/main" id="{A6252C19-9899-4EA5-AC43-F8155B97DCC9}"/>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438" r="438"/>
          <a:stretch>
            <a:fillRect/>
          </a:stretch>
        </p:blipFill>
        <p:spPr/>
      </p:pic>
      <p:pic>
        <p:nvPicPr>
          <p:cNvPr id="30" name="图片占位符 29" descr="图片包含 笔记本电脑, 计算机, 室内, 键盘&#10;&#10;已生成极高可信度的说明">
            <a:extLst>
              <a:ext uri="{FF2B5EF4-FFF2-40B4-BE49-F238E27FC236}">
                <a16:creationId xmlns:a16="http://schemas.microsoft.com/office/drawing/2014/main" id="{5627CBAB-8F90-45D8-BD66-4A7E4A8E3F5D}"/>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20265" r="20265"/>
          <a:stretch>
            <a:fillRect/>
          </a:stretch>
        </p:blipFill>
        <p:spPr/>
      </p:pic>
    </p:spTree>
    <p:extLst>
      <p:ext uri="{BB962C8B-B14F-4D97-AF65-F5344CB8AC3E}">
        <p14:creationId xmlns:p14="http://schemas.microsoft.com/office/powerpoint/2010/main" val="944196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extBox 1"/>
          <p:cNvSpPr txBox="1"/>
          <p:nvPr/>
        </p:nvSpPr>
        <p:spPr>
          <a:xfrm>
            <a:off x="4305992" y="3881379"/>
            <a:ext cx="3424592" cy="338554"/>
          </a:xfrm>
          <a:prstGeom prst="rect">
            <a:avLst/>
          </a:prstGeom>
          <a:noFill/>
        </p:spPr>
        <p:txBody>
          <a:bodyPr wrap="none" rtlCol="0">
            <a:spAutoFit/>
          </a:bodyPr>
          <a:lstStyle/>
          <a:p>
            <a:r>
              <a:rPr lang="en-US" sz="1600" spc="600" dirty="0">
                <a:solidFill>
                  <a:schemeClr val="bg1"/>
                </a:solidFill>
                <a:latin typeface="Open Sans" panose="020B0606030504020204" pitchFamily="34" charset="0"/>
                <a:ea typeface="Open Sans" panose="020B0606030504020204" pitchFamily="34" charset="0"/>
                <a:cs typeface="Open Sans" panose="020B0606030504020204" pitchFamily="34" charset="0"/>
              </a:rPr>
              <a:t>CREATIVE TEMPLATE</a:t>
            </a:r>
          </a:p>
        </p:txBody>
      </p:sp>
      <p:sp>
        <p:nvSpPr>
          <p:cNvPr id="3" name="TextBox 2"/>
          <p:cNvSpPr txBox="1"/>
          <p:nvPr/>
        </p:nvSpPr>
        <p:spPr>
          <a:xfrm>
            <a:off x="3606410" y="2480996"/>
            <a:ext cx="4823756" cy="1569660"/>
          </a:xfrm>
          <a:prstGeom prst="rect">
            <a:avLst/>
          </a:prstGeom>
          <a:noFill/>
        </p:spPr>
        <p:txBody>
          <a:bodyPr wrap="none" rtlCol="0">
            <a:spAutoFit/>
          </a:bodyPr>
          <a:lstStyle/>
          <a:p>
            <a:r>
              <a:rPr lang="en-US" sz="9600" spc="300" dirty="0">
                <a:solidFill>
                  <a:schemeClr val="bg1"/>
                </a:solidFill>
                <a:latin typeface="Bree Serif" panose="02000503040000020004" pitchFamily="50" charset="0"/>
              </a:rPr>
              <a:t>RETAGE</a:t>
            </a:r>
          </a:p>
        </p:txBody>
      </p:sp>
      <p:sp>
        <p:nvSpPr>
          <p:cNvPr id="4" name="Slide Number Placeholder 3"/>
          <p:cNvSpPr>
            <a:spLocks noGrp="1"/>
          </p:cNvSpPr>
          <p:nvPr>
            <p:ph type="sldNum" sz="quarter" idx="10"/>
          </p:nvPr>
        </p:nvSpPr>
        <p:spPr/>
        <p:txBody>
          <a:bodyPr/>
          <a:lstStyle/>
          <a:p>
            <a:r>
              <a:rPr lang="en-US" dirty="0">
                <a:solidFill>
                  <a:schemeClr val="bg1"/>
                </a:solidFill>
              </a:rPr>
              <a:t>PAGE </a:t>
            </a:r>
            <a:fld id="{BDB35BE1-EA4E-409B-B1A4-DE46CC3B3118}" type="slidenum">
              <a:rPr lang="en-US" smtClean="0">
                <a:solidFill>
                  <a:schemeClr val="bg1"/>
                </a:solidFill>
              </a:rPr>
              <a:pPr/>
              <a:t>2</a:t>
            </a:fld>
            <a:endParaRPr lang="en-US" dirty="0">
              <a:solidFill>
                <a:schemeClr val="bg1"/>
              </a:solidFill>
            </a:endParaRPr>
          </a:p>
        </p:txBody>
      </p:sp>
    </p:spTree>
    <p:extLst>
      <p:ext uri="{BB962C8B-B14F-4D97-AF65-F5344CB8AC3E}">
        <p14:creationId xmlns:p14="http://schemas.microsoft.com/office/powerpoint/2010/main" val="3640272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5" name="Rectangle 14"/>
          <p:cNvSpPr/>
          <p:nvPr/>
        </p:nvSpPr>
        <p:spPr>
          <a:xfrm>
            <a:off x="-1" y="0"/>
            <a:ext cx="5824025" cy="420624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图片占位符 6" descr="图片包含 室内, 建筑物&#10;&#10;已生成极高可信度的说明">
            <a:extLst>
              <a:ext uri="{FF2B5EF4-FFF2-40B4-BE49-F238E27FC236}">
                <a16:creationId xmlns:a16="http://schemas.microsoft.com/office/drawing/2014/main" id="{470CEA44-E21F-41B1-A9E8-2DECFF7C412B}"/>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9974" b="9974"/>
          <a:stretch>
            <a:fillRect/>
          </a:stretch>
        </p:blipFill>
        <p:spPr/>
      </p:pic>
      <p:sp>
        <p:nvSpPr>
          <p:cNvPr id="17" name="Rectangle 16"/>
          <p:cNvSpPr/>
          <p:nvPr/>
        </p:nvSpPr>
        <p:spPr>
          <a:xfrm>
            <a:off x="6428789" y="2349303"/>
            <a:ext cx="5763211" cy="378020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575582" y="4417255"/>
            <a:ext cx="4248443" cy="244074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20</a:t>
            </a:fld>
            <a:endParaRPr lang="en-US"/>
          </a:p>
        </p:txBody>
      </p:sp>
      <p:sp>
        <p:nvSpPr>
          <p:cNvPr id="18" name="TextBox 17"/>
          <p:cNvSpPr txBox="1"/>
          <p:nvPr/>
        </p:nvSpPr>
        <p:spPr>
          <a:xfrm>
            <a:off x="6111690" y="1127063"/>
            <a:ext cx="4327710" cy="830997"/>
          </a:xfrm>
          <a:prstGeom prst="rect">
            <a:avLst/>
          </a:prstGeom>
          <a:noFill/>
        </p:spPr>
        <p:txBody>
          <a:bodyPr wrap="square" rtlCol="0">
            <a:spAutoFit/>
          </a:bodyPr>
          <a:lstStyle/>
          <a:p>
            <a:pPr algn="ctr"/>
            <a:r>
              <a:rPr lang="en-US" sz="4800">
                <a:latin typeface="Bree Serif" panose="02000503040000020004" pitchFamily="50" charset="0"/>
                <a:ea typeface="Open Sans" panose="020B0606030504020204" pitchFamily="34" charset="0"/>
                <a:cs typeface="Open Sans" panose="020B0606030504020204" pitchFamily="34" charset="0"/>
              </a:rPr>
              <a:t>ALL ITEM 55 $</a:t>
            </a:r>
          </a:p>
        </p:txBody>
      </p:sp>
      <p:sp>
        <p:nvSpPr>
          <p:cNvPr id="19" name="TextBox 18"/>
          <p:cNvSpPr txBox="1"/>
          <p:nvPr/>
        </p:nvSpPr>
        <p:spPr>
          <a:xfrm>
            <a:off x="273022" y="366489"/>
            <a:ext cx="2534701" cy="276999"/>
          </a:xfrm>
          <a:prstGeom prst="rect">
            <a:avLst/>
          </a:prstGeom>
          <a:noFill/>
        </p:spPr>
        <p:txBody>
          <a:bodyPr wrap="square" rtlCol="0">
            <a:spAutoFit/>
          </a:bodyPr>
          <a:lstStyle/>
          <a:p>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20" name="Rectangle 19"/>
          <p:cNvSpPr/>
          <p:nvPr/>
        </p:nvSpPr>
        <p:spPr>
          <a:xfrm>
            <a:off x="10262651" y="366489"/>
            <a:ext cx="1471878" cy="369332"/>
          </a:xfrm>
          <a:prstGeom prst="rect">
            <a:avLst/>
          </a:prstGeom>
        </p:spPr>
        <p:txBody>
          <a:bodyPr wrap="none">
            <a:spAutoFit/>
          </a:bodyPr>
          <a:lstStyle/>
          <a:p>
            <a:pPr algn="ctr"/>
            <a:r>
              <a:rPr lang="en-US" spc="600">
                <a:latin typeface="Bree Serif" panose="02000503040000020004" pitchFamily="50" charset="0"/>
              </a:rPr>
              <a:t>RETAGE</a:t>
            </a:r>
          </a:p>
        </p:txBody>
      </p:sp>
      <p:sp>
        <p:nvSpPr>
          <p:cNvPr id="21" name="TextBox 20"/>
          <p:cNvSpPr txBox="1"/>
          <p:nvPr/>
        </p:nvSpPr>
        <p:spPr>
          <a:xfrm>
            <a:off x="2653763" y="4589286"/>
            <a:ext cx="2134674" cy="369332"/>
          </a:xfrm>
          <a:prstGeom prst="rect">
            <a:avLst/>
          </a:prstGeom>
          <a:noFill/>
        </p:spPr>
        <p:txBody>
          <a:bodyPr wrap="square" rtlCol="0">
            <a:spAutoFit/>
          </a:bodyPr>
          <a:lstStyle/>
          <a:p>
            <a:pPr algn="ctr"/>
            <a:r>
              <a:rPr lang="en-US">
                <a:latin typeface="Bree Serif" panose="02000503040000020004" pitchFamily="50" charset="0"/>
              </a:rPr>
              <a:t>Grey Cutes Blouse</a:t>
            </a:r>
          </a:p>
        </p:txBody>
      </p:sp>
      <p:sp>
        <p:nvSpPr>
          <p:cNvPr id="22" name="TextBox 21"/>
          <p:cNvSpPr txBox="1"/>
          <p:nvPr/>
        </p:nvSpPr>
        <p:spPr>
          <a:xfrm rot="16200000">
            <a:off x="9793674" y="4232589"/>
            <a:ext cx="3060761" cy="369332"/>
          </a:xfrm>
          <a:prstGeom prst="rect">
            <a:avLst/>
          </a:prstGeom>
          <a:noFill/>
        </p:spPr>
        <p:txBody>
          <a:bodyPr wrap="square" rtlCol="0">
            <a:spAutoFit/>
          </a:bodyPr>
          <a:lstStyle/>
          <a:p>
            <a:pPr algn="ctr"/>
            <a:r>
              <a:rPr lang="en-US">
                <a:latin typeface="Bree Serif" panose="02000503040000020004" pitchFamily="50" charset="0"/>
              </a:rPr>
              <a:t>Light Blue Blouse</a:t>
            </a:r>
          </a:p>
        </p:txBody>
      </p:sp>
      <p:sp>
        <p:nvSpPr>
          <p:cNvPr id="23" name="TextBox 22"/>
          <p:cNvSpPr txBox="1"/>
          <p:nvPr/>
        </p:nvSpPr>
        <p:spPr>
          <a:xfrm>
            <a:off x="1515929" y="3614615"/>
            <a:ext cx="2637103" cy="369332"/>
          </a:xfrm>
          <a:prstGeom prst="rect">
            <a:avLst/>
          </a:prstGeom>
          <a:noFill/>
        </p:spPr>
        <p:txBody>
          <a:bodyPr wrap="square" rtlCol="0">
            <a:spAutoFit/>
          </a:bodyPr>
          <a:lstStyle/>
          <a:p>
            <a:pPr algn="ctr"/>
            <a:r>
              <a:rPr lang="en-US">
                <a:latin typeface="Bree Serif" panose="02000503040000020004" pitchFamily="50" charset="0"/>
              </a:rPr>
              <a:t>Blink Sylver Blouse</a:t>
            </a:r>
          </a:p>
        </p:txBody>
      </p:sp>
      <p:pic>
        <p:nvPicPr>
          <p:cNvPr id="9" name="图片占位符 8" descr="图片包含 黄色, 室内, 地板, 配件&#10;&#10;已生成极高可信度的说明">
            <a:extLst>
              <a:ext uri="{FF2B5EF4-FFF2-40B4-BE49-F238E27FC236}">
                <a16:creationId xmlns:a16="http://schemas.microsoft.com/office/drawing/2014/main" id="{E1918EA3-EE9B-4297-A1A2-FCBB0FF5FD70}"/>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4377" b="4377"/>
          <a:stretch>
            <a:fillRect/>
          </a:stretch>
        </p:blipFill>
        <p:spPr/>
      </p:pic>
      <p:pic>
        <p:nvPicPr>
          <p:cNvPr id="11" name="图片占位符 10" descr="图片包含 人员, 武器, 运输, 美食&#10;&#10;已生成极高可信度的说明">
            <a:extLst>
              <a:ext uri="{FF2B5EF4-FFF2-40B4-BE49-F238E27FC236}">
                <a16:creationId xmlns:a16="http://schemas.microsoft.com/office/drawing/2014/main" id="{68D6C5C8-C840-4CE5-86C1-52A03A899A32}"/>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t="15465" b="15465"/>
          <a:stretch>
            <a:fillRect/>
          </a:stretch>
        </p:blipFill>
        <p:spPr/>
      </p:pic>
    </p:spTree>
    <p:extLst>
      <p:ext uri="{BB962C8B-B14F-4D97-AF65-F5344CB8AC3E}">
        <p14:creationId xmlns:p14="http://schemas.microsoft.com/office/powerpoint/2010/main" val="2331419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7" name="图片占位符 6" descr="图片包含 人员&#10;&#10;已生成极高可信度的说明">
            <a:extLst>
              <a:ext uri="{FF2B5EF4-FFF2-40B4-BE49-F238E27FC236}">
                <a16:creationId xmlns:a16="http://schemas.microsoft.com/office/drawing/2014/main" id="{4E411D2C-6E30-44FD-9C9B-4CEBD5CBD6C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4856" r="24856"/>
          <a:stretch>
            <a:fillRect/>
          </a:stretch>
        </p:blipFill>
        <p:spPr/>
      </p:pic>
      <p:pic>
        <p:nvPicPr>
          <p:cNvPr id="9" name="图片占位符 8" descr="图片包含 服装, 室内, 餐桌, 鞋类&#10;&#10;已生成高可信度的说明">
            <a:extLst>
              <a:ext uri="{FF2B5EF4-FFF2-40B4-BE49-F238E27FC236}">
                <a16:creationId xmlns:a16="http://schemas.microsoft.com/office/drawing/2014/main" id="{C5F817E2-78A7-4238-947C-086427C12928}"/>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25069" r="25069"/>
          <a:stretch>
            <a:fillRect/>
          </a:stretch>
        </p:blipFill>
        <p:spPr/>
      </p:pic>
      <p:sp>
        <p:nvSpPr>
          <p:cNvPr id="13" name="Rectangle 12"/>
          <p:cNvSpPr/>
          <p:nvPr/>
        </p:nvSpPr>
        <p:spPr>
          <a:xfrm>
            <a:off x="492369" y="520505"/>
            <a:ext cx="5289454" cy="57818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图片占位符 25" descr="图片包含 黄色, 室内, 橙色, 香蕉&#10;&#10;已生成高可信度的说明">
            <a:extLst>
              <a:ext uri="{FF2B5EF4-FFF2-40B4-BE49-F238E27FC236}">
                <a16:creationId xmlns:a16="http://schemas.microsoft.com/office/drawing/2014/main" id="{4F4B5A51-02D8-420E-975D-CDB5D2D49121}"/>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t="2155" b="2155"/>
          <a:stretch>
            <a:fillRect/>
          </a:stretch>
        </p:blipFill>
        <p:spPr/>
      </p:pic>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21</a:t>
            </a:fld>
            <a:endParaRPr lang="en-US"/>
          </a:p>
        </p:txBody>
      </p:sp>
      <p:sp>
        <p:nvSpPr>
          <p:cNvPr id="14" name="TextBox 13"/>
          <p:cNvSpPr txBox="1"/>
          <p:nvPr/>
        </p:nvSpPr>
        <p:spPr>
          <a:xfrm>
            <a:off x="258818" y="6445152"/>
            <a:ext cx="2534701" cy="276999"/>
          </a:xfrm>
          <a:prstGeom prst="rect">
            <a:avLst/>
          </a:prstGeom>
          <a:noFill/>
        </p:spPr>
        <p:txBody>
          <a:bodyPr wrap="square" rtlCol="0">
            <a:spAutoFit/>
          </a:bodyPr>
          <a:lstStyle/>
          <a:p>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18" name="TextBox 17"/>
          <p:cNvSpPr txBox="1"/>
          <p:nvPr/>
        </p:nvSpPr>
        <p:spPr>
          <a:xfrm rot="5400000" flipH="1">
            <a:off x="8778107" y="1861405"/>
            <a:ext cx="4902639" cy="923330"/>
          </a:xfrm>
          <a:prstGeom prst="rect">
            <a:avLst/>
          </a:prstGeom>
          <a:noFill/>
        </p:spPr>
        <p:txBody>
          <a:bodyPr wrap="square" rtlCol="0">
            <a:spAutoFit/>
          </a:bodyPr>
          <a:lstStyle/>
          <a:p>
            <a:r>
              <a:rPr lang="en-US" sz="5400" b="1">
                <a:latin typeface="Bree Serif" panose="02000503040000020004" pitchFamily="50" charset="0"/>
              </a:rPr>
              <a:t>BEST SELLER !</a:t>
            </a:r>
          </a:p>
        </p:txBody>
      </p:sp>
      <p:sp>
        <p:nvSpPr>
          <p:cNvPr id="20" name="Rectangle 19"/>
          <p:cNvSpPr/>
          <p:nvPr/>
        </p:nvSpPr>
        <p:spPr>
          <a:xfrm>
            <a:off x="8591034" y="366489"/>
            <a:ext cx="1471878" cy="369332"/>
          </a:xfrm>
          <a:prstGeom prst="rect">
            <a:avLst/>
          </a:prstGeom>
        </p:spPr>
        <p:txBody>
          <a:bodyPr wrap="none">
            <a:spAutoFit/>
          </a:bodyPr>
          <a:lstStyle/>
          <a:p>
            <a:pPr algn="r"/>
            <a:r>
              <a:rPr lang="en-US" spc="600">
                <a:solidFill>
                  <a:schemeClr val="bg1"/>
                </a:solidFill>
                <a:latin typeface="Bree Serif" panose="02000503040000020004" pitchFamily="50" charset="0"/>
              </a:rPr>
              <a:t>RETAGE</a:t>
            </a:r>
          </a:p>
        </p:txBody>
      </p:sp>
      <p:sp>
        <p:nvSpPr>
          <p:cNvPr id="15" name="TextBox 14"/>
          <p:cNvSpPr txBox="1"/>
          <p:nvPr/>
        </p:nvSpPr>
        <p:spPr>
          <a:xfrm>
            <a:off x="3993121" y="4274854"/>
            <a:ext cx="1532871" cy="707886"/>
          </a:xfrm>
          <a:prstGeom prst="rect">
            <a:avLst/>
          </a:prstGeom>
          <a:noFill/>
        </p:spPr>
        <p:txBody>
          <a:bodyPr wrap="square" rtlCol="0">
            <a:spAutoFit/>
          </a:bodyPr>
          <a:lstStyle/>
          <a:p>
            <a:pPr algn="r"/>
            <a:r>
              <a:rPr lang="en-US" sz="4000" b="1" strike="sngStrike">
                <a:latin typeface="Open Sans" panose="020B0606030504020204" pitchFamily="34" charset="0"/>
                <a:ea typeface="Open Sans" panose="020B0606030504020204" pitchFamily="34" charset="0"/>
                <a:cs typeface="Open Sans" panose="020B0606030504020204" pitchFamily="34" charset="0"/>
              </a:rPr>
              <a:t>55 $</a:t>
            </a:r>
          </a:p>
        </p:txBody>
      </p:sp>
      <p:sp>
        <p:nvSpPr>
          <p:cNvPr id="16" name="TextBox 15"/>
          <p:cNvSpPr txBox="1"/>
          <p:nvPr/>
        </p:nvSpPr>
        <p:spPr>
          <a:xfrm>
            <a:off x="2587929" y="5242992"/>
            <a:ext cx="2967776" cy="830997"/>
          </a:xfrm>
          <a:prstGeom prst="rect">
            <a:avLst/>
          </a:prstGeom>
          <a:noFill/>
        </p:spPr>
        <p:txBody>
          <a:bodyPr wrap="square" rtlCol="0">
            <a:spAutoFit/>
          </a:bodyPr>
          <a:lstStyle/>
          <a:p>
            <a:pPr algn="r"/>
            <a:r>
              <a:rPr lang="en-US" sz="4800" b="1">
                <a:latin typeface="Open Sans" panose="020B0606030504020204" pitchFamily="34" charset="0"/>
                <a:ea typeface="Open Sans" panose="020B0606030504020204" pitchFamily="34" charset="0"/>
                <a:cs typeface="Open Sans" panose="020B0606030504020204" pitchFamily="34" charset="0"/>
              </a:rPr>
              <a:t>46,75 $</a:t>
            </a:r>
          </a:p>
        </p:txBody>
      </p:sp>
      <p:sp>
        <p:nvSpPr>
          <p:cNvPr id="17" name="TextBox 16"/>
          <p:cNvSpPr txBox="1"/>
          <p:nvPr/>
        </p:nvSpPr>
        <p:spPr>
          <a:xfrm>
            <a:off x="3373212" y="4874712"/>
            <a:ext cx="2182493" cy="400110"/>
          </a:xfrm>
          <a:prstGeom prst="rect">
            <a:avLst/>
          </a:prstGeom>
          <a:noFill/>
        </p:spPr>
        <p:txBody>
          <a:bodyPr wrap="square" rtlCol="0">
            <a:spAutoFit/>
          </a:bodyPr>
          <a:lstStyle/>
          <a:p>
            <a:pPr algn="r"/>
            <a:r>
              <a:rPr lang="en-US" sz="2000" b="1">
                <a:latin typeface="Open Sans" panose="020B0606030504020204" pitchFamily="34" charset="0"/>
                <a:ea typeface="Open Sans" panose="020B0606030504020204" pitchFamily="34" charset="0"/>
                <a:cs typeface="Open Sans" panose="020B0606030504020204" pitchFamily="34" charset="0"/>
              </a:rPr>
              <a:t>Discount 15%</a:t>
            </a:r>
          </a:p>
        </p:txBody>
      </p:sp>
    </p:spTree>
    <p:extLst>
      <p:ext uri="{BB962C8B-B14F-4D97-AF65-F5344CB8AC3E}">
        <p14:creationId xmlns:p14="http://schemas.microsoft.com/office/powerpoint/2010/main" val="3577606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20" name="Group 19"/>
          <p:cNvGrpSpPr/>
          <p:nvPr/>
        </p:nvGrpSpPr>
        <p:grpSpPr>
          <a:xfrm>
            <a:off x="7116425" y="3607226"/>
            <a:ext cx="1110892" cy="3250774"/>
            <a:chOff x="2408702" y="0"/>
            <a:chExt cx="1110892" cy="6858000"/>
          </a:xfrm>
          <a:solidFill>
            <a:schemeClr val="bg1"/>
          </a:solidFill>
        </p:grpSpPr>
        <p:sp>
          <p:nvSpPr>
            <p:cNvPr id="21" name="Rectangle 20"/>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p:cNvGrpSpPr/>
          <p:nvPr/>
        </p:nvGrpSpPr>
        <p:grpSpPr>
          <a:xfrm>
            <a:off x="1703525" y="0"/>
            <a:ext cx="1110892" cy="3250774"/>
            <a:chOff x="2408702" y="0"/>
            <a:chExt cx="1110892" cy="6858000"/>
          </a:xfrm>
          <a:solidFill>
            <a:schemeClr val="bg1"/>
          </a:solidFill>
        </p:grpSpPr>
        <p:sp>
          <p:nvSpPr>
            <p:cNvPr id="17" name="Rectangle 16"/>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图片占位符 4" descr="图片包含 户外, 道路, 运输, 汽车&#10;&#10;已生成极高可信度的说明">
            <a:extLst>
              <a:ext uri="{FF2B5EF4-FFF2-40B4-BE49-F238E27FC236}">
                <a16:creationId xmlns:a16="http://schemas.microsoft.com/office/drawing/2014/main" id="{DA661862-A371-46DB-B61A-C2D6F277B5A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3129" b="13129"/>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22</a:t>
            </a:fld>
            <a:endParaRPr lang="en-US">
              <a:solidFill>
                <a:schemeClr val="bg1"/>
              </a:solidFill>
            </a:endParaRPr>
          </a:p>
        </p:txBody>
      </p:sp>
      <p:sp>
        <p:nvSpPr>
          <p:cNvPr id="10" name="TextBox 9"/>
          <p:cNvSpPr txBox="1"/>
          <p:nvPr/>
        </p:nvSpPr>
        <p:spPr>
          <a:xfrm>
            <a:off x="4062674" y="4861333"/>
            <a:ext cx="7553641" cy="1015663"/>
          </a:xfrm>
          <a:prstGeom prst="rect">
            <a:avLst/>
          </a:prstGeom>
          <a:noFill/>
        </p:spPr>
        <p:txBody>
          <a:bodyPr wrap="square" rtlCol="0">
            <a:spAutoFit/>
          </a:bodyPr>
          <a:lstStyle/>
          <a:p>
            <a:pPr algn="r"/>
            <a:r>
              <a:rPr lang="en-US" sz="6000" spc="600">
                <a:solidFill>
                  <a:schemeClr val="bg1"/>
                </a:solidFill>
                <a:latin typeface="Bree Serif" panose="02000503040000020004" pitchFamily="50" charset="0"/>
              </a:rPr>
              <a:t>OTHERS EDITION</a:t>
            </a:r>
          </a:p>
        </p:txBody>
      </p:sp>
      <p:sp>
        <p:nvSpPr>
          <p:cNvPr id="11" name="TextBox 10"/>
          <p:cNvSpPr txBox="1"/>
          <p:nvPr/>
        </p:nvSpPr>
        <p:spPr>
          <a:xfrm>
            <a:off x="785102" y="4861332"/>
            <a:ext cx="2947739" cy="1015663"/>
          </a:xfrm>
          <a:prstGeom prst="rect">
            <a:avLst/>
          </a:prstGeom>
          <a:noFill/>
        </p:spPr>
        <p:txBody>
          <a:bodyPr wrap="square" rtlCol="0">
            <a:spAutoFit/>
          </a:bodyPr>
          <a:lstStyle/>
          <a:p>
            <a:r>
              <a:rPr lang="en-US" sz="6000" b="1">
                <a:solidFill>
                  <a:schemeClr val="bg1"/>
                </a:solidFill>
                <a:latin typeface="Bree Serif" panose="02000503040000020004" pitchFamily="50" charset="0"/>
              </a:rPr>
              <a:t>2019</a:t>
            </a:r>
          </a:p>
        </p:txBody>
      </p:sp>
      <p:sp>
        <p:nvSpPr>
          <p:cNvPr id="12" name="TextBox 11"/>
          <p:cNvSpPr txBox="1"/>
          <p:nvPr/>
        </p:nvSpPr>
        <p:spPr>
          <a:xfrm>
            <a:off x="785102" y="697561"/>
            <a:ext cx="3691796" cy="1477328"/>
          </a:xfrm>
          <a:prstGeom prst="rect">
            <a:avLst/>
          </a:prstGeom>
          <a:noFill/>
        </p:spPr>
        <p:txBody>
          <a:bodyPr wrap="square" rtlCol="0">
            <a:spAutoFit/>
          </a:bodyPr>
          <a:lstStyle/>
          <a:p>
            <a:pPr>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13" name="TextBox 12"/>
          <p:cNvSpPr txBox="1"/>
          <p:nvPr/>
        </p:nvSpPr>
        <p:spPr>
          <a:xfrm>
            <a:off x="450850" y="6242050"/>
            <a:ext cx="2534701"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14" name="TextBox 13"/>
          <p:cNvSpPr txBox="1"/>
          <p:nvPr/>
        </p:nvSpPr>
        <p:spPr>
          <a:xfrm>
            <a:off x="8913055" y="1457406"/>
            <a:ext cx="2703260" cy="769441"/>
          </a:xfrm>
          <a:prstGeom prst="rect">
            <a:avLst/>
          </a:prstGeom>
          <a:noFill/>
        </p:spPr>
        <p:txBody>
          <a:bodyPr wrap="square" rtlCol="0">
            <a:spAutoFit/>
          </a:bodyPr>
          <a:lstStyle/>
          <a:p>
            <a:pPr algn="ctr"/>
            <a:r>
              <a:rPr lang="en-US" sz="4400" b="1">
                <a:solidFill>
                  <a:schemeClr val="bg1"/>
                </a:solidFill>
                <a:latin typeface="Bree Serif" panose="02000503040000020004" pitchFamily="50" charset="0"/>
              </a:rPr>
              <a:t>15 – 100 </a:t>
            </a:r>
            <a:r>
              <a:rPr lang="en-US" sz="4400" b="1">
                <a:solidFill>
                  <a:schemeClr val="bg1"/>
                </a:solidFill>
                <a:latin typeface="Bree Serif" panose="02000503040000020004" pitchFamily="50" charset="0"/>
                <a:ea typeface="Roboto" panose="02000000000000000000" pitchFamily="2" charset="0"/>
                <a:cs typeface="Lato" panose="020F0502020204030203" pitchFamily="34" charset="0"/>
              </a:rPr>
              <a:t>$</a:t>
            </a:r>
          </a:p>
        </p:txBody>
      </p:sp>
      <p:sp>
        <p:nvSpPr>
          <p:cNvPr id="15" name="Rectangle 14"/>
          <p:cNvSpPr/>
          <p:nvPr/>
        </p:nvSpPr>
        <p:spPr>
          <a:xfrm rot="16200000">
            <a:off x="49164" y="3015734"/>
            <a:ext cx="1471878" cy="369332"/>
          </a:xfrm>
          <a:prstGeom prst="rect">
            <a:avLst/>
          </a:prstGeom>
        </p:spPr>
        <p:txBody>
          <a:bodyPr wrap="none">
            <a:spAutoFit/>
          </a:bodyPr>
          <a:lstStyle/>
          <a:p>
            <a:pPr algn="ctr"/>
            <a:r>
              <a:rPr lang="en-US" spc="600">
                <a:solidFill>
                  <a:schemeClr val="bg1"/>
                </a:solidFill>
                <a:latin typeface="Bree Serif" panose="02000503040000020004" pitchFamily="50" charset="0"/>
              </a:rPr>
              <a:t>RETAGE</a:t>
            </a:r>
          </a:p>
        </p:txBody>
      </p:sp>
    </p:spTree>
    <p:extLst>
      <p:ext uri="{BB962C8B-B14F-4D97-AF65-F5344CB8AC3E}">
        <p14:creationId xmlns:p14="http://schemas.microsoft.com/office/powerpoint/2010/main" val="14296374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15" name="图片占位符 14" descr="图片包含 户外, 物体, 建筑物, 标牌&#10;&#10;已生成极高可信度的说明">
            <a:extLst>
              <a:ext uri="{FF2B5EF4-FFF2-40B4-BE49-F238E27FC236}">
                <a16:creationId xmlns:a16="http://schemas.microsoft.com/office/drawing/2014/main" id="{2D1B86C7-FEEB-4D6B-8389-23F72D6C4F19}"/>
              </a:ext>
            </a:extLst>
          </p:cNvPr>
          <p:cNvPicPr>
            <a:picLocks noGrp="1" noChangeAspect="1"/>
          </p:cNvPicPr>
          <p:nvPr>
            <p:ph type="pic" sz="quarter" idx="13"/>
          </p:nvPr>
        </p:nvPicPr>
        <p:blipFill>
          <a:blip r:embed="rId2" cstate="screen">
            <a:extLst>
              <a:ext uri="{28A0092B-C50C-407E-A947-70E740481C1C}">
                <a14:useLocalDpi xmlns:a14="http://schemas.microsoft.com/office/drawing/2010/main"/>
              </a:ext>
            </a:extLst>
          </a:blip>
          <a:srcRect t="8010" b="8010"/>
          <a:stretch>
            <a:fillRect/>
          </a:stretch>
        </p:blipFill>
        <p:spPr/>
      </p:pic>
      <p:sp>
        <p:nvSpPr>
          <p:cNvPr id="18" name="Rectangle 17"/>
          <p:cNvSpPr/>
          <p:nvPr/>
        </p:nvSpPr>
        <p:spPr>
          <a:xfrm>
            <a:off x="1098255" y="519040"/>
            <a:ext cx="5289454" cy="57818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23</a:t>
            </a:fld>
            <a:endParaRPr lang="en-US">
              <a:solidFill>
                <a:schemeClr val="bg1"/>
              </a:solidFill>
            </a:endParaRPr>
          </a:p>
        </p:txBody>
      </p:sp>
      <p:sp>
        <p:nvSpPr>
          <p:cNvPr id="19" name="TextBox 18"/>
          <p:cNvSpPr txBox="1"/>
          <p:nvPr/>
        </p:nvSpPr>
        <p:spPr>
          <a:xfrm>
            <a:off x="2424430" y="5531164"/>
            <a:ext cx="2637103" cy="369332"/>
          </a:xfrm>
          <a:prstGeom prst="rect">
            <a:avLst/>
          </a:prstGeom>
          <a:noFill/>
        </p:spPr>
        <p:txBody>
          <a:bodyPr wrap="square" rtlCol="0">
            <a:spAutoFit/>
          </a:bodyPr>
          <a:lstStyle/>
          <a:p>
            <a:pPr algn="ctr"/>
            <a:r>
              <a:rPr lang="en-US">
                <a:latin typeface="Bree Serif" panose="02000503040000020004" pitchFamily="50" charset="0"/>
              </a:rPr>
              <a:t>Sexy Peachy Blouse</a:t>
            </a:r>
          </a:p>
        </p:txBody>
      </p:sp>
      <p:sp>
        <p:nvSpPr>
          <p:cNvPr id="20" name="TextBox 19"/>
          <p:cNvSpPr txBox="1"/>
          <p:nvPr/>
        </p:nvSpPr>
        <p:spPr>
          <a:xfrm rot="16200000">
            <a:off x="-826759" y="3220650"/>
            <a:ext cx="2534701" cy="276999"/>
          </a:xfrm>
          <a:prstGeom prst="rect">
            <a:avLst/>
          </a:prstGeom>
          <a:noFill/>
        </p:spPr>
        <p:txBody>
          <a:bodyPr wrap="square" rtlCol="0">
            <a:spAutoFit/>
          </a:bodyPr>
          <a:lstStyle/>
          <a:p>
            <a:pPr algn="ct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21" name="TextBox 20"/>
          <p:cNvSpPr txBox="1"/>
          <p:nvPr/>
        </p:nvSpPr>
        <p:spPr>
          <a:xfrm>
            <a:off x="9825500" y="2948772"/>
            <a:ext cx="1964400" cy="2585323"/>
          </a:xfrm>
          <a:prstGeom prst="rect">
            <a:avLst/>
          </a:prstGeom>
          <a:noFill/>
        </p:spPr>
        <p:txBody>
          <a:bodyPr wrap="square" rtlCol="0">
            <a:spAutoFit/>
          </a:bodyPr>
          <a:lstStyle/>
          <a:p>
            <a:pPr>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22" name="Rectangle 21"/>
          <p:cNvSpPr/>
          <p:nvPr/>
        </p:nvSpPr>
        <p:spPr>
          <a:xfrm>
            <a:off x="6533660" y="6116194"/>
            <a:ext cx="1471878" cy="369332"/>
          </a:xfrm>
          <a:prstGeom prst="rect">
            <a:avLst/>
          </a:prstGeom>
        </p:spPr>
        <p:txBody>
          <a:bodyPr wrap="none">
            <a:spAutoFit/>
          </a:bodyPr>
          <a:lstStyle/>
          <a:p>
            <a:r>
              <a:rPr lang="en-US" spc="600">
                <a:solidFill>
                  <a:schemeClr val="bg1"/>
                </a:solidFill>
                <a:latin typeface="Bree Serif" panose="02000503040000020004" pitchFamily="50" charset="0"/>
              </a:rPr>
              <a:t>RETAGE</a:t>
            </a:r>
          </a:p>
        </p:txBody>
      </p:sp>
      <p:sp>
        <p:nvSpPr>
          <p:cNvPr id="23" name="TextBox 22"/>
          <p:cNvSpPr txBox="1"/>
          <p:nvPr/>
        </p:nvSpPr>
        <p:spPr>
          <a:xfrm>
            <a:off x="1640060" y="1440748"/>
            <a:ext cx="1762758" cy="769441"/>
          </a:xfrm>
          <a:prstGeom prst="rect">
            <a:avLst/>
          </a:prstGeom>
          <a:noFill/>
        </p:spPr>
        <p:txBody>
          <a:bodyPr wrap="square" rtlCol="0">
            <a:spAutoFit/>
          </a:bodyPr>
          <a:lstStyle/>
          <a:p>
            <a:r>
              <a:rPr lang="en-US" sz="4400" b="1">
                <a:latin typeface="Bree Serif" panose="02000503040000020004" pitchFamily="50" charset="0"/>
              </a:rPr>
              <a:t>50</a:t>
            </a:r>
            <a:r>
              <a:rPr lang="en-US" sz="4400" b="1">
                <a:latin typeface="Bree Serif" panose="02000503040000020004" pitchFamily="50" charset="0"/>
                <a:ea typeface="Roboto" panose="02000000000000000000" pitchFamily="2" charset="0"/>
                <a:cs typeface="Lato" panose="020F0502020204030203" pitchFamily="34" charset="0"/>
              </a:rPr>
              <a:t>$</a:t>
            </a:r>
          </a:p>
        </p:txBody>
      </p:sp>
      <p:pic>
        <p:nvPicPr>
          <p:cNvPr id="7" name="图片占位符 6" descr="图片包含 黄色&#10;&#10;已生成高可信度的说明">
            <a:extLst>
              <a:ext uri="{FF2B5EF4-FFF2-40B4-BE49-F238E27FC236}">
                <a16:creationId xmlns:a16="http://schemas.microsoft.com/office/drawing/2014/main" id="{8E03E300-1512-4476-98D9-7E600C2F24DB}"/>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31116" r="31116"/>
          <a:stretch>
            <a:fillRect/>
          </a:stretch>
        </p:blipFill>
        <p:spPr/>
      </p:pic>
      <p:pic>
        <p:nvPicPr>
          <p:cNvPr id="9" name="图片占位符 8">
            <a:extLst>
              <a:ext uri="{FF2B5EF4-FFF2-40B4-BE49-F238E27FC236}">
                <a16:creationId xmlns:a16="http://schemas.microsoft.com/office/drawing/2014/main" id="{A39BC18D-6DC0-4DFF-8EF5-E09007175B2C}"/>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5038" b="15038"/>
          <a:stretch>
            <a:fillRect/>
          </a:stretch>
        </p:blipFill>
        <p:spPr/>
      </p:pic>
    </p:spTree>
    <p:extLst>
      <p:ext uri="{BB962C8B-B14F-4D97-AF65-F5344CB8AC3E}">
        <p14:creationId xmlns:p14="http://schemas.microsoft.com/office/powerpoint/2010/main" val="154441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19" name="图片占位符 18" descr="图片包含 紫色&#10;&#10;已生成高可信度的说明">
            <a:extLst>
              <a:ext uri="{FF2B5EF4-FFF2-40B4-BE49-F238E27FC236}">
                <a16:creationId xmlns:a16="http://schemas.microsoft.com/office/drawing/2014/main" id="{8040ACB6-8B64-4D3E-A2BE-C3714A8FBAE3}"/>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l="390" r="390"/>
          <a:stretch>
            <a:fillRect/>
          </a:stretch>
        </p:blipFill>
        <p:spPr/>
      </p:pic>
      <p:sp>
        <p:nvSpPr>
          <p:cNvPr id="10" name="Rectangle 9"/>
          <p:cNvSpPr/>
          <p:nvPr/>
        </p:nvSpPr>
        <p:spPr>
          <a:xfrm>
            <a:off x="5904718" y="519040"/>
            <a:ext cx="5289454" cy="57818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24</a:t>
            </a:fld>
            <a:endParaRPr lang="en-US">
              <a:solidFill>
                <a:schemeClr val="bg1"/>
              </a:solidFill>
            </a:endParaRPr>
          </a:p>
        </p:txBody>
      </p:sp>
      <p:sp>
        <p:nvSpPr>
          <p:cNvPr id="11" name="TextBox 10"/>
          <p:cNvSpPr txBox="1"/>
          <p:nvPr/>
        </p:nvSpPr>
        <p:spPr>
          <a:xfrm>
            <a:off x="7323801" y="5531164"/>
            <a:ext cx="2637103" cy="369332"/>
          </a:xfrm>
          <a:prstGeom prst="rect">
            <a:avLst/>
          </a:prstGeom>
          <a:noFill/>
        </p:spPr>
        <p:txBody>
          <a:bodyPr wrap="square" rtlCol="0">
            <a:spAutoFit/>
          </a:bodyPr>
          <a:lstStyle/>
          <a:p>
            <a:pPr algn="ctr"/>
            <a:r>
              <a:rPr lang="en-US">
                <a:latin typeface="Bree Serif" panose="02000503040000020004" pitchFamily="50" charset="0"/>
              </a:rPr>
              <a:t>Polcadots White Dress</a:t>
            </a:r>
          </a:p>
        </p:txBody>
      </p:sp>
      <p:sp>
        <p:nvSpPr>
          <p:cNvPr id="12" name="TextBox 11"/>
          <p:cNvSpPr txBox="1"/>
          <p:nvPr/>
        </p:nvSpPr>
        <p:spPr>
          <a:xfrm rot="5400000" flipH="1">
            <a:off x="10384050" y="3220650"/>
            <a:ext cx="2534701" cy="276999"/>
          </a:xfrm>
          <a:prstGeom prst="rect">
            <a:avLst/>
          </a:prstGeom>
          <a:noFill/>
        </p:spPr>
        <p:txBody>
          <a:bodyPr wrap="square" rtlCol="0">
            <a:spAutoFit/>
          </a:bodyPr>
          <a:lstStyle/>
          <a:p>
            <a:pPr algn="ct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13" name="TextBox 12"/>
          <p:cNvSpPr txBox="1"/>
          <p:nvPr/>
        </p:nvSpPr>
        <p:spPr>
          <a:xfrm>
            <a:off x="346654" y="3961504"/>
            <a:ext cx="2798106" cy="1754326"/>
          </a:xfrm>
          <a:prstGeom prst="rect">
            <a:avLst/>
          </a:prstGeom>
          <a:noFill/>
        </p:spPr>
        <p:txBody>
          <a:bodyPr wrap="square" rtlCol="0">
            <a:spAutoFit/>
          </a:bodyPr>
          <a:lstStyle/>
          <a:p>
            <a:pPr algn="ctr">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14" name="Rectangle 13"/>
          <p:cNvSpPr/>
          <p:nvPr/>
        </p:nvSpPr>
        <p:spPr>
          <a:xfrm>
            <a:off x="1672882" y="6116194"/>
            <a:ext cx="1471878" cy="369332"/>
          </a:xfrm>
          <a:prstGeom prst="rect">
            <a:avLst/>
          </a:prstGeom>
        </p:spPr>
        <p:txBody>
          <a:bodyPr wrap="none">
            <a:spAutoFit/>
          </a:bodyPr>
          <a:lstStyle/>
          <a:p>
            <a:r>
              <a:rPr lang="en-US" spc="600">
                <a:solidFill>
                  <a:schemeClr val="bg1"/>
                </a:solidFill>
                <a:latin typeface="Bree Serif" panose="02000503040000020004" pitchFamily="50" charset="0"/>
              </a:rPr>
              <a:t>RETAGE</a:t>
            </a:r>
          </a:p>
        </p:txBody>
      </p:sp>
      <p:sp>
        <p:nvSpPr>
          <p:cNvPr id="15" name="TextBox 14"/>
          <p:cNvSpPr txBox="1"/>
          <p:nvPr/>
        </p:nvSpPr>
        <p:spPr>
          <a:xfrm>
            <a:off x="9002008" y="1326836"/>
            <a:ext cx="1762758" cy="769441"/>
          </a:xfrm>
          <a:prstGeom prst="rect">
            <a:avLst/>
          </a:prstGeom>
          <a:noFill/>
        </p:spPr>
        <p:txBody>
          <a:bodyPr wrap="square" rtlCol="0">
            <a:spAutoFit/>
          </a:bodyPr>
          <a:lstStyle/>
          <a:p>
            <a:r>
              <a:rPr lang="en-US" sz="4400" b="1">
                <a:latin typeface="Bree Serif" panose="02000503040000020004" pitchFamily="50" charset="0"/>
              </a:rPr>
              <a:t>60</a:t>
            </a:r>
            <a:r>
              <a:rPr lang="en-US" sz="4400" b="1">
                <a:latin typeface="Bree Serif" panose="02000503040000020004" pitchFamily="50" charset="0"/>
                <a:ea typeface="Roboto" panose="02000000000000000000" pitchFamily="2" charset="0"/>
                <a:cs typeface="Lato" panose="020F0502020204030203" pitchFamily="34" charset="0"/>
              </a:rPr>
              <a:t>$</a:t>
            </a:r>
          </a:p>
        </p:txBody>
      </p:sp>
      <p:pic>
        <p:nvPicPr>
          <p:cNvPr id="7" name="图片占位符 6" descr="图片包含 室内&#10;&#10;已生成高可信度的说明">
            <a:extLst>
              <a:ext uri="{FF2B5EF4-FFF2-40B4-BE49-F238E27FC236}">
                <a16:creationId xmlns:a16="http://schemas.microsoft.com/office/drawing/2014/main" id="{645058FD-6DB2-4FEC-840C-01ADE22D6A4D}"/>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1911" r="1911"/>
          <a:stretch>
            <a:fillRect/>
          </a:stretch>
        </p:blipFill>
        <p:spPr/>
      </p:pic>
      <p:pic>
        <p:nvPicPr>
          <p:cNvPr id="23" name="图片占位符 22">
            <a:extLst>
              <a:ext uri="{FF2B5EF4-FFF2-40B4-BE49-F238E27FC236}">
                <a16:creationId xmlns:a16="http://schemas.microsoft.com/office/drawing/2014/main" id="{1EFBE073-A888-4C98-80BA-AD4B1F049090}"/>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l="23286" r="23286"/>
          <a:stretch>
            <a:fillRect/>
          </a:stretch>
        </p:blipFill>
        <p:spPr/>
      </p:pic>
    </p:spTree>
    <p:extLst>
      <p:ext uri="{BB962C8B-B14F-4D97-AF65-F5344CB8AC3E}">
        <p14:creationId xmlns:p14="http://schemas.microsoft.com/office/powerpoint/2010/main" val="4286801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3" name="Rectangle 12"/>
          <p:cNvSpPr/>
          <p:nvPr/>
        </p:nvSpPr>
        <p:spPr>
          <a:xfrm>
            <a:off x="5604414" y="2067950"/>
            <a:ext cx="3614225" cy="4790049"/>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图片占位符 10" descr="图片包含 家具, 座位, 椅子, 室内&#10;&#10;已生成极高可信度的说明">
            <a:extLst>
              <a:ext uri="{FF2B5EF4-FFF2-40B4-BE49-F238E27FC236}">
                <a16:creationId xmlns:a16="http://schemas.microsoft.com/office/drawing/2014/main" id="{17786291-B638-41CA-B402-C9FCE8EF7F64}"/>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19661" r="19661"/>
          <a:stretch>
            <a:fillRect/>
          </a:stretch>
        </p:blipFill>
        <p:spPr/>
      </p:pic>
      <p:sp>
        <p:nvSpPr>
          <p:cNvPr id="12" name="Rectangle 11"/>
          <p:cNvSpPr/>
          <p:nvPr/>
        </p:nvSpPr>
        <p:spPr>
          <a:xfrm>
            <a:off x="1703363" y="1167618"/>
            <a:ext cx="3614225" cy="543955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图片占位符 22" descr="图片包含 红色, 墙壁, 室内&#10;&#10;已生成极高可信度的说明">
            <a:extLst>
              <a:ext uri="{FF2B5EF4-FFF2-40B4-BE49-F238E27FC236}">
                <a16:creationId xmlns:a16="http://schemas.microsoft.com/office/drawing/2014/main" id="{A563E3EF-E5B4-4748-AB7B-A73624D3999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t="8476" b="8476"/>
          <a:stretch>
            <a:fillRect/>
          </a:stretch>
        </p:blipFill>
        <p:spPr/>
      </p:pic>
      <p:sp>
        <p:nvSpPr>
          <p:cNvPr id="14" name="Rectangle 13"/>
          <p:cNvSpPr/>
          <p:nvPr/>
        </p:nvSpPr>
        <p:spPr>
          <a:xfrm>
            <a:off x="9505465" y="1594813"/>
            <a:ext cx="2686535" cy="439641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25</a:t>
            </a:fld>
            <a:endParaRPr lang="en-US">
              <a:solidFill>
                <a:schemeClr val="bg1"/>
              </a:solidFill>
            </a:endParaRPr>
          </a:p>
        </p:txBody>
      </p:sp>
      <p:sp>
        <p:nvSpPr>
          <p:cNvPr id="15" name="TextBox 14"/>
          <p:cNvSpPr txBox="1"/>
          <p:nvPr/>
        </p:nvSpPr>
        <p:spPr>
          <a:xfrm>
            <a:off x="2187564" y="5985090"/>
            <a:ext cx="2637103" cy="369332"/>
          </a:xfrm>
          <a:prstGeom prst="rect">
            <a:avLst/>
          </a:prstGeom>
          <a:noFill/>
        </p:spPr>
        <p:txBody>
          <a:bodyPr wrap="square" rtlCol="0">
            <a:spAutoFit/>
          </a:bodyPr>
          <a:lstStyle/>
          <a:p>
            <a:pPr algn="ctr"/>
            <a:r>
              <a:rPr lang="en-US">
                <a:latin typeface="Bree Serif" panose="02000503040000020004" pitchFamily="50" charset="0"/>
              </a:rPr>
              <a:t>Black Turtleneck Shirt</a:t>
            </a:r>
          </a:p>
        </p:txBody>
      </p:sp>
      <p:sp>
        <p:nvSpPr>
          <p:cNvPr id="16" name="TextBox 15"/>
          <p:cNvSpPr txBox="1"/>
          <p:nvPr/>
        </p:nvSpPr>
        <p:spPr>
          <a:xfrm>
            <a:off x="6092975" y="2458637"/>
            <a:ext cx="2637103" cy="369332"/>
          </a:xfrm>
          <a:prstGeom prst="rect">
            <a:avLst/>
          </a:prstGeom>
          <a:noFill/>
        </p:spPr>
        <p:txBody>
          <a:bodyPr wrap="square" rtlCol="0">
            <a:spAutoFit/>
          </a:bodyPr>
          <a:lstStyle/>
          <a:p>
            <a:pPr algn="ctr"/>
            <a:r>
              <a:rPr lang="en-US">
                <a:latin typeface="Bree Serif" panose="02000503040000020004" pitchFamily="50" charset="0"/>
              </a:rPr>
              <a:t>Floridiana Bandana</a:t>
            </a:r>
          </a:p>
        </p:txBody>
      </p:sp>
      <p:sp>
        <p:nvSpPr>
          <p:cNvPr id="17" name="TextBox 16"/>
          <p:cNvSpPr txBox="1"/>
          <p:nvPr/>
        </p:nvSpPr>
        <p:spPr>
          <a:xfrm>
            <a:off x="5362380" y="462800"/>
            <a:ext cx="4098293" cy="1200329"/>
          </a:xfrm>
          <a:prstGeom prst="rect">
            <a:avLst/>
          </a:prstGeom>
          <a:noFill/>
        </p:spPr>
        <p:txBody>
          <a:bodyPr wrap="square" rtlCol="0">
            <a:spAutoFit/>
          </a:bodyPr>
          <a:lstStyle/>
          <a:p>
            <a:pPr algn="ctr">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18" name="TextBox 17"/>
          <p:cNvSpPr txBox="1"/>
          <p:nvPr/>
        </p:nvSpPr>
        <p:spPr>
          <a:xfrm rot="16200000">
            <a:off x="-376593" y="3220650"/>
            <a:ext cx="2534701" cy="276999"/>
          </a:xfrm>
          <a:prstGeom prst="rect">
            <a:avLst/>
          </a:prstGeom>
          <a:noFill/>
        </p:spPr>
        <p:txBody>
          <a:bodyPr wrap="square" rtlCol="0">
            <a:spAutoFit/>
          </a:bodyPr>
          <a:lstStyle/>
          <a:p>
            <a:pPr algn="ct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What We Have Done</a:t>
            </a:r>
          </a:p>
        </p:txBody>
      </p:sp>
      <p:sp>
        <p:nvSpPr>
          <p:cNvPr id="19" name="Rectangle 18"/>
          <p:cNvSpPr/>
          <p:nvPr/>
        </p:nvSpPr>
        <p:spPr>
          <a:xfrm>
            <a:off x="154818" y="5985090"/>
            <a:ext cx="1471878" cy="369332"/>
          </a:xfrm>
          <a:prstGeom prst="rect">
            <a:avLst/>
          </a:prstGeom>
        </p:spPr>
        <p:txBody>
          <a:bodyPr wrap="none">
            <a:spAutoFit/>
          </a:bodyPr>
          <a:lstStyle/>
          <a:p>
            <a:r>
              <a:rPr lang="en-US" spc="600">
                <a:solidFill>
                  <a:schemeClr val="bg1"/>
                </a:solidFill>
                <a:latin typeface="Bree Serif" panose="02000503040000020004" pitchFamily="50" charset="0"/>
              </a:rPr>
              <a:t>RETAGE</a:t>
            </a:r>
          </a:p>
        </p:txBody>
      </p:sp>
      <p:sp>
        <p:nvSpPr>
          <p:cNvPr id="20" name="TextBox 19"/>
          <p:cNvSpPr txBox="1"/>
          <p:nvPr/>
        </p:nvSpPr>
        <p:spPr>
          <a:xfrm>
            <a:off x="3250813" y="4662660"/>
            <a:ext cx="1762758" cy="769441"/>
          </a:xfrm>
          <a:prstGeom prst="rect">
            <a:avLst/>
          </a:prstGeom>
          <a:noFill/>
        </p:spPr>
        <p:txBody>
          <a:bodyPr wrap="square" rtlCol="0">
            <a:spAutoFit/>
          </a:bodyPr>
          <a:lstStyle/>
          <a:p>
            <a:pPr algn="r"/>
            <a:r>
              <a:rPr lang="en-US" sz="4400" b="1">
                <a:solidFill>
                  <a:schemeClr val="bg1"/>
                </a:solidFill>
                <a:latin typeface="Bree Serif" panose="02000503040000020004" pitchFamily="50" charset="0"/>
              </a:rPr>
              <a:t>50</a:t>
            </a:r>
            <a:r>
              <a:rPr lang="en-US" sz="4400" b="1">
                <a:solidFill>
                  <a:schemeClr val="bg1"/>
                </a:solidFill>
                <a:latin typeface="Bree Serif" panose="02000503040000020004" pitchFamily="50" charset="0"/>
                <a:ea typeface="Roboto" panose="02000000000000000000" pitchFamily="2" charset="0"/>
                <a:cs typeface="Lato" panose="020F0502020204030203" pitchFamily="34" charset="0"/>
              </a:rPr>
              <a:t>$</a:t>
            </a:r>
          </a:p>
        </p:txBody>
      </p:sp>
      <p:sp>
        <p:nvSpPr>
          <p:cNvPr id="21" name="TextBox 20"/>
          <p:cNvSpPr txBox="1"/>
          <p:nvPr/>
        </p:nvSpPr>
        <p:spPr>
          <a:xfrm>
            <a:off x="7782893" y="3359149"/>
            <a:ext cx="1197118" cy="769441"/>
          </a:xfrm>
          <a:prstGeom prst="rect">
            <a:avLst/>
          </a:prstGeom>
          <a:noFill/>
        </p:spPr>
        <p:txBody>
          <a:bodyPr wrap="square" rtlCol="0">
            <a:spAutoFit/>
          </a:bodyPr>
          <a:lstStyle/>
          <a:p>
            <a:pPr algn="r"/>
            <a:r>
              <a:rPr lang="en-US" sz="4400" b="1">
                <a:solidFill>
                  <a:schemeClr val="bg1"/>
                </a:solidFill>
                <a:latin typeface="Bree Serif" panose="02000503040000020004" pitchFamily="50" charset="0"/>
              </a:rPr>
              <a:t>35</a:t>
            </a:r>
            <a:r>
              <a:rPr lang="en-US" sz="4400" b="1">
                <a:solidFill>
                  <a:schemeClr val="bg1"/>
                </a:solidFill>
                <a:latin typeface="Bree Serif" panose="02000503040000020004" pitchFamily="50" charset="0"/>
                <a:ea typeface="Roboto" panose="02000000000000000000" pitchFamily="2" charset="0"/>
                <a:cs typeface="Lato" panose="020F0502020204030203" pitchFamily="34" charset="0"/>
              </a:rPr>
              <a:t>$</a:t>
            </a:r>
          </a:p>
        </p:txBody>
      </p:sp>
      <p:pic>
        <p:nvPicPr>
          <p:cNvPr id="7" name="图片占位符 6" descr="图片包含 人员, 眼镜, 室内, 沙发&#10;&#10;已生成极高可信度的说明">
            <a:extLst>
              <a:ext uri="{FF2B5EF4-FFF2-40B4-BE49-F238E27FC236}">
                <a16:creationId xmlns:a16="http://schemas.microsoft.com/office/drawing/2014/main" id="{833C01B1-A0F0-4667-A6B3-694E501C1A2C}"/>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29437" r="29437"/>
          <a:stretch>
            <a:fillRect/>
          </a:stretch>
        </p:blipFill>
        <p:spPr/>
      </p:pic>
    </p:spTree>
    <p:extLst>
      <p:ext uri="{BB962C8B-B14F-4D97-AF65-F5344CB8AC3E}">
        <p14:creationId xmlns:p14="http://schemas.microsoft.com/office/powerpoint/2010/main" val="3287349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6121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81100" y="1307689"/>
            <a:ext cx="3849320" cy="4508500"/>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26</a:t>
            </a:fld>
            <a:endParaRPr lang="en-US"/>
          </a:p>
        </p:txBody>
      </p:sp>
      <p:sp>
        <p:nvSpPr>
          <p:cNvPr id="8" name="TextBox 7"/>
          <p:cNvSpPr txBox="1"/>
          <p:nvPr/>
        </p:nvSpPr>
        <p:spPr>
          <a:xfrm>
            <a:off x="7837658" y="3036154"/>
            <a:ext cx="3352800" cy="1323439"/>
          </a:xfrm>
          <a:prstGeom prst="rect">
            <a:avLst/>
          </a:prstGeom>
          <a:noFill/>
        </p:spPr>
        <p:txBody>
          <a:bodyPr wrap="square" rtlCol="0">
            <a:spAutoFit/>
          </a:bodyPr>
          <a:lstStyle/>
          <a:p>
            <a:pPr algn="ctr"/>
            <a:r>
              <a:rPr lang="en-US" sz="4000">
                <a:latin typeface="Bree Serif" panose="02000503040000020004" pitchFamily="50" charset="0"/>
              </a:rPr>
              <a:t>GREAT TESTIMONY</a:t>
            </a:r>
          </a:p>
        </p:txBody>
      </p:sp>
      <p:sp>
        <p:nvSpPr>
          <p:cNvPr id="9" name="TextBox 8"/>
          <p:cNvSpPr txBox="1"/>
          <p:nvPr/>
        </p:nvSpPr>
        <p:spPr>
          <a:xfrm>
            <a:off x="6444371" y="3190043"/>
            <a:ext cx="1716258" cy="1015663"/>
          </a:xfrm>
          <a:prstGeom prst="rect">
            <a:avLst/>
          </a:prstGeom>
          <a:noFill/>
        </p:spPr>
        <p:txBody>
          <a:bodyPr wrap="square" rtlCol="0">
            <a:spAutoFit/>
          </a:bodyPr>
          <a:lstStyle/>
          <a:p>
            <a:pPr algn="ctr"/>
            <a:r>
              <a:rPr lang="en-US" sz="6000" b="1">
                <a:latin typeface="Bree Serif" panose="02000503040000020004" pitchFamily="50" charset="0"/>
                <a:ea typeface="Yu Gothic" panose="020B0400000000000000" pitchFamily="34" charset="-128"/>
              </a:rPr>
              <a:t>6.</a:t>
            </a:r>
          </a:p>
        </p:txBody>
      </p:sp>
      <p:sp>
        <p:nvSpPr>
          <p:cNvPr id="10" name="TextBox 9"/>
          <p:cNvSpPr txBox="1"/>
          <p:nvPr/>
        </p:nvSpPr>
        <p:spPr>
          <a:xfrm rot="16200000">
            <a:off x="-53215" y="3408052"/>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grpSp>
        <p:nvGrpSpPr>
          <p:cNvPr id="11" name="Group 10"/>
          <p:cNvGrpSpPr/>
          <p:nvPr/>
        </p:nvGrpSpPr>
        <p:grpSpPr>
          <a:xfrm>
            <a:off x="8958612" y="0"/>
            <a:ext cx="1110892" cy="2817999"/>
            <a:chOff x="2408702" y="0"/>
            <a:chExt cx="1110892" cy="6858000"/>
          </a:xfrm>
          <a:solidFill>
            <a:schemeClr val="accent5"/>
          </a:solidFill>
        </p:grpSpPr>
        <p:sp>
          <p:nvSpPr>
            <p:cNvPr id="12" name="Rectangle 11"/>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8958612" y="4577749"/>
            <a:ext cx="1110892" cy="2280252"/>
            <a:chOff x="2408702" y="0"/>
            <a:chExt cx="1110892" cy="6858000"/>
          </a:xfrm>
          <a:solidFill>
            <a:schemeClr val="accent1"/>
          </a:solidFill>
        </p:grpSpPr>
        <p:sp>
          <p:nvSpPr>
            <p:cNvPr id="16" name="Rectangle 15"/>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图片占位符 6">
            <a:extLst>
              <a:ext uri="{FF2B5EF4-FFF2-40B4-BE49-F238E27FC236}">
                <a16:creationId xmlns:a16="http://schemas.microsoft.com/office/drawing/2014/main" id="{F26CED9A-9C69-412E-97B0-E5E2C68FEA6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6667" b="16667"/>
          <a:stretch>
            <a:fillRect/>
          </a:stretch>
        </p:blipFill>
        <p:spPr/>
      </p:pic>
    </p:spTree>
    <p:extLst>
      <p:ext uri="{BB962C8B-B14F-4D97-AF65-F5344CB8AC3E}">
        <p14:creationId xmlns:p14="http://schemas.microsoft.com/office/powerpoint/2010/main" val="3100208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4" name="Rectangle 13"/>
          <p:cNvSpPr/>
          <p:nvPr/>
        </p:nvSpPr>
        <p:spPr>
          <a:xfrm>
            <a:off x="1111348" y="4994030"/>
            <a:ext cx="2982350" cy="1863969"/>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27</a:t>
            </a:fld>
            <a:endParaRPr lang="en-US"/>
          </a:p>
        </p:txBody>
      </p:sp>
      <p:sp>
        <p:nvSpPr>
          <p:cNvPr id="15" name="TextBox 14"/>
          <p:cNvSpPr txBox="1"/>
          <p:nvPr/>
        </p:nvSpPr>
        <p:spPr>
          <a:xfrm>
            <a:off x="1093662" y="1583536"/>
            <a:ext cx="3498630" cy="1323439"/>
          </a:xfrm>
          <a:prstGeom prst="rect">
            <a:avLst/>
          </a:prstGeom>
          <a:noFill/>
        </p:spPr>
        <p:txBody>
          <a:bodyPr wrap="square" rtlCol="0">
            <a:spAutoFit/>
          </a:bodyPr>
          <a:lstStyle/>
          <a:p>
            <a:r>
              <a:rPr lang="en-US" sz="4000">
                <a:solidFill>
                  <a:schemeClr val="bg1"/>
                </a:solidFill>
                <a:latin typeface="Bree Serif" panose="02000503040000020004" pitchFamily="50" charset="0"/>
              </a:rPr>
              <a:t>Babytown Vintage</a:t>
            </a:r>
          </a:p>
        </p:txBody>
      </p:sp>
      <p:sp>
        <p:nvSpPr>
          <p:cNvPr id="17" name="TextBox 16"/>
          <p:cNvSpPr txBox="1"/>
          <p:nvPr/>
        </p:nvSpPr>
        <p:spPr>
          <a:xfrm>
            <a:off x="1111348" y="3102363"/>
            <a:ext cx="3627120" cy="1477328"/>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18" name="TextBox 17"/>
          <p:cNvSpPr txBox="1"/>
          <p:nvPr/>
        </p:nvSpPr>
        <p:spPr>
          <a:xfrm rot="16200000">
            <a:off x="-103558" y="3396853"/>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9" name="TextBox 18"/>
          <p:cNvSpPr txBox="1"/>
          <p:nvPr/>
        </p:nvSpPr>
        <p:spPr>
          <a:xfrm flipH="1">
            <a:off x="386319" y="647766"/>
            <a:ext cx="2081137"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Photography</a:t>
            </a:r>
          </a:p>
        </p:txBody>
      </p:sp>
      <p:pic>
        <p:nvPicPr>
          <p:cNvPr id="7" name="图片占位符 6" descr="图片包含 台阶, 室内, 武器, 冒烟&#10;&#10;已生成高可信度的说明">
            <a:extLst>
              <a:ext uri="{FF2B5EF4-FFF2-40B4-BE49-F238E27FC236}">
                <a16:creationId xmlns:a16="http://schemas.microsoft.com/office/drawing/2014/main" id="{64C318DF-F6A3-4CD5-976C-AA7B268D59D6}"/>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36189" r="36189"/>
          <a:stretch>
            <a:fillRect/>
          </a:stretch>
        </p:blipFill>
        <p:spPr/>
      </p:pic>
      <p:sp>
        <p:nvSpPr>
          <p:cNvPr id="5" name="Picture Placeholder 4"/>
          <p:cNvSpPr>
            <a:spLocks noGrp="1"/>
          </p:cNvSpPr>
          <p:nvPr>
            <p:ph type="pic" sz="quarter" idx="13"/>
          </p:nvPr>
        </p:nvSpPr>
        <p:spPr/>
      </p:sp>
      <p:pic>
        <p:nvPicPr>
          <p:cNvPr id="13" name="图片占位符 12">
            <a:extLst>
              <a:ext uri="{FF2B5EF4-FFF2-40B4-BE49-F238E27FC236}">
                <a16:creationId xmlns:a16="http://schemas.microsoft.com/office/drawing/2014/main" id="{CD750C33-ABDD-4EF3-A17A-15D5578693E0}"/>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3521" r="3521"/>
          <a:stretch>
            <a:fillRect/>
          </a:stretch>
        </p:blipFill>
        <p:spPr/>
      </p:pic>
    </p:spTree>
    <p:extLst>
      <p:ext uri="{BB962C8B-B14F-4D97-AF65-F5344CB8AC3E}">
        <p14:creationId xmlns:p14="http://schemas.microsoft.com/office/powerpoint/2010/main" val="3195339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0"/>
            <a:ext cx="427657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 y="801858"/>
            <a:ext cx="2602523" cy="5440192"/>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28</a:t>
            </a:fld>
            <a:endParaRPr lang="en-US"/>
          </a:p>
        </p:txBody>
      </p:sp>
      <p:sp>
        <p:nvSpPr>
          <p:cNvPr id="8" name="TextBox 7"/>
          <p:cNvSpPr txBox="1"/>
          <p:nvPr/>
        </p:nvSpPr>
        <p:spPr>
          <a:xfrm rot="16200000">
            <a:off x="1588898" y="3014122"/>
            <a:ext cx="3498630" cy="1015663"/>
          </a:xfrm>
          <a:prstGeom prst="rect">
            <a:avLst/>
          </a:prstGeom>
          <a:noFill/>
        </p:spPr>
        <p:txBody>
          <a:bodyPr wrap="square" rtlCol="0">
            <a:spAutoFit/>
          </a:bodyPr>
          <a:lstStyle/>
          <a:p>
            <a:pPr algn="ctr"/>
            <a:r>
              <a:rPr lang="en-US" sz="6000">
                <a:solidFill>
                  <a:schemeClr val="bg1"/>
                </a:solidFill>
                <a:latin typeface="Bree Serif" panose="02000503040000020004" pitchFamily="50" charset="0"/>
              </a:rPr>
              <a:t>TARGET.</a:t>
            </a:r>
          </a:p>
        </p:txBody>
      </p:sp>
      <p:sp>
        <p:nvSpPr>
          <p:cNvPr id="9" name="TextBox 8"/>
          <p:cNvSpPr txBox="1"/>
          <p:nvPr/>
        </p:nvSpPr>
        <p:spPr>
          <a:xfrm>
            <a:off x="4989090" y="4460481"/>
            <a:ext cx="5618958" cy="923330"/>
          </a:xfrm>
          <a:prstGeom prst="rect">
            <a:avLst/>
          </a:prstGeom>
          <a:noFill/>
        </p:spPr>
        <p:txBody>
          <a:bodyPr wrap="square" rtlCol="0">
            <a:spAutoFit/>
          </a:bodyPr>
          <a:lstStyle/>
          <a:p>
            <a:pPr algn="just">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commodo</a:t>
            </a:r>
            <a:r>
              <a:rPr lang="en-US" sz="1200">
                <a:latin typeface="Open Sans" panose="020B0606030504020204" pitchFamily="34" charset="0"/>
                <a:ea typeface="Open Sans" panose="020B0606030504020204" pitchFamily="34" charset="0"/>
                <a:cs typeface="Open Sans" panose="020B0606030504020204" pitchFamily="34" charset="0"/>
              </a:rPr>
              <a:t> ligula </a:t>
            </a:r>
            <a:r>
              <a:rPr lang="en-US" sz="1200" err="1">
                <a:latin typeface="Open Sans" panose="020B0606030504020204" pitchFamily="34" charset="0"/>
                <a:ea typeface="Open Sans" panose="020B0606030504020204" pitchFamily="34" charset="0"/>
                <a:cs typeface="Open Sans" panose="020B0606030504020204" pitchFamily="34" charset="0"/>
              </a:rPr>
              <a:t>eget</a:t>
            </a:r>
            <a:r>
              <a:rPr lang="en-US" sz="1200">
                <a:latin typeface="Open Sans" panose="020B0606030504020204" pitchFamily="34" charset="0"/>
                <a:ea typeface="Open Sans" panose="020B0606030504020204" pitchFamily="34" charset="0"/>
                <a:cs typeface="Open Sans" panose="020B0606030504020204" pitchFamily="34" charset="0"/>
              </a:rPr>
              <a:t> dolor.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Cum </a:t>
            </a:r>
            <a:r>
              <a:rPr lang="en-US" sz="1200" err="1">
                <a:latin typeface="Open Sans" panose="020B0606030504020204" pitchFamily="34" charset="0"/>
                <a:ea typeface="Open Sans" panose="020B0606030504020204" pitchFamily="34" charset="0"/>
                <a:cs typeface="Open Sans" panose="020B0606030504020204" pitchFamily="34" charset="0"/>
              </a:rPr>
              <a:t>sociis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natoque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penatibus</a:t>
            </a:r>
            <a:r>
              <a:rPr lang="en-US" sz="1200">
                <a:latin typeface="Open Sans" panose="020B0606030504020204" pitchFamily="34" charset="0"/>
                <a:ea typeface="Open Sans" panose="020B0606030504020204" pitchFamily="34" charset="0"/>
                <a:cs typeface="Open Sans" panose="020B0606030504020204" pitchFamily="34" charset="0"/>
              </a:rPr>
              <a:t> et </a:t>
            </a:r>
            <a:r>
              <a:rPr lang="en-US" sz="1200" err="1">
                <a:latin typeface="Open Sans" panose="020B0606030504020204" pitchFamily="34" charset="0"/>
                <a:ea typeface="Open Sans" panose="020B0606030504020204" pitchFamily="34" charset="0"/>
                <a:cs typeface="Open Sans" panose="020B0606030504020204" pitchFamily="34" charset="0"/>
              </a:rPr>
              <a:t>magnis</a:t>
            </a:r>
            <a:r>
              <a:rPr lang="en-US" sz="1200">
                <a:latin typeface="Open Sans" panose="020B0606030504020204" pitchFamily="34" charset="0"/>
                <a:ea typeface="Open Sans" panose="020B0606030504020204" pitchFamily="34" charset="0"/>
                <a:cs typeface="Open Sans" panose="020B0606030504020204" pitchFamily="34" charset="0"/>
              </a:rPr>
              <a:t> dis parturient </a:t>
            </a:r>
            <a:r>
              <a:rPr lang="en-US" sz="1200" err="1">
                <a:latin typeface="Open Sans" panose="020B0606030504020204" pitchFamily="34" charset="0"/>
                <a:ea typeface="Open Sans" panose="020B0606030504020204" pitchFamily="34" charset="0"/>
                <a:cs typeface="Open Sans" panose="020B0606030504020204" pitchFamily="34" charset="0"/>
              </a:rPr>
              <a:t>montes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nascetur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ridiculus</a:t>
            </a:r>
            <a:r>
              <a:rPr lang="en-US" sz="1200">
                <a:latin typeface="Open Sans" panose="020B0606030504020204" pitchFamily="34" charset="0"/>
                <a:ea typeface="Open Sans" panose="020B0606030504020204" pitchFamily="34" charset="0"/>
                <a:cs typeface="Open Sans" panose="020B0606030504020204" pitchFamily="34" charset="0"/>
              </a:rPr>
              <a:t> mus. </a:t>
            </a:r>
          </a:p>
        </p:txBody>
      </p:sp>
      <p:sp>
        <p:nvSpPr>
          <p:cNvPr id="10" name="TextBox 9"/>
          <p:cNvSpPr txBox="1"/>
          <p:nvPr/>
        </p:nvSpPr>
        <p:spPr>
          <a:xfrm>
            <a:off x="4750533" y="801858"/>
            <a:ext cx="2081137" cy="307777"/>
          </a:xfrm>
          <a:prstGeom prst="rect">
            <a:avLst/>
          </a:prstGeom>
          <a:noFill/>
        </p:spPr>
        <p:txBody>
          <a:bodyPr wrap="square" rtlCol="0">
            <a:spAutoFit/>
          </a:bodyPr>
          <a:lstStyle/>
          <a:p>
            <a:pPr algn="ctr"/>
            <a:r>
              <a:rPr lang="en-US" sz="1400">
                <a:solidFill>
                  <a:sysClr val="windowText" lastClr="000000"/>
                </a:solidFill>
                <a:latin typeface="Open Sans" panose="020B0606030504020204" pitchFamily="34" charset="0"/>
                <a:ea typeface="Open Sans" panose="020B0606030504020204" pitchFamily="34" charset="0"/>
                <a:cs typeface="Open Sans" panose="020B0606030504020204" pitchFamily="34" charset="0"/>
              </a:rPr>
              <a:t>Great Testimony</a:t>
            </a:r>
          </a:p>
        </p:txBody>
      </p:sp>
      <p:sp>
        <p:nvSpPr>
          <p:cNvPr id="11" name="TextBox 10"/>
          <p:cNvSpPr txBox="1"/>
          <p:nvPr/>
        </p:nvSpPr>
        <p:spPr>
          <a:xfrm>
            <a:off x="4989090" y="2674092"/>
            <a:ext cx="3145919" cy="1631216"/>
          </a:xfrm>
          <a:prstGeom prst="rect">
            <a:avLst/>
          </a:prstGeom>
          <a:noFill/>
        </p:spPr>
        <p:txBody>
          <a:bodyPr wrap="square" rtlCol="0">
            <a:spAutoFit/>
          </a:bodyPr>
          <a:lstStyle/>
          <a:p>
            <a:r>
              <a:rPr lang="en-US" sz="10000" b="1">
                <a:solidFill>
                  <a:schemeClr val="accent1"/>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15" name="TextBox 14"/>
          <p:cNvSpPr txBox="1"/>
          <p:nvPr/>
        </p:nvSpPr>
        <p:spPr>
          <a:xfrm rot="5400000" flipH="1">
            <a:off x="11013346" y="3396854"/>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16" name="Freeform 182"/>
          <p:cNvSpPr>
            <a:spLocks noChangeArrowheads="1"/>
          </p:cNvSpPr>
          <p:nvPr/>
        </p:nvSpPr>
        <p:spPr bwMode="auto">
          <a:xfrm>
            <a:off x="5114544" y="1770218"/>
            <a:ext cx="676557" cy="676560"/>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accent1"/>
          </a:solidFill>
          <a:ln>
            <a:noFill/>
          </a:ln>
          <a:effectLst/>
        </p:spPr>
        <p:txBody>
          <a:bodyPr wrap="none" lIns="91408" tIns="45704" rIns="91408" bIns="45704" anchor="ctr"/>
          <a:lstStyle/>
          <a:p>
            <a:endParaRPr lang="en-US" sz="2700"/>
          </a:p>
        </p:txBody>
      </p:sp>
      <p:pic>
        <p:nvPicPr>
          <p:cNvPr id="5" name="图片占位符 4" descr="图片包含 人员&#10;&#10;已生成极高可信度的说明">
            <a:extLst>
              <a:ext uri="{FF2B5EF4-FFF2-40B4-BE49-F238E27FC236}">
                <a16:creationId xmlns:a16="http://schemas.microsoft.com/office/drawing/2014/main" id="{89FAFF04-7E79-478A-A61F-C0B1527DB78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33934" r="33934"/>
          <a:stretch>
            <a:fillRect/>
          </a:stretch>
        </p:blipFill>
        <p:spPr/>
      </p:pic>
    </p:spTree>
    <p:extLst>
      <p:ext uri="{BB962C8B-B14F-4D97-AF65-F5344CB8AC3E}">
        <p14:creationId xmlns:p14="http://schemas.microsoft.com/office/powerpoint/2010/main" val="11529977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Rectangle 6"/>
          <p:cNvSpPr/>
          <p:nvPr/>
        </p:nvSpPr>
        <p:spPr>
          <a:xfrm>
            <a:off x="7132320" y="0"/>
            <a:ext cx="50596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8890782" y="359973"/>
            <a:ext cx="3094891" cy="563789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29</a:t>
            </a:fld>
            <a:endParaRPr lang="en-US">
              <a:solidFill>
                <a:schemeClr val="bg1"/>
              </a:solidFill>
            </a:endParaRPr>
          </a:p>
        </p:txBody>
      </p:sp>
      <p:sp>
        <p:nvSpPr>
          <p:cNvPr id="8" name="TextBox 7"/>
          <p:cNvSpPr txBox="1"/>
          <p:nvPr/>
        </p:nvSpPr>
        <p:spPr>
          <a:xfrm rot="16200000">
            <a:off x="-757771" y="3126662"/>
            <a:ext cx="3498630" cy="1015663"/>
          </a:xfrm>
          <a:prstGeom prst="rect">
            <a:avLst/>
          </a:prstGeom>
          <a:noFill/>
        </p:spPr>
        <p:txBody>
          <a:bodyPr wrap="square" rtlCol="0">
            <a:spAutoFit/>
          </a:bodyPr>
          <a:lstStyle/>
          <a:p>
            <a:pPr algn="ctr"/>
            <a:r>
              <a:rPr lang="en-US" sz="6000">
                <a:solidFill>
                  <a:schemeClr val="bg1"/>
                </a:solidFill>
                <a:latin typeface="Bree Serif" panose="02000503040000020004" pitchFamily="50" charset="0"/>
              </a:rPr>
              <a:t>PROJECT.</a:t>
            </a:r>
          </a:p>
        </p:txBody>
      </p:sp>
      <p:sp>
        <p:nvSpPr>
          <p:cNvPr id="9" name="TextBox 8"/>
          <p:cNvSpPr txBox="1"/>
          <p:nvPr/>
        </p:nvSpPr>
        <p:spPr>
          <a:xfrm>
            <a:off x="2059776" y="3617521"/>
            <a:ext cx="4158144" cy="1200329"/>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Aenean commodo ligula eget dolor. Aenean massa. Cum sociis natoque penatibus et magnis dis parturient montes, nascetur ridiculus mus. </a:t>
            </a:r>
          </a:p>
        </p:txBody>
      </p:sp>
      <p:sp>
        <p:nvSpPr>
          <p:cNvPr id="10" name="TextBox 9"/>
          <p:cNvSpPr txBox="1"/>
          <p:nvPr/>
        </p:nvSpPr>
        <p:spPr>
          <a:xfrm flipH="1">
            <a:off x="483712" y="6162631"/>
            <a:ext cx="2081137"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Great Testimony</a:t>
            </a:r>
          </a:p>
        </p:txBody>
      </p:sp>
      <p:sp>
        <p:nvSpPr>
          <p:cNvPr id="11" name="TextBox 10"/>
          <p:cNvSpPr txBox="1"/>
          <p:nvPr/>
        </p:nvSpPr>
        <p:spPr>
          <a:xfrm rot="5400000">
            <a:off x="4798833" y="2813931"/>
            <a:ext cx="6478323" cy="646331"/>
          </a:xfrm>
          <a:prstGeom prst="rect">
            <a:avLst/>
          </a:prstGeom>
          <a:noFill/>
        </p:spPr>
        <p:txBody>
          <a:bodyPr wrap="square" rtlCol="0">
            <a:spAutoFit/>
          </a:bodyPr>
          <a:lstStyle/>
          <a:p>
            <a:r>
              <a:rPr lang="en-US" sz="3600">
                <a:latin typeface="Bree Serif" panose="02000503040000020004" pitchFamily="50" charset="0"/>
              </a:rPr>
              <a:t>OLD FASHION BUT GOLD ITEM.</a:t>
            </a:r>
          </a:p>
        </p:txBody>
      </p:sp>
      <p:sp>
        <p:nvSpPr>
          <p:cNvPr id="13" name="TextBox 12"/>
          <p:cNvSpPr txBox="1"/>
          <p:nvPr/>
        </p:nvSpPr>
        <p:spPr>
          <a:xfrm>
            <a:off x="604934" y="731404"/>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4" name="Freeform 213"/>
          <p:cNvSpPr>
            <a:spLocks noChangeArrowheads="1"/>
          </p:cNvSpPr>
          <p:nvPr/>
        </p:nvSpPr>
        <p:spPr bwMode="auto">
          <a:xfrm>
            <a:off x="2185728" y="2426167"/>
            <a:ext cx="788291" cy="765397"/>
          </a:xfrm>
          <a:custGeom>
            <a:avLst/>
            <a:gdLst>
              <a:gd name="T0" fmla="*/ 212384 w 634"/>
              <a:gd name="T1" fmla="*/ 84625 h 619"/>
              <a:gd name="T2" fmla="*/ 212384 w 634"/>
              <a:gd name="T3" fmla="*/ 84625 h 619"/>
              <a:gd name="T4" fmla="*/ 212384 w 634"/>
              <a:gd name="T5" fmla="*/ 195427 h 619"/>
              <a:gd name="T6" fmla="*/ 196518 w 634"/>
              <a:gd name="T7" fmla="*/ 211205 h 619"/>
              <a:gd name="T8" fmla="*/ 32092 w 634"/>
              <a:gd name="T9" fmla="*/ 211205 h 619"/>
              <a:gd name="T10" fmla="*/ 16226 w 634"/>
              <a:gd name="T11" fmla="*/ 195427 h 619"/>
              <a:gd name="T12" fmla="*/ 16226 w 634"/>
              <a:gd name="T13" fmla="*/ 26535 h 619"/>
              <a:gd name="T14" fmla="*/ 32092 w 634"/>
              <a:gd name="T15" fmla="*/ 10399 h 619"/>
              <a:gd name="T16" fmla="*/ 143512 w 634"/>
              <a:gd name="T17" fmla="*/ 10399 h 619"/>
              <a:gd name="T18" fmla="*/ 143512 w 634"/>
              <a:gd name="T19" fmla="*/ 0 h 619"/>
              <a:gd name="T20" fmla="*/ 32092 w 634"/>
              <a:gd name="T21" fmla="*/ 0 h 619"/>
              <a:gd name="T22" fmla="*/ 0 w 634"/>
              <a:gd name="T23" fmla="*/ 26535 h 619"/>
              <a:gd name="T24" fmla="*/ 0 w 634"/>
              <a:gd name="T25" fmla="*/ 195427 h 619"/>
              <a:gd name="T26" fmla="*/ 32092 w 634"/>
              <a:gd name="T27" fmla="*/ 221603 h 619"/>
              <a:gd name="T28" fmla="*/ 196518 w 634"/>
              <a:gd name="T29" fmla="*/ 221603 h 619"/>
              <a:gd name="T30" fmla="*/ 228249 w 634"/>
              <a:gd name="T31" fmla="*/ 195427 h 619"/>
              <a:gd name="T32" fmla="*/ 228249 w 634"/>
              <a:gd name="T33" fmla="*/ 84625 h 619"/>
              <a:gd name="T34" fmla="*/ 212384 w 634"/>
              <a:gd name="T35" fmla="*/ 84625 h 619"/>
              <a:gd name="T36" fmla="*/ 58415 w 634"/>
              <a:gd name="T37" fmla="*/ 126938 h 619"/>
              <a:gd name="T38" fmla="*/ 58415 w 634"/>
              <a:gd name="T39" fmla="*/ 126938 h 619"/>
              <a:gd name="T40" fmla="*/ 26683 w 634"/>
              <a:gd name="T41" fmla="*/ 185028 h 619"/>
              <a:gd name="T42" fmla="*/ 37140 w 634"/>
              <a:gd name="T43" fmla="*/ 195427 h 619"/>
              <a:gd name="T44" fmla="*/ 100963 w 634"/>
              <a:gd name="T45" fmla="*/ 163872 h 619"/>
              <a:gd name="T46" fmla="*/ 106372 w 634"/>
              <a:gd name="T47" fmla="*/ 163872 h 619"/>
              <a:gd name="T48" fmla="*/ 217792 w 634"/>
              <a:gd name="T49" fmla="*/ 52711 h 619"/>
              <a:gd name="T50" fmla="*/ 217792 w 634"/>
              <a:gd name="T51" fmla="*/ 31555 h 619"/>
              <a:gd name="T52" fmla="*/ 191109 w 634"/>
              <a:gd name="T53" fmla="*/ 10399 h 619"/>
              <a:gd name="T54" fmla="*/ 169835 w 634"/>
              <a:gd name="T55" fmla="*/ 10399 h 619"/>
              <a:gd name="T56" fmla="*/ 63823 w 634"/>
              <a:gd name="T57" fmla="*/ 116180 h 619"/>
              <a:gd name="T58" fmla="*/ 58415 w 634"/>
              <a:gd name="T59" fmla="*/ 126938 h 619"/>
              <a:gd name="T60" fmla="*/ 175244 w 634"/>
              <a:gd name="T61" fmla="*/ 26535 h 619"/>
              <a:gd name="T62" fmla="*/ 175244 w 634"/>
              <a:gd name="T63" fmla="*/ 26535 h 619"/>
              <a:gd name="T64" fmla="*/ 186061 w 634"/>
              <a:gd name="T65" fmla="*/ 26535 h 619"/>
              <a:gd name="T66" fmla="*/ 201927 w 634"/>
              <a:gd name="T67" fmla="*/ 36934 h 619"/>
              <a:gd name="T68" fmla="*/ 201927 w 634"/>
              <a:gd name="T69" fmla="*/ 47691 h 619"/>
              <a:gd name="T70" fmla="*/ 186061 w 634"/>
              <a:gd name="T71" fmla="*/ 63469 h 619"/>
              <a:gd name="T72" fmla="*/ 164787 w 634"/>
              <a:gd name="T73" fmla="*/ 36934 h 619"/>
              <a:gd name="T74" fmla="*/ 175244 w 634"/>
              <a:gd name="T75" fmla="*/ 26535 h 619"/>
              <a:gd name="T76" fmla="*/ 154330 w 634"/>
              <a:gd name="T77" fmla="*/ 47691 h 619"/>
              <a:gd name="T78" fmla="*/ 154330 w 634"/>
              <a:gd name="T79" fmla="*/ 47691 h 619"/>
              <a:gd name="T80" fmla="*/ 175244 w 634"/>
              <a:gd name="T81" fmla="*/ 73868 h 619"/>
              <a:gd name="T82" fmla="*/ 95915 w 634"/>
              <a:gd name="T83" fmla="*/ 153114 h 619"/>
              <a:gd name="T84" fmla="*/ 74641 w 634"/>
              <a:gd name="T85" fmla="*/ 126938 h 619"/>
              <a:gd name="T86" fmla="*/ 154330 w 634"/>
              <a:gd name="T87" fmla="*/ 47691 h 619"/>
              <a:gd name="T88" fmla="*/ 85098 w 634"/>
              <a:gd name="T89" fmla="*/ 158493 h 619"/>
              <a:gd name="T90" fmla="*/ 85098 w 634"/>
              <a:gd name="T91" fmla="*/ 158493 h 619"/>
              <a:gd name="T92" fmla="*/ 47958 w 634"/>
              <a:gd name="T93" fmla="*/ 185028 h 619"/>
              <a:gd name="T94" fmla="*/ 42549 w 634"/>
              <a:gd name="T95" fmla="*/ 179649 h 619"/>
              <a:gd name="T96" fmla="*/ 63823 w 634"/>
              <a:gd name="T97" fmla="*/ 142715 h 619"/>
              <a:gd name="T98" fmla="*/ 85098 w 634"/>
              <a:gd name="T99" fmla="*/ 158493 h 61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34" h="619">
                <a:moveTo>
                  <a:pt x="589" y="236"/>
                </a:moveTo>
                <a:lnTo>
                  <a:pt x="589" y="236"/>
                </a:lnTo>
                <a:cubicBezTo>
                  <a:pt x="589" y="545"/>
                  <a:pt x="589" y="545"/>
                  <a:pt x="589" y="545"/>
                </a:cubicBezTo>
                <a:cubicBezTo>
                  <a:pt x="589" y="559"/>
                  <a:pt x="575" y="589"/>
                  <a:pt x="545" y="589"/>
                </a:cubicBezTo>
                <a:cubicBezTo>
                  <a:pt x="89" y="589"/>
                  <a:pt x="89" y="589"/>
                  <a:pt x="89" y="589"/>
                </a:cubicBezTo>
                <a:cubicBezTo>
                  <a:pt x="59" y="589"/>
                  <a:pt x="45" y="559"/>
                  <a:pt x="45" y="545"/>
                </a:cubicBezTo>
                <a:cubicBezTo>
                  <a:pt x="45" y="74"/>
                  <a:pt x="45" y="74"/>
                  <a:pt x="45" y="74"/>
                </a:cubicBezTo>
                <a:cubicBezTo>
                  <a:pt x="45" y="59"/>
                  <a:pt x="59" y="29"/>
                  <a:pt x="89" y="29"/>
                </a:cubicBezTo>
                <a:cubicBezTo>
                  <a:pt x="398" y="29"/>
                  <a:pt x="398" y="29"/>
                  <a:pt x="398" y="29"/>
                </a:cubicBezTo>
                <a:cubicBezTo>
                  <a:pt x="398" y="0"/>
                  <a:pt x="398" y="0"/>
                  <a:pt x="398" y="0"/>
                </a:cubicBezTo>
                <a:cubicBezTo>
                  <a:pt x="89" y="0"/>
                  <a:pt x="89" y="0"/>
                  <a:pt x="89" y="0"/>
                </a:cubicBezTo>
                <a:cubicBezTo>
                  <a:pt x="45" y="0"/>
                  <a:pt x="0" y="29"/>
                  <a:pt x="0" y="74"/>
                </a:cubicBezTo>
                <a:cubicBezTo>
                  <a:pt x="0" y="545"/>
                  <a:pt x="0" y="545"/>
                  <a:pt x="0" y="545"/>
                </a:cubicBezTo>
                <a:cubicBezTo>
                  <a:pt x="0" y="589"/>
                  <a:pt x="45" y="618"/>
                  <a:pt x="89" y="618"/>
                </a:cubicBezTo>
                <a:cubicBezTo>
                  <a:pt x="545" y="618"/>
                  <a:pt x="545" y="618"/>
                  <a:pt x="545" y="618"/>
                </a:cubicBezTo>
                <a:cubicBezTo>
                  <a:pt x="589" y="618"/>
                  <a:pt x="633" y="589"/>
                  <a:pt x="633" y="545"/>
                </a:cubicBezTo>
                <a:cubicBezTo>
                  <a:pt x="633" y="236"/>
                  <a:pt x="633" y="236"/>
                  <a:pt x="633" y="236"/>
                </a:cubicBezTo>
                <a:lnTo>
                  <a:pt x="589" y="236"/>
                </a:lnTo>
                <a:close/>
                <a:moveTo>
                  <a:pt x="162" y="354"/>
                </a:moveTo>
                <a:lnTo>
                  <a:pt x="162" y="354"/>
                </a:lnTo>
                <a:cubicBezTo>
                  <a:pt x="74" y="516"/>
                  <a:pt x="74" y="516"/>
                  <a:pt x="74" y="516"/>
                </a:cubicBezTo>
                <a:cubicBezTo>
                  <a:pt x="74" y="545"/>
                  <a:pt x="89" y="559"/>
                  <a:pt x="103" y="545"/>
                </a:cubicBezTo>
                <a:cubicBezTo>
                  <a:pt x="280" y="457"/>
                  <a:pt x="280" y="457"/>
                  <a:pt x="280" y="457"/>
                </a:cubicBezTo>
                <a:lnTo>
                  <a:pt x="295" y="457"/>
                </a:lnTo>
                <a:cubicBezTo>
                  <a:pt x="604" y="147"/>
                  <a:pt x="604" y="147"/>
                  <a:pt x="604" y="147"/>
                </a:cubicBezTo>
                <a:cubicBezTo>
                  <a:pt x="619" y="133"/>
                  <a:pt x="619" y="103"/>
                  <a:pt x="604" y="88"/>
                </a:cubicBezTo>
                <a:cubicBezTo>
                  <a:pt x="530" y="29"/>
                  <a:pt x="530" y="29"/>
                  <a:pt x="530" y="29"/>
                </a:cubicBezTo>
                <a:cubicBezTo>
                  <a:pt x="516" y="15"/>
                  <a:pt x="486" y="15"/>
                  <a:pt x="471" y="29"/>
                </a:cubicBezTo>
                <a:cubicBezTo>
                  <a:pt x="177" y="324"/>
                  <a:pt x="177" y="324"/>
                  <a:pt x="177" y="324"/>
                </a:cubicBezTo>
                <a:cubicBezTo>
                  <a:pt x="162" y="339"/>
                  <a:pt x="162" y="339"/>
                  <a:pt x="162" y="354"/>
                </a:cubicBezTo>
                <a:close/>
                <a:moveTo>
                  <a:pt x="486" y="74"/>
                </a:moveTo>
                <a:lnTo>
                  <a:pt x="486" y="74"/>
                </a:lnTo>
                <a:cubicBezTo>
                  <a:pt x="501" y="59"/>
                  <a:pt x="516" y="59"/>
                  <a:pt x="516" y="74"/>
                </a:cubicBezTo>
                <a:cubicBezTo>
                  <a:pt x="560" y="103"/>
                  <a:pt x="560" y="103"/>
                  <a:pt x="560" y="103"/>
                </a:cubicBezTo>
                <a:cubicBezTo>
                  <a:pt x="575" y="118"/>
                  <a:pt x="575" y="133"/>
                  <a:pt x="560" y="133"/>
                </a:cubicBezTo>
                <a:cubicBezTo>
                  <a:pt x="516" y="177"/>
                  <a:pt x="516" y="177"/>
                  <a:pt x="516" y="177"/>
                </a:cubicBezTo>
                <a:cubicBezTo>
                  <a:pt x="457" y="103"/>
                  <a:pt x="457" y="103"/>
                  <a:pt x="457" y="103"/>
                </a:cubicBezTo>
                <a:lnTo>
                  <a:pt x="486" y="74"/>
                </a:lnTo>
                <a:close/>
                <a:moveTo>
                  <a:pt x="428" y="133"/>
                </a:moveTo>
                <a:lnTo>
                  <a:pt x="428" y="133"/>
                </a:lnTo>
                <a:cubicBezTo>
                  <a:pt x="486" y="206"/>
                  <a:pt x="486" y="206"/>
                  <a:pt x="486" y="206"/>
                </a:cubicBezTo>
                <a:cubicBezTo>
                  <a:pt x="266" y="427"/>
                  <a:pt x="266" y="427"/>
                  <a:pt x="266" y="427"/>
                </a:cubicBezTo>
                <a:cubicBezTo>
                  <a:pt x="251" y="398"/>
                  <a:pt x="207" y="368"/>
                  <a:pt x="207" y="354"/>
                </a:cubicBezTo>
                <a:lnTo>
                  <a:pt x="428" y="133"/>
                </a:lnTo>
                <a:close/>
                <a:moveTo>
                  <a:pt x="236" y="442"/>
                </a:moveTo>
                <a:lnTo>
                  <a:pt x="236" y="442"/>
                </a:lnTo>
                <a:cubicBezTo>
                  <a:pt x="133" y="516"/>
                  <a:pt x="133" y="516"/>
                  <a:pt x="133" y="516"/>
                </a:cubicBezTo>
                <a:cubicBezTo>
                  <a:pt x="118" y="516"/>
                  <a:pt x="118" y="501"/>
                  <a:pt x="118" y="501"/>
                </a:cubicBezTo>
                <a:cubicBezTo>
                  <a:pt x="177" y="398"/>
                  <a:pt x="177" y="398"/>
                  <a:pt x="177" y="398"/>
                </a:cubicBezTo>
                <a:lnTo>
                  <a:pt x="236" y="442"/>
                </a:lnTo>
                <a:close/>
              </a:path>
            </a:pathLst>
          </a:custGeom>
          <a:solidFill>
            <a:schemeClr val="bg1"/>
          </a:solidFill>
          <a:ln>
            <a:noFill/>
          </a:ln>
          <a:effectLst/>
        </p:spPr>
        <p:txBody>
          <a:bodyPr wrap="none" lIns="91408" tIns="45704" rIns="91408" bIns="45704" anchor="ctr"/>
          <a:lstStyle/>
          <a:p>
            <a:endParaRPr lang="en-US" sz="2700"/>
          </a:p>
        </p:txBody>
      </p:sp>
      <p:pic>
        <p:nvPicPr>
          <p:cNvPr id="5" name="图片占位符 4">
            <a:extLst>
              <a:ext uri="{FF2B5EF4-FFF2-40B4-BE49-F238E27FC236}">
                <a16:creationId xmlns:a16="http://schemas.microsoft.com/office/drawing/2014/main" id="{C3B637A7-7942-4D62-BF3D-6501948A34E7}"/>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0881" r="10881"/>
          <a:stretch>
            <a:fillRect/>
          </a:stretch>
        </p:blipFill>
        <p:spPr/>
      </p:pic>
    </p:spTree>
    <p:extLst>
      <p:ext uri="{BB962C8B-B14F-4D97-AF65-F5344CB8AC3E}">
        <p14:creationId xmlns:p14="http://schemas.microsoft.com/office/powerpoint/2010/main" val="4852067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Rectangle 12"/>
          <p:cNvSpPr/>
          <p:nvPr/>
        </p:nvSpPr>
        <p:spPr>
          <a:xfrm>
            <a:off x="6836898" y="1406769"/>
            <a:ext cx="5355102" cy="43750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1378709" y="2660794"/>
            <a:ext cx="4851400" cy="2123658"/>
          </a:xfrm>
          <a:prstGeom prst="rect">
            <a:avLst/>
          </a:prstGeom>
          <a:noFill/>
        </p:spPr>
        <p:txBody>
          <a:bodyPr wrap="square" rtlCol="0">
            <a:spAutoFit/>
          </a:bodyPr>
          <a:lstStyle/>
          <a:p>
            <a:pPr algn="ctr"/>
            <a:r>
              <a:rPr lang="en-US" sz="6600" dirty="0">
                <a:solidFill>
                  <a:schemeClr val="accent1"/>
                </a:solidFill>
                <a:latin typeface="Bree Serif" panose="02000503040000020004" pitchFamily="50" charset="0"/>
              </a:rPr>
              <a:t>POINTS</a:t>
            </a:r>
            <a:r>
              <a:rPr lang="en-US" sz="6600" dirty="0">
                <a:latin typeface="Bree Serif" panose="02000503040000020004" pitchFamily="50" charset="0"/>
              </a:rPr>
              <a:t> OF CONTENT</a:t>
            </a:r>
          </a:p>
        </p:txBody>
      </p:sp>
      <p:sp>
        <p:nvSpPr>
          <p:cNvPr id="6" name="TextBox 5"/>
          <p:cNvSpPr txBox="1"/>
          <p:nvPr/>
        </p:nvSpPr>
        <p:spPr>
          <a:xfrm rot="16200000">
            <a:off x="-28141" y="3568735"/>
            <a:ext cx="1287532" cy="307777"/>
          </a:xfrm>
          <a:prstGeom prst="rect">
            <a:avLst/>
          </a:prstGeom>
          <a:noFill/>
        </p:spPr>
        <p:txBody>
          <a:bodyPr wrap="none" rtlCol="0">
            <a:spAutoFit/>
          </a:bodyPr>
          <a:lstStyle/>
          <a:p>
            <a:pPr algn="ctr"/>
            <a:r>
              <a:rPr lang="en-US" sz="1400" spc="600" dirty="0">
                <a:latin typeface="Bree Serif" panose="02000503040000020004" pitchFamily="50" charset="0"/>
              </a:rPr>
              <a:t>RETAGE</a:t>
            </a:r>
          </a:p>
        </p:txBody>
      </p:sp>
      <p:grpSp>
        <p:nvGrpSpPr>
          <p:cNvPr id="9" name="Group 8"/>
          <p:cNvGrpSpPr/>
          <p:nvPr/>
        </p:nvGrpSpPr>
        <p:grpSpPr>
          <a:xfrm>
            <a:off x="7406594" y="2014463"/>
            <a:ext cx="3427079" cy="3416320"/>
            <a:chOff x="7770804" y="2014463"/>
            <a:chExt cx="3427079" cy="3416320"/>
          </a:xfrm>
        </p:grpSpPr>
        <p:sp>
          <p:nvSpPr>
            <p:cNvPr id="3" name="TextBox 2"/>
            <p:cNvSpPr txBox="1"/>
            <p:nvPr/>
          </p:nvSpPr>
          <p:spPr>
            <a:xfrm>
              <a:off x="8165394" y="2014463"/>
              <a:ext cx="3032489" cy="3416320"/>
            </a:xfrm>
            <a:prstGeom prst="rect">
              <a:avLst/>
            </a:prstGeom>
            <a:noFill/>
          </p:spPr>
          <p:txBody>
            <a:bodyPr wrap="square" rtlCol="0">
              <a:spAutoFit/>
            </a:bodyPr>
            <a:lstStyle/>
            <a:p>
              <a:pPr>
                <a:lnSpc>
                  <a:spcPct val="150000"/>
                </a:lnSpc>
              </a:pPr>
              <a:r>
                <a:rPr lang="en-US" dirty="0">
                  <a:latin typeface="Open Sans" panose="020B0606030504020204" pitchFamily="34" charset="0"/>
                  <a:ea typeface="Open Sans" panose="020B0606030504020204" pitchFamily="34" charset="0"/>
                  <a:cs typeface="Open Sans" panose="020B0606030504020204" pitchFamily="34" charset="0"/>
                </a:rPr>
                <a:t>Welcome Message</a:t>
              </a:r>
            </a:p>
            <a:p>
              <a:pPr>
                <a:lnSpc>
                  <a:spcPct val="150000"/>
                </a:lnSpc>
              </a:pPr>
              <a:r>
                <a:rPr lang="en-US" dirty="0">
                  <a:latin typeface="Open Sans" panose="020B0606030504020204" pitchFamily="34" charset="0"/>
                  <a:ea typeface="Open Sans" panose="020B0606030504020204" pitchFamily="34" charset="0"/>
                  <a:cs typeface="Open Sans" panose="020B0606030504020204" pitchFamily="34" charset="0"/>
                </a:rPr>
                <a:t>About Us</a:t>
              </a:r>
            </a:p>
            <a:p>
              <a:pPr>
                <a:lnSpc>
                  <a:spcPct val="150000"/>
                </a:lnSpc>
              </a:pPr>
              <a:r>
                <a:rPr lang="en-US" dirty="0">
                  <a:latin typeface="Open Sans" panose="020B0606030504020204" pitchFamily="34" charset="0"/>
                  <a:ea typeface="Open Sans" panose="020B0606030504020204" pitchFamily="34" charset="0"/>
                  <a:cs typeface="Open Sans" panose="020B0606030504020204" pitchFamily="34" charset="0"/>
                </a:rPr>
                <a:t>Who We Are</a:t>
              </a:r>
            </a:p>
            <a:p>
              <a:pPr>
                <a:lnSpc>
                  <a:spcPct val="150000"/>
                </a:lnSpc>
              </a:pPr>
              <a:r>
                <a:rPr lang="en-US" dirty="0">
                  <a:latin typeface="Open Sans" panose="020B0606030504020204" pitchFamily="34" charset="0"/>
                  <a:ea typeface="Open Sans" panose="020B0606030504020204" pitchFamily="34" charset="0"/>
                  <a:cs typeface="Open Sans" panose="020B0606030504020204" pitchFamily="34" charset="0"/>
                </a:rPr>
                <a:t>People Behind Our Brand</a:t>
              </a:r>
            </a:p>
            <a:p>
              <a:pPr>
                <a:lnSpc>
                  <a:spcPct val="150000"/>
                </a:lnSpc>
              </a:pPr>
              <a:r>
                <a:rPr lang="en-US" dirty="0">
                  <a:latin typeface="Open Sans" panose="020B0606030504020204" pitchFamily="34" charset="0"/>
                  <a:ea typeface="Open Sans" panose="020B0606030504020204" pitchFamily="34" charset="0"/>
                  <a:cs typeface="Open Sans" panose="020B0606030504020204" pitchFamily="34" charset="0"/>
                </a:rPr>
                <a:t>What We Have Done</a:t>
              </a:r>
            </a:p>
            <a:p>
              <a:pPr>
                <a:lnSpc>
                  <a:spcPct val="150000"/>
                </a:lnSpc>
              </a:pPr>
              <a:r>
                <a:rPr lang="en-US" dirty="0">
                  <a:latin typeface="Open Sans" panose="020B0606030504020204" pitchFamily="34" charset="0"/>
                  <a:ea typeface="Open Sans" panose="020B0606030504020204" pitchFamily="34" charset="0"/>
                  <a:cs typeface="Open Sans" panose="020B0606030504020204" pitchFamily="34" charset="0"/>
                </a:rPr>
                <a:t>Great Testimony</a:t>
              </a:r>
            </a:p>
            <a:p>
              <a:pPr>
                <a:lnSpc>
                  <a:spcPct val="150000"/>
                </a:lnSpc>
              </a:pPr>
              <a:r>
                <a:rPr lang="en-US" dirty="0">
                  <a:latin typeface="Open Sans" panose="020B0606030504020204" pitchFamily="34" charset="0"/>
                  <a:ea typeface="Open Sans" panose="020B0606030504020204" pitchFamily="34" charset="0"/>
                  <a:cs typeface="Open Sans" panose="020B0606030504020204" pitchFamily="34" charset="0"/>
                </a:rPr>
                <a:t>Photography</a:t>
              </a:r>
            </a:p>
            <a:p>
              <a:pPr>
                <a:lnSpc>
                  <a:spcPct val="150000"/>
                </a:lnSpc>
              </a:pPr>
              <a:r>
                <a:rPr lang="en-US" dirty="0">
                  <a:latin typeface="Open Sans" panose="020B0606030504020204" pitchFamily="34" charset="0"/>
                  <a:ea typeface="Open Sans" panose="020B0606030504020204" pitchFamily="34" charset="0"/>
                  <a:cs typeface="Open Sans" panose="020B0606030504020204" pitchFamily="34" charset="0"/>
                </a:rPr>
                <a:t>Feature	</a:t>
              </a:r>
            </a:p>
          </p:txBody>
        </p:sp>
        <p:sp>
          <p:nvSpPr>
            <p:cNvPr id="8" name="TextBox 7"/>
            <p:cNvSpPr txBox="1"/>
            <p:nvPr/>
          </p:nvSpPr>
          <p:spPr>
            <a:xfrm>
              <a:off x="7770804" y="2014463"/>
              <a:ext cx="394590" cy="3416320"/>
            </a:xfrm>
            <a:prstGeom prst="rect">
              <a:avLst/>
            </a:prstGeom>
            <a:noFill/>
          </p:spPr>
          <p:txBody>
            <a:bodyPr wrap="square" rtlCol="0">
              <a:spAutoFit/>
            </a:bodyPr>
            <a:lstStyle/>
            <a:p>
              <a:pPr>
                <a:lnSpc>
                  <a:spcPct val="150000"/>
                </a:lnSpc>
              </a:pPr>
              <a:r>
                <a:rPr lang="en-US"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1.</a:t>
              </a:r>
            </a:p>
            <a:p>
              <a:pPr>
                <a:lnSpc>
                  <a:spcPct val="150000"/>
                </a:lnSpc>
              </a:pPr>
              <a:r>
                <a:rPr lang="en-US"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2.</a:t>
              </a:r>
            </a:p>
            <a:p>
              <a:pPr>
                <a:lnSpc>
                  <a:spcPct val="150000"/>
                </a:lnSpc>
              </a:pPr>
              <a:r>
                <a:rPr lang="en-US"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3.</a:t>
              </a:r>
            </a:p>
            <a:p>
              <a:pPr>
                <a:lnSpc>
                  <a:spcPct val="150000"/>
                </a:lnSpc>
              </a:pPr>
              <a:r>
                <a:rPr lang="en-US"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4.</a:t>
              </a:r>
            </a:p>
            <a:p>
              <a:pPr>
                <a:lnSpc>
                  <a:spcPct val="150000"/>
                </a:lnSpc>
              </a:pPr>
              <a:r>
                <a:rPr lang="en-US"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5.</a:t>
              </a:r>
            </a:p>
            <a:p>
              <a:pPr>
                <a:lnSpc>
                  <a:spcPct val="150000"/>
                </a:lnSpc>
              </a:pPr>
              <a:r>
                <a:rPr lang="en-US"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6.</a:t>
              </a:r>
            </a:p>
            <a:p>
              <a:pPr>
                <a:lnSpc>
                  <a:spcPct val="150000"/>
                </a:lnSpc>
              </a:pPr>
              <a:r>
                <a:rPr lang="en-US"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7.</a:t>
              </a:r>
            </a:p>
            <a:p>
              <a:pPr>
                <a:lnSpc>
                  <a:spcPct val="150000"/>
                </a:lnSpc>
              </a:pPr>
              <a:r>
                <a:rPr lang="en-US"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8.</a:t>
              </a:r>
            </a:p>
          </p:txBody>
        </p:sp>
      </p:grpSp>
      <p:sp>
        <p:nvSpPr>
          <p:cNvPr id="14" name="Slide Number Placeholder 13"/>
          <p:cNvSpPr>
            <a:spLocks noGrp="1"/>
          </p:cNvSpPr>
          <p:nvPr>
            <p:ph type="sldNum" sz="quarter" idx="10"/>
          </p:nvPr>
        </p:nvSpPr>
        <p:spPr/>
        <p:txBody>
          <a:bodyPr/>
          <a:lstStyle/>
          <a:p>
            <a:r>
              <a:rPr lang="en-US" dirty="0"/>
              <a:t>PAGE </a:t>
            </a:r>
            <a:fld id="{BDB35BE1-EA4E-409B-B1A4-DE46CC3B3118}" type="slidenum">
              <a:rPr lang="en-US" smtClean="0"/>
              <a:pPr/>
              <a:t>3</a:t>
            </a:fld>
            <a:endParaRPr lang="en-US" dirty="0"/>
          </a:p>
        </p:txBody>
      </p:sp>
    </p:spTree>
    <p:extLst>
      <p:ext uri="{BB962C8B-B14F-4D97-AF65-F5344CB8AC3E}">
        <p14:creationId xmlns:p14="http://schemas.microsoft.com/office/powerpoint/2010/main" val="38958956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 name="图片占位符 5" descr="图片包含 服装, 橙色, 室内&#10;&#10;已生成高可信度的说明">
            <a:extLst>
              <a:ext uri="{FF2B5EF4-FFF2-40B4-BE49-F238E27FC236}">
                <a16:creationId xmlns:a16="http://schemas.microsoft.com/office/drawing/2014/main" id="{B68444DE-2D89-429A-8E9B-C7ED9B56618C}"/>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32308" r="32308"/>
          <a:stretch>
            <a:fillRect/>
          </a:stretch>
        </p:blipFill>
        <p:spPr/>
      </p:pic>
      <p:sp>
        <p:nvSpPr>
          <p:cNvPr id="8" name="Rectangle 7"/>
          <p:cNvSpPr/>
          <p:nvPr/>
        </p:nvSpPr>
        <p:spPr>
          <a:xfrm>
            <a:off x="1336431" y="2293034"/>
            <a:ext cx="3826412" cy="3854548"/>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30</a:t>
            </a:fld>
            <a:endParaRPr lang="en-US">
              <a:solidFill>
                <a:schemeClr val="bg1"/>
              </a:solidFill>
            </a:endParaRPr>
          </a:p>
        </p:txBody>
      </p:sp>
      <p:sp>
        <p:nvSpPr>
          <p:cNvPr id="9" name="TextBox 8"/>
          <p:cNvSpPr txBox="1"/>
          <p:nvPr/>
        </p:nvSpPr>
        <p:spPr>
          <a:xfrm>
            <a:off x="5744486" y="2881562"/>
            <a:ext cx="3498630" cy="1015663"/>
          </a:xfrm>
          <a:prstGeom prst="rect">
            <a:avLst/>
          </a:prstGeom>
          <a:noFill/>
        </p:spPr>
        <p:txBody>
          <a:bodyPr wrap="square" rtlCol="0">
            <a:spAutoFit/>
          </a:bodyPr>
          <a:lstStyle/>
          <a:p>
            <a:pPr algn="ctr"/>
            <a:r>
              <a:rPr lang="en-US" sz="6000">
                <a:solidFill>
                  <a:schemeClr val="bg1"/>
                </a:solidFill>
                <a:latin typeface="Bree Serif" panose="02000503040000020004" pitchFamily="50" charset="0"/>
              </a:rPr>
              <a:t>PROCESS.</a:t>
            </a:r>
          </a:p>
        </p:txBody>
      </p:sp>
      <p:sp>
        <p:nvSpPr>
          <p:cNvPr id="10" name="TextBox 9"/>
          <p:cNvSpPr txBox="1"/>
          <p:nvPr/>
        </p:nvSpPr>
        <p:spPr>
          <a:xfrm>
            <a:off x="5786690" y="4215215"/>
            <a:ext cx="4806282" cy="1200329"/>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Aenean commodo ligula eget dolor. Aenean massa. Cum sociis natoque penatibus et magnis dis parturient montes, nascetur ridiculus mus. </a:t>
            </a:r>
          </a:p>
        </p:txBody>
      </p:sp>
      <p:sp>
        <p:nvSpPr>
          <p:cNvPr id="11" name="TextBox 10"/>
          <p:cNvSpPr txBox="1"/>
          <p:nvPr/>
        </p:nvSpPr>
        <p:spPr>
          <a:xfrm flipH="1">
            <a:off x="4140168" y="732502"/>
            <a:ext cx="2081137"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Great Testimony</a:t>
            </a:r>
          </a:p>
        </p:txBody>
      </p:sp>
      <p:sp>
        <p:nvSpPr>
          <p:cNvPr id="12" name="TextBox 11"/>
          <p:cNvSpPr txBox="1"/>
          <p:nvPr/>
        </p:nvSpPr>
        <p:spPr>
          <a:xfrm rot="5400000">
            <a:off x="10726942" y="3371440"/>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grpSp>
        <p:nvGrpSpPr>
          <p:cNvPr id="14" name="Group 13"/>
          <p:cNvGrpSpPr/>
          <p:nvPr/>
        </p:nvGrpSpPr>
        <p:grpSpPr>
          <a:xfrm>
            <a:off x="5744486" y="1787620"/>
            <a:ext cx="953639" cy="775952"/>
            <a:chOff x="10074275" y="4479132"/>
            <a:chExt cx="464344" cy="377825"/>
          </a:xfrm>
          <a:solidFill>
            <a:schemeClr val="bg1"/>
          </a:solidFill>
        </p:grpSpPr>
        <p:sp>
          <p:nvSpPr>
            <p:cNvPr id="15"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pic>
        <p:nvPicPr>
          <p:cNvPr id="13" name="图片占位符 12" descr="图片包含 室内, 餐桌, 物体, 墙壁&#10;&#10;已生成高可信度的说明">
            <a:extLst>
              <a:ext uri="{FF2B5EF4-FFF2-40B4-BE49-F238E27FC236}">
                <a16:creationId xmlns:a16="http://schemas.microsoft.com/office/drawing/2014/main" id="{E9342EE1-6EEE-4C02-A3A2-05E9430FE7A3}"/>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16673" b="16673"/>
          <a:stretch>
            <a:fillRect/>
          </a:stretch>
        </p:blipFill>
        <p:spPr/>
      </p:pic>
    </p:spTree>
    <p:extLst>
      <p:ext uri="{BB962C8B-B14F-4D97-AF65-F5344CB8AC3E}">
        <p14:creationId xmlns:p14="http://schemas.microsoft.com/office/powerpoint/2010/main" val="3429030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5" name="Rectangle 4"/>
          <p:cNvSpPr/>
          <p:nvPr/>
        </p:nvSpPr>
        <p:spPr>
          <a:xfrm>
            <a:off x="-1" y="534572"/>
            <a:ext cx="5711484" cy="5894363"/>
          </a:xfrm>
          <a:prstGeom prst="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31</a:t>
            </a:fld>
            <a:endParaRPr lang="en-US"/>
          </a:p>
        </p:txBody>
      </p:sp>
      <p:sp>
        <p:nvSpPr>
          <p:cNvPr id="7" name="TextBox 6"/>
          <p:cNvSpPr txBox="1"/>
          <p:nvPr/>
        </p:nvSpPr>
        <p:spPr>
          <a:xfrm>
            <a:off x="6039907" y="2600880"/>
            <a:ext cx="4553065" cy="1938992"/>
          </a:xfrm>
          <a:prstGeom prst="rect">
            <a:avLst/>
          </a:prstGeom>
          <a:noFill/>
        </p:spPr>
        <p:txBody>
          <a:bodyPr wrap="square" rtlCol="0">
            <a:spAutoFit/>
          </a:bodyPr>
          <a:lstStyle/>
          <a:p>
            <a:r>
              <a:rPr lang="en-US" sz="6000">
                <a:latin typeface="Bree Serif" panose="02000503040000020004" pitchFamily="50" charset="0"/>
              </a:rPr>
              <a:t>MARKETING PLAN.</a:t>
            </a:r>
          </a:p>
        </p:txBody>
      </p:sp>
      <p:sp>
        <p:nvSpPr>
          <p:cNvPr id="8" name="TextBox 7"/>
          <p:cNvSpPr txBox="1"/>
          <p:nvPr/>
        </p:nvSpPr>
        <p:spPr>
          <a:xfrm>
            <a:off x="6039907" y="4685479"/>
            <a:ext cx="4327982" cy="1200329"/>
          </a:xfrm>
          <a:prstGeom prst="rect">
            <a:avLst/>
          </a:prstGeom>
          <a:noFill/>
        </p:spPr>
        <p:txBody>
          <a:bodyPr wrap="square" rtlCol="0">
            <a:spAutoFit/>
          </a:bodyPr>
          <a:lstStyle/>
          <a:p>
            <a:pPr algn="just">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Aenean commodo ligula eget dolor. Aenean massa. Cum sociis natoque penatibus et magnis dis parturient montes, nascetur ridiculus mus. </a:t>
            </a:r>
          </a:p>
        </p:txBody>
      </p:sp>
      <p:sp>
        <p:nvSpPr>
          <p:cNvPr id="9" name="TextBox 8"/>
          <p:cNvSpPr txBox="1"/>
          <p:nvPr/>
        </p:nvSpPr>
        <p:spPr>
          <a:xfrm flipH="1">
            <a:off x="6039907" y="703580"/>
            <a:ext cx="2081137"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Great Testimony</a:t>
            </a:r>
          </a:p>
        </p:txBody>
      </p:sp>
      <p:sp>
        <p:nvSpPr>
          <p:cNvPr id="10" name="TextBox 9"/>
          <p:cNvSpPr txBox="1"/>
          <p:nvPr/>
        </p:nvSpPr>
        <p:spPr>
          <a:xfrm rot="5400000">
            <a:off x="10726942" y="3371440"/>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grpSp>
        <p:nvGrpSpPr>
          <p:cNvPr id="14" name="Group 13"/>
          <p:cNvGrpSpPr/>
          <p:nvPr/>
        </p:nvGrpSpPr>
        <p:grpSpPr>
          <a:xfrm>
            <a:off x="6138381" y="1451558"/>
            <a:ext cx="756165" cy="863979"/>
            <a:chOff x="9162373" y="3045147"/>
            <a:chExt cx="406400" cy="464344"/>
          </a:xfrm>
          <a:solidFill>
            <a:schemeClr val="tx1"/>
          </a:solidFill>
        </p:grpSpPr>
        <p:sp>
          <p:nvSpPr>
            <p:cNvPr id="15"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8"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pic>
        <p:nvPicPr>
          <p:cNvPr id="6" name="图片占位符 5" descr="图片包含 人员, 妇女&#10;&#10;已生成极高可信度的说明">
            <a:extLst>
              <a:ext uri="{FF2B5EF4-FFF2-40B4-BE49-F238E27FC236}">
                <a16:creationId xmlns:a16="http://schemas.microsoft.com/office/drawing/2014/main" id="{418145B6-C772-42E1-930C-23087357BC4D}"/>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6667" b="16667"/>
          <a:stretch>
            <a:fillRect/>
          </a:stretch>
        </p:blipFill>
        <p:spPr/>
      </p:pic>
    </p:spTree>
    <p:extLst>
      <p:ext uri="{BB962C8B-B14F-4D97-AF65-F5344CB8AC3E}">
        <p14:creationId xmlns:p14="http://schemas.microsoft.com/office/powerpoint/2010/main" val="35223227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9" name="Rectangle 8"/>
          <p:cNvSpPr/>
          <p:nvPr/>
        </p:nvSpPr>
        <p:spPr>
          <a:xfrm>
            <a:off x="7061982" y="3597008"/>
            <a:ext cx="5130018" cy="22692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397218" y="393894"/>
            <a:ext cx="2794782" cy="2926081"/>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32</a:t>
            </a:fld>
            <a:endParaRPr lang="en-US">
              <a:solidFill>
                <a:schemeClr val="bg1"/>
              </a:solidFill>
            </a:endParaRPr>
          </a:p>
        </p:txBody>
      </p:sp>
      <p:sp>
        <p:nvSpPr>
          <p:cNvPr id="10" name="TextBox 9"/>
          <p:cNvSpPr txBox="1"/>
          <p:nvPr/>
        </p:nvSpPr>
        <p:spPr>
          <a:xfrm>
            <a:off x="4328736" y="1640971"/>
            <a:ext cx="4553065" cy="1015663"/>
          </a:xfrm>
          <a:prstGeom prst="rect">
            <a:avLst/>
          </a:prstGeom>
          <a:noFill/>
        </p:spPr>
        <p:txBody>
          <a:bodyPr wrap="square" rtlCol="0">
            <a:spAutoFit/>
          </a:bodyPr>
          <a:lstStyle/>
          <a:p>
            <a:pPr algn="r"/>
            <a:r>
              <a:rPr lang="en-US" sz="6000">
                <a:solidFill>
                  <a:schemeClr val="bg1"/>
                </a:solidFill>
                <a:latin typeface="Bree Serif" panose="02000503040000020004" pitchFamily="50" charset="0"/>
              </a:rPr>
              <a:t>SALES.</a:t>
            </a:r>
          </a:p>
        </p:txBody>
      </p:sp>
      <p:sp>
        <p:nvSpPr>
          <p:cNvPr id="11" name="TextBox 10"/>
          <p:cNvSpPr txBox="1"/>
          <p:nvPr/>
        </p:nvSpPr>
        <p:spPr>
          <a:xfrm flipH="1">
            <a:off x="837515" y="872392"/>
            <a:ext cx="2081137"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Great Testimony</a:t>
            </a:r>
          </a:p>
        </p:txBody>
      </p:sp>
      <p:sp>
        <p:nvSpPr>
          <p:cNvPr id="12" name="TextBox 11"/>
          <p:cNvSpPr txBox="1"/>
          <p:nvPr/>
        </p:nvSpPr>
        <p:spPr>
          <a:xfrm rot="16200000" flipH="1">
            <a:off x="39860" y="3443119"/>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graphicFrame>
        <p:nvGraphicFramePr>
          <p:cNvPr id="13" name="Chart 386">
            <a:extLst>
              <a:ext uri="{FF2B5EF4-FFF2-40B4-BE49-F238E27FC236}">
                <a16:creationId xmlns:a16="http://schemas.microsoft.com/office/drawing/2014/main" id="{0C5BEBF4-DE59-4A3D-8855-544A12B6D661}"/>
              </a:ext>
            </a:extLst>
          </p:cNvPr>
          <p:cNvGraphicFramePr/>
          <p:nvPr>
            <p:extLst>
              <p:ext uri="{D42A27DB-BD31-4B8C-83A1-F6EECF244321}">
                <p14:modId xmlns:p14="http://schemas.microsoft.com/office/powerpoint/2010/main" val="799923472"/>
              </p:ext>
            </p:extLst>
          </p:nvPr>
        </p:nvGraphicFramePr>
        <p:xfrm>
          <a:off x="1593296" y="3375311"/>
          <a:ext cx="4712904" cy="2720668"/>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1818772" y="1781355"/>
            <a:ext cx="2991198" cy="584775"/>
          </a:xfrm>
          <a:prstGeom prst="rect">
            <a:avLst/>
          </a:prstGeom>
          <a:noFill/>
        </p:spPr>
        <p:txBody>
          <a:bodyPr wrap="square" rtlCol="0">
            <a:spAutoFit/>
          </a:bodyPr>
          <a:lstStyle/>
          <a:p>
            <a:r>
              <a:rPr lang="en-US" sz="3200" b="1">
                <a:solidFill>
                  <a:schemeClr val="bg1"/>
                </a:solidFill>
                <a:latin typeface="Bree Serif" panose="02000503040000020004" pitchFamily="50" charset="0"/>
              </a:rPr>
              <a:t>45%</a:t>
            </a:r>
            <a:endParaRPr lang="en-US" sz="3200" b="1">
              <a:solidFill>
                <a:schemeClr val="bg1"/>
              </a:solidFill>
              <a:latin typeface="Bree Serif" panose="02000503040000020004" pitchFamily="50" charset="0"/>
              <a:ea typeface="Roboto" panose="02000000000000000000" pitchFamily="2" charset="0"/>
              <a:cs typeface="Lato" panose="020F0502020204030203" pitchFamily="34" charset="0"/>
            </a:endParaRPr>
          </a:p>
        </p:txBody>
      </p:sp>
      <p:sp>
        <p:nvSpPr>
          <p:cNvPr id="15" name="TextBox 14"/>
          <p:cNvSpPr txBox="1"/>
          <p:nvPr/>
        </p:nvSpPr>
        <p:spPr>
          <a:xfrm>
            <a:off x="2918652" y="1830193"/>
            <a:ext cx="2215266" cy="526426"/>
          </a:xfrm>
          <a:prstGeom prst="rect">
            <a:avLst/>
          </a:prstGeom>
          <a:noFill/>
        </p:spPr>
        <p:txBody>
          <a:bodyPr wrap="square" rtlCol="0">
            <a:spAutoFit/>
          </a:bodyPr>
          <a:lstStyle/>
          <a:p>
            <a:pPr algn="just">
              <a:lnSpc>
                <a:spcPct val="150000"/>
              </a:lnSpc>
            </a:pP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0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16" name="TextBox 15"/>
          <p:cNvSpPr txBox="1"/>
          <p:nvPr/>
        </p:nvSpPr>
        <p:spPr>
          <a:xfrm>
            <a:off x="1818772" y="2401290"/>
            <a:ext cx="2991198" cy="584775"/>
          </a:xfrm>
          <a:prstGeom prst="rect">
            <a:avLst/>
          </a:prstGeom>
          <a:noFill/>
        </p:spPr>
        <p:txBody>
          <a:bodyPr wrap="square" rtlCol="0">
            <a:spAutoFit/>
          </a:bodyPr>
          <a:lstStyle/>
          <a:p>
            <a:r>
              <a:rPr lang="en-US" sz="3200" b="1">
                <a:solidFill>
                  <a:schemeClr val="bg1"/>
                </a:solidFill>
                <a:latin typeface="Bree Serif" panose="02000503040000020004" pitchFamily="50" charset="0"/>
              </a:rPr>
              <a:t>50%</a:t>
            </a:r>
            <a:endParaRPr lang="en-US" sz="3200" b="1">
              <a:solidFill>
                <a:schemeClr val="bg1"/>
              </a:solidFill>
              <a:latin typeface="Bree Serif" panose="02000503040000020004" pitchFamily="50" charset="0"/>
              <a:ea typeface="Roboto" panose="02000000000000000000" pitchFamily="2" charset="0"/>
              <a:cs typeface="Lato" panose="020F0502020204030203" pitchFamily="34" charset="0"/>
            </a:endParaRPr>
          </a:p>
        </p:txBody>
      </p:sp>
      <p:sp>
        <p:nvSpPr>
          <p:cNvPr id="17" name="TextBox 16"/>
          <p:cNvSpPr txBox="1"/>
          <p:nvPr/>
        </p:nvSpPr>
        <p:spPr>
          <a:xfrm>
            <a:off x="2918652" y="2450128"/>
            <a:ext cx="2215266" cy="526426"/>
          </a:xfrm>
          <a:prstGeom prst="rect">
            <a:avLst/>
          </a:prstGeom>
          <a:noFill/>
        </p:spPr>
        <p:txBody>
          <a:bodyPr wrap="square" rtlCol="0">
            <a:spAutoFit/>
          </a:bodyPr>
          <a:lstStyle/>
          <a:p>
            <a:pPr algn="just">
              <a:lnSpc>
                <a:spcPct val="150000"/>
              </a:lnSpc>
            </a:pP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0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0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 </a:t>
            </a:r>
          </a:p>
        </p:txBody>
      </p:sp>
      <p:pic>
        <p:nvPicPr>
          <p:cNvPr id="6" name="图片占位符 5" descr="图片包含 水上运动&#10;&#10;已生成高可信度的说明">
            <a:extLst>
              <a:ext uri="{FF2B5EF4-FFF2-40B4-BE49-F238E27FC236}">
                <a16:creationId xmlns:a16="http://schemas.microsoft.com/office/drawing/2014/main" id="{C9FA10D1-7E93-4833-9BB6-B9B4B05FDE25}"/>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6667" b="16667"/>
          <a:stretch>
            <a:fillRect/>
          </a:stretch>
        </p:blipFill>
        <p:spPr/>
      </p:pic>
      <p:pic>
        <p:nvPicPr>
          <p:cNvPr id="18" name="图片占位符 17" descr="图片包含 台阶, 场景, 室内&#10;&#10;已生成极高可信度的说明">
            <a:extLst>
              <a:ext uri="{FF2B5EF4-FFF2-40B4-BE49-F238E27FC236}">
                <a16:creationId xmlns:a16="http://schemas.microsoft.com/office/drawing/2014/main" id="{FB9B45EC-AB83-48E1-9122-88D913209F48}"/>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9375" b="19375"/>
          <a:stretch>
            <a:fillRect/>
          </a:stretch>
        </p:blipFill>
        <p:spPr/>
      </p:pic>
    </p:spTree>
    <p:extLst>
      <p:ext uri="{BB962C8B-B14F-4D97-AF65-F5344CB8AC3E}">
        <p14:creationId xmlns:p14="http://schemas.microsoft.com/office/powerpoint/2010/main" val="40602699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33</a:t>
            </a:fld>
            <a:endParaRPr lang="en-US"/>
          </a:p>
        </p:txBody>
      </p:sp>
      <p:sp>
        <p:nvSpPr>
          <p:cNvPr id="16" name="TextBox 15">
            <a:extLst>
              <a:ext uri="{FF2B5EF4-FFF2-40B4-BE49-F238E27FC236}">
                <a16:creationId xmlns:a16="http://schemas.microsoft.com/office/drawing/2014/main" id="{6F4EFF45-92E1-474B-8511-8A28109788F9}"/>
              </a:ext>
            </a:extLst>
          </p:cNvPr>
          <p:cNvSpPr txBox="1"/>
          <p:nvPr/>
        </p:nvSpPr>
        <p:spPr>
          <a:xfrm>
            <a:off x="1250646" y="2384412"/>
            <a:ext cx="3869994" cy="1477328"/>
          </a:xfrm>
          <a:prstGeom prst="rect">
            <a:avLst/>
          </a:prstGeom>
          <a:noFill/>
        </p:spPr>
        <p:txBody>
          <a:bodyPr wrap="square" rtlCol="0">
            <a:spAutoFit/>
          </a:bodyPr>
          <a:lstStyle/>
          <a:p>
            <a:pPr algn="just">
              <a:lnSpc>
                <a:spcPct val="150000"/>
              </a:lnSpc>
            </a:pPr>
            <a:r>
              <a:rPr lang="id-ID" sz="1200" dirty="0">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sed do eiusmod tempor incididunt ut labore et dolore magna aliqua. Ut enim ad minim veniam, quis nostrud exercitation ullamco laboris nisi ut aliquip. </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59585626-F634-41B2-8DA3-D325E4FF5AEB}"/>
              </a:ext>
            </a:extLst>
          </p:cNvPr>
          <p:cNvSpPr txBox="1"/>
          <p:nvPr/>
        </p:nvSpPr>
        <p:spPr>
          <a:xfrm>
            <a:off x="5846134" y="2668309"/>
            <a:ext cx="2730622" cy="1200329"/>
          </a:xfrm>
          <a:prstGeom prst="rect">
            <a:avLst/>
          </a:prstGeom>
          <a:noFill/>
        </p:spPr>
        <p:txBody>
          <a:bodyPr wrap="square" rtlCol="0">
            <a:spAutoFit/>
          </a:bodyPr>
          <a:lstStyle/>
          <a:p>
            <a:pPr algn="just">
              <a:lnSpc>
                <a:spcPct val="150000"/>
              </a:lnSpc>
            </a:pPr>
            <a:r>
              <a:rPr lang="id-ID" sz="1200" dirty="0">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sed do eiusmod tempor incididunt ut labore et dolore magna aliqua. </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18" name="TextBox 17">
            <a:extLst>
              <a:ext uri="{FF2B5EF4-FFF2-40B4-BE49-F238E27FC236}">
                <a16:creationId xmlns:a16="http://schemas.microsoft.com/office/drawing/2014/main" id="{E927C26C-81B1-4B14-8B5E-F2B98EF3BCC4}"/>
              </a:ext>
            </a:extLst>
          </p:cNvPr>
          <p:cNvSpPr txBox="1"/>
          <p:nvPr/>
        </p:nvSpPr>
        <p:spPr>
          <a:xfrm>
            <a:off x="5846135" y="2252541"/>
            <a:ext cx="2589231" cy="369332"/>
          </a:xfrm>
          <a:prstGeom prst="rect">
            <a:avLst/>
          </a:prstGeom>
          <a:noFill/>
        </p:spPr>
        <p:txBody>
          <a:bodyPr wrap="square" rtlCol="0">
            <a:spAutoFit/>
          </a:bodyPr>
          <a:lstStyle/>
          <a:p>
            <a:r>
              <a:rPr lang="en-US" b="1" dirty="0">
                <a:solidFill>
                  <a:schemeClr val="accent5"/>
                </a:solidFill>
                <a:latin typeface="Bree Serif" panose="02000503040000020004" pitchFamily="50" charset="0"/>
                <a:ea typeface="Lato" panose="020F0502020204030203" pitchFamily="34" charset="0"/>
                <a:cs typeface="Lato" panose="020F0502020204030203" pitchFamily="34" charset="0"/>
              </a:rPr>
              <a:t>Monthly Viewers</a:t>
            </a:r>
          </a:p>
        </p:txBody>
      </p:sp>
      <p:sp>
        <p:nvSpPr>
          <p:cNvPr id="19" name="TextBox 18">
            <a:extLst>
              <a:ext uri="{FF2B5EF4-FFF2-40B4-BE49-F238E27FC236}">
                <a16:creationId xmlns:a16="http://schemas.microsoft.com/office/drawing/2014/main" id="{474D0861-C28C-4E1F-B98F-B5C3AF7D8DDD}"/>
              </a:ext>
            </a:extLst>
          </p:cNvPr>
          <p:cNvSpPr txBox="1"/>
          <p:nvPr/>
        </p:nvSpPr>
        <p:spPr>
          <a:xfrm>
            <a:off x="8828484" y="2671618"/>
            <a:ext cx="2730622" cy="1200329"/>
          </a:xfrm>
          <a:prstGeom prst="rect">
            <a:avLst/>
          </a:prstGeom>
          <a:noFill/>
        </p:spPr>
        <p:txBody>
          <a:bodyPr wrap="square" rtlCol="0">
            <a:spAutoFit/>
          </a:bodyPr>
          <a:lstStyle/>
          <a:p>
            <a:pPr algn="just">
              <a:lnSpc>
                <a:spcPct val="150000"/>
              </a:lnSpc>
            </a:pPr>
            <a:r>
              <a:rPr lang="id-ID" sz="1200" dirty="0">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sed do eiusmod tempor incididunt ut labore et dolore magna aliqua. </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F54F8F09-801F-465D-9591-1591549B5533}"/>
              </a:ext>
            </a:extLst>
          </p:cNvPr>
          <p:cNvSpPr txBox="1"/>
          <p:nvPr/>
        </p:nvSpPr>
        <p:spPr>
          <a:xfrm>
            <a:off x="8828485" y="2252541"/>
            <a:ext cx="2589231" cy="369332"/>
          </a:xfrm>
          <a:prstGeom prst="rect">
            <a:avLst/>
          </a:prstGeom>
          <a:noFill/>
        </p:spPr>
        <p:txBody>
          <a:bodyPr wrap="square" rtlCol="0">
            <a:spAutoFit/>
          </a:bodyPr>
          <a:lstStyle/>
          <a:p>
            <a:r>
              <a:rPr lang="en-US" b="1">
                <a:solidFill>
                  <a:schemeClr val="accent5"/>
                </a:solidFill>
                <a:latin typeface="Bree Serif" panose="02000503040000020004" pitchFamily="50" charset="0"/>
                <a:ea typeface="Lato" panose="020F0502020204030203" pitchFamily="34" charset="0"/>
                <a:cs typeface="Lato" panose="020F0502020204030203" pitchFamily="34" charset="0"/>
              </a:rPr>
              <a:t>Great Visitor</a:t>
            </a:r>
            <a:endParaRPr lang="en-US" b="1" dirty="0">
              <a:solidFill>
                <a:schemeClr val="accent5"/>
              </a:solidFill>
              <a:latin typeface="Bree Serif" panose="02000503040000020004" pitchFamily="50" charset="0"/>
              <a:ea typeface="Lato" panose="020F0502020204030203" pitchFamily="34" charset="0"/>
              <a:cs typeface="Lato" panose="020F0502020204030203" pitchFamily="34" charset="0"/>
            </a:endParaRPr>
          </a:p>
        </p:txBody>
      </p:sp>
      <p:sp>
        <p:nvSpPr>
          <p:cNvPr id="21" name="TextBox 20">
            <a:extLst>
              <a:ext uri="{FF2B5EF4-FFF2-40B4-BE49-F238E27FC236}">
                <a16:creationId xmlns:a16="http://schemas.microsoft.com/office/drawing/2014/main" id="{F54F8F09-801F-465D-9591-1591549B5533}"/>
              </a:ext>
            </a:extLst>
          </p:cNvPr>
          <p:cNvSpPr txBox="1"/>
          <p:nvPr/>
        </p:nvSpPr>
        <p:spPr>
          <a:xfrm>
            <a:off x="5846135" y="1778017"/>
            <a:ext cx="990600" cy="523220"/>
          </a:xfrm>
          <a:prstGeom prst="rect">
            <a:avLst/>
          </a:prstGeom>
          <a:noFill/>
        </p:spPr>
        <p:txBody>
          <a:bodyPr wrap="square" rtlCol="0">
            <a:spAutoFit/>
          </a:bodyPr>
          <a:lstStyle/>
          <a:p>
            <a:r>
              <a:rPr lang="en-US" sz="2800" b="1">
                <a:solidFill>
                  <a:schemeClr val="accent5"/>
                </a:solidFill>
                <a:latin typeface="Bree Serif" panose="02000503040000020004" pitchFamily="50" charset="0"/>
                <a:ea typeface="Lato" panose="020F0502020204030203" pitchFamily="34" charset="0"/>
                <a:cs typeface="Lato" panose="020F0502020204030203" pitchFamily="34" charset="0"/>
              </a:rPr>
              <a:t>90%</a:t>
            </a:r>
            <a:endParaRPr lang="en-US" sz="2800" b="1" dirty="0">
              <a:solidFill>
                <a:schemeClr val="accent5"/>
              </a:solidFill>
              <a:latin typeface="Bree Serif" panose="02000503040000020004" pitchFamily="50" charset="0"/>
              <a:ea typeface="Lato" panose="020F0502020204030203" pitchFamily="34" charset="0"/>
              <a:cs typeface="Lato" panose="020F0502020204030203" pitchFamily="34" charset="0"/>
            </a:endParaRPr>
          </a:p>
        </p:txBody>
      </p:sp>
      <p:sp>
        <p:nvSpPr>
          <p:cNvPr id="22" name="TextBox 21">
            <a:extLst>
              <a:ext uri="{FF2B5EF4-FFF2-40B4-BE49-F238E27FC236}">
                <a16:creationId xmlns:a16="http://schemas.microsoft.com/office/drawing/2014/main" id="{F54F8F09-801F-465D-9591-1591549B5533}"/>
              </a:ext>
            </a:extLst>
          </p:cNvPr>
          <p:cNvSpPr txBox="1"/>
          <p:nvPr/>
        </p:nvSpPr>
        <p:spPr>
          <a:xfrm>
            <a:off x="8828486" y="1781326"/>
            <a:ext cx="990600" cy="523220"/>
          </a:xfrm>
          <a:prstGeom prst="rect">
            <a:avLst/>
          </a:prstGeom>
          <a:noFill/>
        </p:spPr>
        <p:txBody>
          <a:bodyPr wrap="square" rtlCol="0">
            <a:spAutoFit/>
          </a:bodyPr>
          <a:lstStyle/>
          <a:p>
            <a:r>
              <a:rPr lang="en-US" sz="2800" b="1">
                <a:solidFill>
                  <a:schemeClr val="accent5"/>
                </a:solidFill>
                <a:latin typeface="Bree Serif" panose="02000503040000020004" pitchFamily="50" charset="0"/>
                <a:ea typeface="Lato" panose="020F0502020204030203" pitchFamily="34" charset="0"/>
                <a:cs typeface="Lato" panose="020F0502020204030203" pitchFamily="34" charset="0"/>
              </a:rPr>
              <a:t>95%</a:t>
            </a:r>
            <a:endParaRPr lang="en-US" sz="2800" b="1" dirty="0">
              <a:solidFill>
                <a:schemeClr val="accent5"/>
              </a:solidFill>
              <a:latin typeface="Bree Serif" panose="02000503040000020004" pitchFamily="50" charset="0"/>
              <a:ea typeface="Lato" panose="020F0502020204030203" pitchFamily="34" charset="0"/>
              <a:cs typeface="Lato" panose="020F0502020204030203" pitchFamily="34" charset="0"/>
            </a:endParaRPr>
          </a:p>
        </p:txBody>
      </p:sp>
      <p:sp>
        <p:nvSpPr>
          <p:cNvPr id="23" name="Freeform 204"/>
          <p:cNvSpPr>
            <a:spLocks noChangeArrowheads="1"/>
          </p:cNvSpPr>
          <p:nvPr/>
        </p:nvSpPr>
        <p:spPr bwMode="auto">
          <a:xfrm>
            <a:off x="10971127" y="590539"/>
            <a:ext cx="834624" cy="834622"/>
          </a:xfrm>
          <a:custGeom>
            <a:avLst/>
            <a:gdLst>
              <a:gd name="T0" fmla="*/ 111421 w 634"/>
              <a:gd name="T1" fmla="*/ 143507 h 634"/>
              <a:gd name="T2" fmla="*/ 111421 w 634"/>
              <a:gd name="T3" fmla="*/ 143507 h 634"/>
              <a:gd name="T4" fmla="*/ 121878 w 634"/>
              <a:gd name="T5" fmla="*/ 132690 h 634"/>
              <a:gd name="T6" fmla="*/ 121878 w 634"/>
              <a:gd name="T7" fmla="*/ 47595 h 634"/>
              <a:gd name="T8" fmla="*/ 111421 w 634"/>
              <a:gd name="T9" fmla="*/ 42547 h 634"/>
              <a:gd name="T10" fmla="*/ 106012 w 634"/>
              <a:gd name="T11" fmla="*/ 47595 h 634"/>
              <a:gd name="T12" fmla="*/ 106012 w 634"/>
              <a:gd name="T13" fmla="*/ 132690 h 634"/>
              <a:gd name="T14" fmla="*/ 111421 w 634"/>
              <a:gd name="T15" fmla="*/ 143507 h 634"/>
              <a:gd name="T16" fmla="*/ 153609 w 634"/>
              <a:gd name="T17" fmla="*/ 143507 h 634"/>
              <a:gd name="T18" fmla="*/ 153609 w 634"/>
              <a:gd name="T19" fmla="*/ 143507 h 634"/>
              <a:gd name="T20" fmla="*/ 164427 w 634"/>
              <a:gd name="T21" fmla="*/ 132690 h 634"/>
              <a:gd name="T22" fmla="*/ 164427 w 634"/>
              <a:gd name="T23" fmla="*/ 68869 h 634"/>
              <a:gd name="T24" fmla="*/ 153609 w 634"/>
              <a:gd name="T25" fmla="*/ 63821 h 634"/>
              <a:gd name="T26" fmla="*/ 148561 w 634"/>
              <a:gd name="T27" fmla="*/ 68869 h 634"/>
              <a:gd name="T28" fmla="*/ 148561 w 634"/>
              <a:gd name="T29" fmla="*/ 132690 h 634"/>
              <a:gd name="T30" fmla="*/ 153609 w 634"/>
              <a:gd name="T31" fmla="*/ 143507 h 634"/>
              <a:gd name="T32" fmla="*/ 68872 w 634"/>
              <a:gd name="T33" fmla="*/ 143507 h 634"/>
              <a:gd name="T34" fmla="*/ 68872 w 634"/>
              <a:gd name="T35" fmla="*/ 143507 h 634"/>
              <a:gd name="T36" fmla="*/ 79689 w 634"/>
              <a:gd name="T37" fmla="*/ 132690 h 634"/>
              <a:gd name="T38" fmla="*/ 79689 w 634"/>
              <a:gd name="T39" fmla="*/ 106008 h 634"/>
              <a:gd name="T40" fmla="*/ 68872 w 634"/>
              <a:gd name="T41" fmla="*/ 100960 h 634"/>
              <a:gd name="T42" fmla="*/ 63463 w 634"/>
              <a:gd name="T43" fmla="*/ 106008 h 634"/>
              <a:gd name="T44" fmla="*/ 63463 w 634"/>
              <a:gd name="T45" fmla="*/ 132690 h 634"/>
              <a:gd name="T46" fmla="*/ 68872 w 634"/>
              <a:gd name="T47" fmla="*/ 143507 h 634"/>
              <a:gd name="T48" fmla="*/ 0 w 634"/>
              <a:gd name="T49" fmla="*/ 0 h 634"/>
              <a:gd name="T50" fmla="*/ 0 w 634"/>
              <a:gd name="T51" fmla="*/ 0 h 634"/>
              <a:gd name="T52" fmla="*/ 0 w 634"/>
              <a:gd name="T53" fmla="*/ 15865 h 634"/>
              <a:gd name="T54" fmla="*/ 15866 w 634"/>
              <a:gd name="T55" fmla="*/ 15865 h 634"/>
              <a:gd name="T56" fmla="*/ 15866 w 634"/>
              <a:gd name="T57" fmla="*/ 148555 h 634"/>
              <a:gd name="T58" fmla="*/ 42188 w 634"/>
              <a:gd name="T59" fmla="*/ 175237 h 634"/>
              <a:gd name="T60" fmla="*/ 84738 w 634"/>
              <a:gd name="T61" fmla="*/ 175237 h 634"/>
              <a:gd name="T62" fmla="*/ 58415 w 634"/>
              <a:gd name="T63" fmla="*/ 228241 h 634"/>
              <a:gd name="T64" fmla="*/ 79689 w 634"/>
              <a:gd name="T65" fmla="*/ 228241 h 634"/>
              <a:gd name="T66" fmla="*/ 106012 w 634"/>
              <a:gd name="T67" fmla="*/ 175237 h 634"/>
              <a:gd name="T68" fmla="*/ 121878 w 634"/>
              <a:gd name="T69" fmla="*/ 175237 h 634"/>
              <a:gd name="T70" fmla="*/ 148561 w 634"/>
              <a:gd name="T71" fmla="*/ 228241 h 634"/>
              <a:gd name="T72" fmla="*/ 169836 w 634"/>
              <a:gd name="T73" fmla="*/ 228241 h 634"/>
              <a:gd name="T74" fmla="*/ 143152 w 634"/>
              <a:gd name="T75" fmla="*/ 175237 h 634"/>
              <a:gd name="T76" fmla="*/ 185701 w 634"/>
              <a:gd name="T77" fmla="*/ 175237 h 634"/>
              <a:gd name="T78" fmla="*/ 212024 w 634"/>
              <a:gd name="T79" fmla="*/ 148555 h 634"/>
              <a:gd name="T80" fmla="*/ 212024 w 634"/>
              <a:gd name="T81" fmla="*/ 15865 h 634"/>
              <a:gd name="T82" fmla="*/ 228250 w 634"/>
              <a:gd name="T83" fmla="*/ 15865 h 634"/>
              <a:gd name="T84" fmla="*/ 228250 w 634"/>
              <a:gd name="T85" fmla="*/ 0 h 634"/>
              <a:gd name="T86" fmla="*/ 0 w 634"/>
              <a:gd name="T87" fmla="*/ 0 h 634"/>
              <a:gd name="T88" fmla="*/ 196158 w 634"/>
              <a:gd name="T89" fmla="*/ 148555 h 634"/>
              <a:gd name="T90" fmla="*/ 196158 w 634"/>
              <a:gd name="T91" fmla="*/ 148555 h 634"/>
              <a:gd name="T92" fmla="*/ 185701 w 634"/>
              <a:gd name="T93" fmla="*/ 164420 h 634"/>
              <a:gd name="T94" fmla="*/ 42188 w 634"/>
              <a:gd name="T95" fmla="*/ 164420 h 634"/>
              <a:gd name="T96" fmla="*/ 26323 w 634"/>
              <a:gd name="T97" fmla="*/ 148555 h 634"/>
              <a:gd name="T98" fmla="*/ 26323 w 634"/>
              <a:gd name="T99" fmla="*/ 15865 h 634"/>
              <a:gd name="T100" fmla="*/ 196158 w 634"/>
              <a:gd name="T101" fmla="*/ 15865 h 634"/>
              <a:gd name="T102" fmla="*/ 196158 w 634"/>
              <a:gd name="T103" fmla="*/ 148555 h 6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34">
                <a:moveTo>
                  <a:pt x="309" y="398"/>
                </a:moveTo>
                <a:lnTo>
                  <a:pt x="309" y="398"/>
                </a:lnTo>
                <a:cubicBezTo>
                  <a:pt x="324" y="398"/>
                  <a:pt x="338" y="383"/>
                  <a:pt x="338" y="368"/>
                </a:cubicBezTo>
                <a:cubicBezTo>
                  <a:pt x="338" y="132"/>
                  <a:pt x="338" y="132"/>
                  <a:pt x="338" y="132"/>
                </a:cubicBezTo>
                <a:cubicBezTo>
                  <a:pt x="338" y="132"/>
                  <a:pt x="324" y="118"/>
                  <a:pt x="309" y="118"/>
                </a:cubicBezTo>
                <a:lnTo>
                  <a:pt x="294" y="132"/>
                </a:lnTo>
                <a:cubicBezTo>
                  <a:pt x="294" y="368"/>
                  <a:pt x="294" y="368"/>
                  <a:pt x="294" y="368"/>
                </a:cubicBezTo>
                <a:cubicBezTo>
                  <a:pt x="294" y="383"/>
                  <a:pt x="309" y="398"/>
                  <a:pt x="309" y="398"/>
                </a:cubicBezTo>
                <a:close/>
                <a:moveTo>
                  <a:pt x="426" y="398"/>
                </a:moveTo>
                <a:lnTo>
                  <a:pt x="426" y="398"/>
                </a:lnTo>
                <a:cubicBezTo>
                  <a:pt x="442" y="398"/>
                  <a:pt x="456" y="383"/>
                  <a:pt x="456" y="368"/>
                </a:cubicBezTo>
                <a:cubicBezTo>
                  <a:pt x="456" y="191"/>
                  <a:pt x="456" y="191"/>
                  <a:pt x="456" y="191"/>
                </a:cubicBezTo>
                <a:cubicBezTo>
                  <a:pt x="456" y="191"/>
                  <a:pt x="442" y="177"/>
                  <a:pt x="426" y="177"/>
                </a:cubicBezTo>
                <a:lnTo>
                  <a:pt x="412" y="191"/>
                </a:lnTo>
                <a:cubicBezTo>
                  <a:pt x="412" y="368"/>
                  <a:pt x="412" y="368"/>
                  <a:pt x="412" y="368"/>
                </a:cubicBezTo>
                <a:cubicBezTo>
                  <a:pt x="412" y="383"/>
                  <a:pt x="426" y="398"/>
                  <a:pt x="426" y="398"/>
                </a:cubicBezTo>
                <a:close/>
                <a:moveTo>
                  <a:pt x="191" y="398"/>
                </a:moveTo>
                <a:lnTo>
                  <a:pt x="191" y="398"/>
                </a:lnTo>
                <a:cubicBezTo>
                  <a:pt x="206" y="398"/>
                  <a:pt x="221" y="383"/>
                  <a:pt x="221" y="368"/>
                </a:cubicBezTo>
                <a:cubicBezTo>
                  <a:pt x="221" y="294"/>
                  <a:pt x="221" y="294"/>
                  <a:pt x="221" y="294"/>
                </a:cubicBezTo>
                <a:cubicBezTo>
                  <a:pt x="221" y="280"/>
                  <a:pt x="206" y="280"/>
                  <a:pt x="191" y="280"/>
                </a:cubicBezTo>
                <a:cubicBezTo>
                  <a:pt x="191" y="280"/>
                  <a:pt x="176" y="280"/>
                  <a:pt x="176" y="294"/>
                </a:cubicBezTo>
                <a:cubicBezTo>
                  <a:pt x="176" y="368"/>
                  <a:pt x="176" y="368"/>
                  <a:pt x="176" y="368"/>
                </a:cubicBezTo>
                <a:cubicBezTo>
                  <a:pt x="176" y="383"/>
                  <a:pt x="191" y="398"/>
                  <a:pt x="191" y="398"/>
                </a:cubicBezTo>
                <a:close/>
                <a:moveTo>
                  <a:pt x="0" y="0"/>
                </a:moveTo>
                <a:lnTo>
                  <a:pt x="0" y="0"/>
                </a:lnTo>
                <a:cubicBezTo>
                  <a:pt x="0" y="44"/>
                  <a:pt x="0" y="44"/>
                  <a:pt x="0" y="44"/>
                </a:cubicBezTo>
                <a:cubicBezTo>
                  <a:pt x="44" y="44"/>
                  <a:pt x="44" y="44"/>
                  <a:pt x="44" y="44"/>
                </a:cubicBezTo>
                <a:cubicBezTo>
                  <a:pt x="44" y="73"/>
                  <a:pt x="44" y="412"/>
                  <a:pt x="44" y="412"/>
                </a:cubicBezTo>
                <a:cubicBezTo>
                  <a:pt x="44" y="456"/>
                  <a:pt x="73" y="486"/>
                  <a:pt x="117" y="486"/>
                </a:cubicBezTo>
                <a:cubicBezTo>
                  <a:pt x="235" y="486"/>
                  <a:pt x="235" y="486"/>
                  <a:pt x="235" y="486"/>
                </a:cubicBezTo>
                <a:cubicBezTo>
                  <a:pt x="162" y="633"/>
                  <a:pt x="162" y="633"/>
                  <a:pt x="162" y="633"/>
                </a:cubicBezTo>
                <a:cubicBezTo>
                  <a:pt x="221" y="633"/>
                  <a:pt x="221" y="633"/>
                  <a:pt x="221" y="633"/>
                </a:cubicBezTo>
                <a:cubicBezTo>
                  <a:pt x="294" y="486"/>
                  <a:pt x="294" y="486"/>
                  <a:pt x="294" y="486"/>
                </a:cubicBezTo>
                <a:cubicBezTo>
                  <a:pt x="338" y="486"/>
                  <a:pt x="338" y="486"/>
                  <a:pt x="338" y="486"/>
                </a:cubicBezTo>
                <a:cubicBezTo>
                  <a:pt x="412" y="633"/>
                  <a:pt x="412" y="633"/>
                  <a:pt x="412" y="633"/>
                </a:cubicBezTo>
                <a:cubicBezTo>
                  <a:pt x="471" y="633"/>
                  <a:pt x="471" y="633"/>
                  <a:pt x="471" y="633"/>
                </a:cubicBezTo>
                <a:cubicBezTo>
                  <a:pt x="397" y="486"/>
                  <a:pt x="397" y="486"/>
                  <a:pt x="397" y="486"/>
                </a:cubicBezTo>
                <a:cubicBezTo>
                  <a:pt x="515" y="486"/>
                  <a:pt x="515" y="486"/>
                  <a:pt x="515" y="486"/>
                </a:cubicBezTo>
                <a:cubicBezTo>
                  <a:pt x="559" y="486"/>
                  <a:pt x="588" y="456"/>
                  <a:pt x="588" y="412"/>
                </a:cubicBezTo>
                <a:cubicBezTo>
                  <a:pt x="588" y="412"/>
                  <a:pt x="588" y="73"/>
                  <a:pt x="588" y="44"/>
                </a:cubicBezTo>
                <a:cubicBezTo>
                  <a:pt x="633" y="44"/>
                  <a:pt x="633" y="44"/>
                  <a:pt x="633" y="44"/>
                </a:cubicBezTo>
                <a:cubicBezTo>
                  <a:pt x="633" y="0"/>
                  <a:pt x="633" y="0"/>
                  <a:pt x="633" y="0"/>
                </a:cubicBezTo>
                <a:lnTo>
                  <a:pt x="0" y="0"/>
                </a:lnTo>
                <a:close/>
                <a:moveTo>
                  <a:pt x="544" y="412"/>
                </a:moveTo>
                <a:lnTo>
                  <a:pt x="544" y="412"/>
                </a:lnTo>
                <a:cubicBezTo>
                  <a:pt x="544" y="442"/>
                  <a:pt x="530" y="456"/>
                  <a:pt x="515" y="456"/>
                </a:cubicBezTo>
                <a:cubicBezTo>
                  <a:pt x="117" y="456"/>
                  <a:pt x="117" y="456"/>
                  <a:pt x="117" y="456"/>
                </a:cubicBezTo>
                <a:cubicBezTo>
                  <a:pt x="88" y="456"/>
                  <a:pt x="73" y="442"/>
                  <a:pt x="73" y="412"/>
                </a:cubicBezTo>
                <a:cubicBezTo>
                  <a:pt x="73" y="412"/>
                  <a:pt x="73" y="59"/>
                  <a:pt x="73" y="44"/>
                </a:cubicBezTo>
                <a:cubicBezTo>
                  <a:pt x="544" y="44"/>
                  <a:pt x="544" y="44"/>
                  <a:pt x="544" y="44"/>
                </a:cubicBezTo>
                <a:cubicBezTo>
                  <a:pt x="544" y="73"/>
                  <a:pt x="544" y="412"/>
                  <a:pt x="544" y="412"/>
                </a:cubicBezTo>
                <a:close/>
              </a:path>
            </a:pathLst>
          </a:custGeom>
          <a:solidFill>
            <a:schemeClr val="accent3"/>
          </a:solidFill>
          <a:ln>
            <a:noFill/>
          </a:ln>
          <a:effectLst/>
        </p:spPr>
        <p:txBody>
          <a:bodyPr wrap="none" lIns="91408" tIns="45704" rIns="91408" bIns="45704" anchor="ctr"/>
          <a:lstStyle/>
          <a:p>
            <a:endParaRPr lang="en-US" sz="2700"/>
          </a:p>
        </p:txBody>
      </p:sp>
      <p:sp>
        <p:nvSpPr>
          <p:cNvPr id="24" name="TextBox 23"/>
          <p:cNvSpPr txBox="1"/>
          <p:nvPr/>
        </p:nvSpPr>
        <p:spPr>
          <a:xfrm>
            <a:off x="1250646" y="1310690"/>
            <a:ext cx="4553065" cy="1015663"/>
          </a:xfrm>
          <a:prstGeom prst="rect">
            <a:avLst/>
          </a:prstGeom>
          <a:noFill/>
        </p:spPr>
        <p:txBody>
          <a:bodyPr wrap="square" rtlCol="0">
            <a:spAutoFit/>
          </a:bodyPr>
          <a:lstStyle/>
          <a:p>
            <a:r>
              <a:rPr lang="en-US" sz="6000">
                <a:latin typeface="Bree Serif" panose="02000503040000020004" pitchFamily="50" charset="0"/>
              </a:rPr>
              <a:t>STATISTIC.</a:t>
            </a:r>
          </a:p>
        </p:txBody>
      </p:sp>
      <p:sp>
        <p:nvSpPr>
          <p:cNvPr id="25" name="TextBox 24"/>
          <p:cNvSpPr txBox="1"/>
          <p:nvPr/>
        </p:nvSpPr>
        <p:spPr>
          <a:xfrm flipH="1">
            <a:off x="529737" y="590539"/>
            <a:ext cx="2081137"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Great Testimony</a:t>
            </a:r>
          </a:p>
        </p:txBody>
      </p:sp>
      <p:sp>
        <p:nvSpPr>
          <p:cNvPr id="26" name="TextBox 25"/>
          <p:cNvSpPr txBox="1"/>
          <p:nvPr/>
        </p:nvSpPr>
        <p:spPr>
          <a:xfrm rot="16200000" flipH="1">
            <a:off x="39860" y="3443119"/>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pic>
        <p:nvPicPr>
          <p:cNvPr id="5" name="图片占位符 4" descr="图片包含 深色, 室内&#10;&#10;已生成高可信度的说明">
            <a:extLst>
              <a:ext uri="{FF2B5EF4-FFF2-40B4-BE49-F238E27FC236}">
                <a16:creationId xmlns:a16="http://schemas.microsoft.com/office/drawing/2014/main" id="{869CB335-AD30-4E79-8D36-F3DF3570473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36077" b="36077"/>
          <a:stretch>
            <a:fillRect/>
          </a:stretch>
        </p:blipFill>
        <p:spPr/>
      </p:pic>
    </p:spTree>
    <p:extLst>
      <p:ext uri="{BB962C8B-B14F-4D97-AF65-F5344CB8AC3E}">
        <p14:creationId xmlns:p14="http://schemas.microsoft.com/office/powerpoint/2010/main" val="34858694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7" name="Rectangle 6"/>
          <p:cNvSpPr/>
          <p:nvPr/>
        </p:nvSpPr>
        <p:spPr>
          <a:xfrm>
            <a:off x="4290646" y="1322363"/>
            <a:ext cx="5922498" cy="4919687"/>
          </a:xfrm>
          <a:prstGeom prst="rect">
            <a:avLst/>
          </a:prstGeom>
          <a:solidFill>
            <a:schemeClr val="bg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34</a:t>
            </a:fld>
            <a:endParaRPr lang="en-US">
              <a:solidFill>
                <a:schemeClr val="bg1"/>
              </a:solidFill>
            </a:endParaRPr>
          </a:p>
        </p:txBody>
      </p:sp>
      <p:sp>
        <p:nvSpPr>
          <p:cNvPr id="8" name="TextBox 7"/>
          <p:cNvSpPr txBox="1"/>
          <p:nvPr/>
        </p:nvSpPr>
        <p:spPr>
          <a:xfrm rot="5400000">
            <a:off x="9026636" y="3091064"/>
            <a:ext cx="4553065" cy="1015663"/>
          </a:xfrm>
          <a:prstGeom prst="rect">
            <a:avLst/>
          </a:prstGeom>
          <a:noFill/>
        </p:spPr>
        <p:txBody>
          <a:bodyPr wrap="square" rtlCol="0">
            <a:spAutoFit/>
          </a:bodyPr>
          <a:lstStyle/>
          <a:p>
            <a:pPr algn="ctr"/>
            <a:r>
              <a:rPr lang="en-US" sz="6000">
                <a:solidFill>
                  <a:schemeClr val="bg1"/>
                </a:solidFill>
                <a:latin typeface="Bree Serif" panose="02000503040000020004" pitchFamily="50" charset="0"/>
              </a:rPr>
              <a:t>NUMBER.</a:t>
            </a:r>
          </a:p>
        </p:txBody>
      </p:sp>
      <p:sp>
        <p:nvSpPr>
          <p:cNvPr id="9" name="TextBox 8"/>
          <p:cNvSpPr txBox="1"/>
          <p:nvPr/>
        </p:nvSpPr>
        <p:spPr>
          <a:xfrm flipH="1">
            <a:off x="507377" y="872392"/>
            <a:ext cx="2081137"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Great Testimony</a:t>
            </a:r>
          </a:p>
        </p:txBody>
      </p:sp>
      <p:sp>
        <p:nvSpPr>
          <p:cNvPr id="10" name="TextBox 9"/>
          <p:cNvSpPr txBox="1"/>
          <p:nvPr/>
        </p:nvSpPr>
        <p:spPr>
          <a:xfrm flipH="1">
            <a:off x="10439400" y="831275"/>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grpSp>
        <p:nvGrpSpPr>
          <p:cNvPr id="11" name="Group 10">
            <a:extLst>
              <a:ext uri="{FF2B5EF4-FFF2-40B4-BE49-F238E27FC236}">
                <a16:creationId xmlns:a16="http://schemas.microsoft.com/office/drawing/2014/main" id="{326A37EA-8A74-444A-9150-0826FA85297E}"/>
              </a:ext>
            </a:extLst>
          </p:cNvPr>
          <p:cNvGrpSpPr/>
          <p:nvPr/>
        </p:nvGrpSpPr>
        <p:grpSpPr>
          <a:xfrm>
            <a:off x="684686" y="3969008"/>
            <a:ext cx="3216387" cy="1906420"/>
            <a:chOff x="3369292" y="4006028"/>
            <a:chExt cx="3216387" cy="1906420"/>
          </a:xfrm>
        </p:grpSpPr>
        <p:sp>
          <p:nvSpPr>
            <p:cNvPr id="12" name="Rectangle 11">
              <a:extLst>
                <a:ext uri="{FF2B5EF4-FFF2-40B4-BE49-F238E27FC236}">
                  <a16:creationId xmlns:a16="http://schemas.microsoft.com/office/drawing/2014/main" id="{6B3A618D-E735-41A8-A6C8-A92CD6A70D93}"/>
                </a:ext>
              </a:extLst>
            </p:cNvPr>
            <p:cNvSpPr/>
            <p:nvPr/>
          </p:nvSpPr>
          <p:spPr>
            <a:xfrm>
              <a:off x="4531096" y="4006028"/>
              <a:ext cx="2054583" cy="526426"/>
            </a:xfrm>
            <a:prstGeom prst="rect">
              <a:avLst/>
            </a:prstGeom>
          </p:spPr>
          <p:txBody>
            <a:bodyPr wrap="square">
              <a:spAutoFit/>
            </a:bodyPr>
            <a:lstStyle/>
            <a:p>
              <a:pPr>
                <a:lnSpc>
                  <a:spcPct val="150000"/>
                </a:lnSpc>
              </a:pPr>
              <a:r>
                <a:rPr lang="id-ID"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a:t>
              </a: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t, </a:t>
              </a:r>
              <a:r>
                <a:rPr lang="id-ID"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a:t>
              </a: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3" name="TextBox 12">
              <a:extLst>
                <a:ext uri="{FF2B5EF4-FFF2-40B4-BE49-F238E27FC236}">
                  <a16:creationId xmlns:a16="http://schemas.microsoft.com/office/drawing/2014/main" id="{05C785FB-DAD4-405F-8B32-F905C5AD52CC}"/>
                </a:ext>
              </a:extLst>
            </p:cNvPr>
            <p:cNvSpPr txBox="1"/>
            <p:nvPr/>
          </p:nvSpPr>
          <p:spPr>
            <a:xfrm>
              <a:off x="3369292" y="4015014"/>
              <a:ext cx="2589231" cy="584775"/>
            </a:xfrm>
            <a:prstGeom prst="rect">
              <a:avLst/>
            </a:prstGeom>
            <a:noFill/>
          </p:spPr>
          <p:txBody>
            <a:bodyPr wrap="square" rtlCol="0">
              <a:spAutoFit/>
            </a:bodyPr>
            <a:lstStyle/>
            <a:p>
              <a:r>
                <a:rPr lang="en-US" sz="3200" b="1" dirty="0">
                  <a:solidFill>
                    <a:schemeClr val="bg1"/>
                  </a:solidFill>
                  <a:latin typeface="Bree Serif" panose="02000503040000020004" pitchFamily="50" charset="0"/>
                  <a:ea typeface="Lato" panose="020F0502020204030203" pitchFamily="34" charset="0"/>
                  <a:cs typeface="Lato" panose="020F0502020204030203" pitchFamily="34" charset="0"/>
                </a:rPr>
                <a:t>6th</a:t>
              </a:r>
            </a:p>
          </p:txBody>
        </p:sp>
        <p:sp>
          <p:nvSpPr>
            <p:cNvPr id="14" name="Rectangle 13">
              <a:extLst>
                <a:ext uri="{FF2B5EF4-FFF2-40B4-BE49-F238E27FC236}">
                  <a16:creationId xmlns:a16="http://schemas.microsoft.com/office/drawing/2014/main" id="{20F97F36-7B75-41D0-833C-6A5973EC06EE}"/>
                </a:ext>
              </a:extLst>
            </p:cNvPr>
            <p:cNvSpPr/>
            <p:nvPr/>
          </p:nvSpPr>
          <p:spPr>
            <a:xfrm>
              <a:off x="4531096" y="4658138"/>
              <a:ext cx="2054583" cy="526426"/>
            </a:xfrm>
            <a:prstGeom prst="rect">
              <a:avLst/>
            </a:prstGeom>
          </p:spPr>
          <p:txBody>
            <a:bodyPr wrap="square">
              <a:spAutoFit/>
            </a:bodyPr>
            <a:lstStyle/>
            <a:p>
              <a:pPr>
                <a:lnSpc>
                  <a:spcPct val="150000"/>
                </a:lnSpc>
              </a:pPr>
              <a:r>
                <a:rPr lang="id-ID"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a:t>
              </a: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t, </a:t>
              </a:r>
              <a:r>
                <a:rPr lang="id-ID"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a:t>
              </a: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5" name="TextBox 14">
              <a:extLst>
                <a:ext uri="{FF2B5EF4-FFF2-40B4-BE49-F238E27FC236}">
                  <a16:creationId xmlns:a16="http://schemas.microsoft.com/office/drawing/2014/main" id="{01700123-3F11-42F3-8E6D-1C7BCBAD4926}"/>
                </a:ext>
              </a:extLst>
            </p:cNvPr>
            <p:cNvSpPr txBox="1"/>
            <p:nvPr/>
          </p:nvSpPr>
          <p:spPr>
            <a:xfrm>
              <a:off x="3369292" y="4658138"/>
              <a:ext cx="2589231" cy="584775"/>
            </a:xfrm>
            <a:prstGeom prst="rect">
              <a:avLst/>
            </a:prstGeom>
            <a:noFill/>
          </p:spPr>
          <p:txBody>
            <a:bodyPr wrap="square" rtlCol="0">
              <a:spAutoFit/>
            </a:bodyPr>
            <a:lstStyle/>
            <a:p>
              <a:r>
                <a:rPr lang="en-US" sz="3200" b="1" dirty="0">
                  <a:solidFill>
                    <a:schemeClr val="bg1"/>
                  </a:solidFill>
                  <a:latin typeface="Bree Serif" panose="02000503040000020004" pitchFamily="50" charset="0"/>
                  <a:ea typeface="Lato" panose="020F0502020204030203" pitchFamily="34" charset="0"/>
                  <a:cs typeface="Lato" panose="020F0502020204030203" pitchFamily="34" charset="0"/>
                </a:rPr>
                <a:t>8th</a:t>
              </a:r>
            </a:p>
          </p:txBody>
        </p:sp>
        <p:sp>
          <p:nvSpPr>
            <p:cNvPr id="16" name="Rectangle 15">
              <a:extLst>
                <a:ext uri="{FF2B5EF4-FFF2-40B4-BE49-F238E27FC236}">
                  <a16:creationId xmlns:a16="http://schemas.microsoft.com/office/drawing/2014/main" id="{1A806294-A8B1-433E-B4B6-5DEE68A59E69}"/>
                </a:ext>
              </a:extLst>
            </p:cNvPr>
            <p:cNvSpPr/>
            <p:nvPr/>
          </p:nvSpPr>
          <p:spPr>
            <a:xfrm>
              <a:off x="4531096" y="5305786"/>
              <a:ext cx="2054583" cy="526426"/>
            </a:xfrm>
            <a:prstGeom prst="rect">
              <a:avLst/>
            </a:prstGeom>
          </p:spPr>
          <p:txBody>
            <a:bodyPr wrap="square">
              <a:spAutoFit/>
            </a:bodyPr>
            <a:lstStyle/>
            <a:p>
              <a:pPr>
                <a:lnSpc>
                  <a:spcPct val="150000"/>
                </a:lnSpc>
              </a:pPr>
              <a:r>
                <a:rPr lang="id-ID"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a:t>
              </a: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t, </a:t>
              </a:r>
              <a:r>
                <a:rPr lang="id-ID"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a:t>
              </a:r>
              <a:r>
                <a:rPr lang="en-US" sz="10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7" name="TextBox 16">
              <a:extLst>
                <a:ext uri="{FF2B5EF4-FFF2-40B4-BE49-F238E27FC236}">
                  <a16:creationId xmlns:a16="http://schemas.microsoft.com/office/drawing/2014/main" id="{EC2FC342-DDDB-4B5B-A96F-477048F2115D}"/>
                </a:ext>
              </a:extLst>
            </p:cNvPr>
            <p:cNvSpPr txBox="1"/>
            <p:nvPr/>
          </p:nvSpPr>
          <p:spPr>
            <a:xfrm>
              <a:off x="3371901" y="5327673"/>
              <a:ext cx="2589231" cy="584775"/>
            </a:xfrm>
            <a:prstGeom prst="rect">
              <a:avLst/>
            </a:prstGeom>
            <a:noFill/>
          </p:spPr>
          <p:txBody>
            <a:bodyPr wrap="square" rtlCol="0">
              <a:spAutoFit/>
            </a:bodyPr>
            <a:lstStyle/>
            <a:p>
              <a:r>
                <a:rPr lang="en-US" sz="3200" b="1" dirty="0">
                  <a:solidFill>
                    <a:schemeClr val="bg1"/>
                  </a:solidFill>
                  <a:latin typeface="Bree Serif" panose="02000503040000020004" pitchFamily="50" charset="0"/>
                  <a:ea typeface="Lato" panose="020F0502020204030203" pitchFamily="34" charset="0"/>
                  <a:cs typeface="Lato" panose="020F0502020204030203" pitchFamily="34" charset="0"/>
                </a:rPr>
                <a:t>10th</a:t>
              </a:r>
            </a:p>
          </p:txBody>
        </p:sp>
      </p:grpSp>
      <p:sp>
        <p:nvSpPr>
          <p:cNvPr id="18" name="TextBox 17"/>
          <p:cNvSpPr txBox="1"/>
          <p:nvPr/>
        </p:nvSpPr>
        <p:spPr>
          <a:xfrm>
            <a:off x="510002" y="1844569"/>
            <a:ext cx="3198451" cy="1754326"/>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Aenean commodo ligula eget dolor. Aenean massa. Cum sociis natoque penatibus et magnis dis parturient montes, nascetur ridiculus mus. </a:t>
            </a:r>
          </a:p>
        </p:txBody>
      </p:sp>
      <p:pic>
        <p:nvPicPr>
          <p:cNvPr id="5" name="图片占位符 4" descr="图片包含 户外, 标牌, 建筑物&#10;&#10;已生成高可信度的说明">
            <a:extLst>
              <a:ext uri="{FF2B5EF4-FFF2-40B4-BE49-F238E27FC236}">
                <a16:creationId xmlns:a16="http://schemas.microsoft.com/office/drawing/2014/main" id="{547B4F09-4865-44CF-92E6-9576836A30B4}"/>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13" r="113"/>
          <a:stretch>
            <a:fillRect/>
          </a:stretch>
        </p:blipFill>
        <p:spPr/>
      </p:pic>
    </p:spTree>
    <p:extLst>
      <p:ext uri="{BB962C8B-B14F-4D97-AF65-F5344CB8AC3E}">
        <p14:creationId xmlns:p14="http://schemas.microsoft.com/office/powerpoint/2010/main" val="23558459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descr="图片包含 台阶, 场景, 室内&#10;&#10;已生成极高可信度的说明">
            <a:extLst>
              <a:ext uri="{FF2B5EF4-FFF2-40B4-BE49-F238E27FC236}">
                <a16:creationId xmlns:a16="http://schemas.microsoft.com/office/drawing/2014/main" id="{96F2417C-DF0D-4E47-984E-0FDB5914089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9273" b="9273"/>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35</a:t>
            </a:fld>
            <a:endParaRPr lang="en-US">
              <a:solidFill>
                <a:schemeClr val="bg1"/>
              </a:solidFill>
            </a:endParaRPr>
          </a:p>
        </p:txBody>
      </p:sp>
      <p:cxnSp>
        <p:nvCxnSpPr>
          <p:cNvPr id="6" name="Straight Connector 5"/>
          <p:cNvCxnSpPr/>
          <p:nvPr/>
        </p:nvCxnSpPr>
        <p:spPr>
          <a:xfrm flipV="1">
            <a:off x="858129" y="4757082"/>
            <a:ext cx="1055077" cy="604911"/>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1913206" y="4152171"/>
            <a:ext cx="1055077" cy="604911"/>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080825" y="4152171"/>
            <a:ext cx="647114" cy="49237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727939" y="4398355"/>
            <a:ext cx="1547446" cy="2461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a:endCxn id="11" idx="3"/>
          </p:cNvCxnSpPr>
          <p:nvPr/>
        </p:nvCxnSpPr>
        <p:spPr>
          <a:xfrm>
            <a:off x="5208495" y="4398356"/>
            <a:ext cx="1340152" cy="135209"/>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11" name="Chart 10">
            <a:extLst>
              <a:ext uri="{FF2B5EF4-FFF2-40B4-BE49-F238E27FC236}">
                <a16:creationId xmlns:a16="http://schemas.microsoft.com/office/drawing/2014/main" id="{E63654F1-6ED1-49EE-B26A-38EA7D748386}"/>
              </a:ext>
            </a:extLst>
          </p:cNvPr>
          <p:cNvGraphicFramePr/>
          <p:nvPr>
            <p:extLst>
              <p:ext uri="{D42A27DB-BD31-4B8C-83A1-F6EECF244321}">
                <p14:modId xmlns:p14="http://schemas.microsoft.com/office/powerpoint/2010/main" val="1004200095"/>
              </p:ext>
            </p:extLst>
          </p:nvPr>
        </p:nvGraphicFramePr>
        <p:xfrm>
          <a:off x="565394" y="3343794"/>
          <a:ext cx="5983253" cy="237954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7404534" y="3659691"/>
            <a:ext cx="3697117" cy="1477328"/>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Aenean commodo ligula eget dolor. Aenean massa. Cum sociis natoque penatibus et magnis dis parturient montes, nascetur ridiculus mus. </a:t>
            </a:r>
          </a:p>
        </p:txBody>
      </p:sp>
      <p:sp>
        <p:nvSpPr>
          <p:cNvPr id="13" name="TextBox 12"/>
          <p:cNvSpPr txBox="1"/>
          <p:nvPr/>
        </p:nvSpPr>
        <p:spPr>
          <a:xfrm>
            <a:off x="691750" y="1723220"/>
            <a:ext cx="4553065" cy="1015663"/>
          </a:xfrm>
          <a:prstGeom prst="rect">
            <a:avLst/>
          </a:prstGeom>
          <a:noFill/>
        </p:spPr>
        <p:txBody>
          <a:bodyPr wrap="square" rtlCol="0">
            <a:spAutoFit/>
          </a:bodyPr>
          <a:lstStyle/>
          <a:p>
            <a:r>
              <a:rPr lang="en-US" sz="6000">
                <a:solidFill>
                  <a:schemeClr val="bg1"/>
                </a:solidFill>
                <a:latin typeface="Bree Serif" panose="02000503040000020004" pitchFamily="50" charset="0"/>
              </a:rPr>
              <a:t>SERVICE.</a:t>
            </a:r>
          </a:p>
        </p:txBody>
      </p:sp>
      <p:sp>
        <p:nvSpPr>
          <p:cNvPr id="14" name="TextBox 13"/>
          <p:cNvSpPr txBox="1"/>
          <p:nvPr/>
        </p:nvSpPr>
        <p:spPr>
          <a:xfrm flipH="1">
            <a:off x="691750" y="874065"/>
            <a:ext cx="2081137"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Great Testimony</a:t>
            </a:r>
          </a:p>
        </p:txBody>
      </p:sp>
      <p:sp>
        <p:nvSpPr>
          <p:cNvPr id="15" name="TextBox 14"/>
          <p:cNvSpPr txBox="1"/>
          <p:nvPr/>
        </p:nvSpPr>
        <p:spPr>
          <a:xfrm rot="5400000">
            <a:off x="10303997" y="1809601"/>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Tree>
    <p:extLst>
      <p:ext uri="{BB962C8B-B14F-4D97-AF65-F5344CB8AC3E}">
        <p14:creationId xmlns:p14="http://schemas.microsoft.com/office/powerpoint/2010/main" val="36063936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36</a:t>
            </a:fld>
            <a:endParaRPr lang="en-US"/>
          </a:p>
        </p:txBody>
      </p:sp>
      <p:graphicFrame>
        <p:nvGraphicFramePr>
          <p:cNvPr id="4" name="Chart 1832">
            <a:extLst>
              <a:ext uri="{FF2B5EF4-FFF2-40B4-BE49-F238E27FC236}">
                <a16:creationId xmlns:a16="http://schemas.microsoft.com/office/drawing/2014/main" id="{701AD024-A5F0-4D9E-9416-C96F03CA7BD7}"/>
              </a:ext>
            </a:extLst>
          </p:cNvPr>
          <p:cNvGraphicFramePr/>
          <p:nvPr>
            <p:extLst>
              <p:ext uri="{D42A27DB-BD31-4B8C-83A1-F6EECF244321}">
                <p14:modId xmlns:p14="http://schemas.microsoft.com/office/powerpoint/2010/main" val="2612787268"/>
              </p:ext>
            </p:extLst>
          </p:nvPr>
        </p:nvGraphicFramePr>
        <p:xfrm>
          <a:off x="2994341" y="1876558"/>
          <a:ext cx="7203434" cy="2584621"/>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2994341" y="5026636"/>
            <a:ext cx="7203434" cy="923330"/>
          </a:xfrm>
          <a:prstGeom prst="rect">
            <a:avLst/>
          </a:prstGeom>
          <a:noFill/>
        </p:spPr>
        <p:txBody>
          <a:bodyPr wrap="square" rtlCol="0">
            <a:spAutoFit/>
          </a:bodyPr>
          <a:lstStyle/>
          <a:p>
            <a:pPr algn="just">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Aenean commodo ligula eget dolor. Aenean massa. Cum sociis natoque penatibus et magnis dis parturient montes, nascetur ridiculus mus. </a:t>
            </a:r>
          </a:p>
        </p:txBody>
      </p:sp>
      <p:sp>
        <p:nvSpPr>
          <p:cNvPr id="6" name="TextBox 5"/>
          <p:cNvSpPr txBox="1"/>
          <p:nvPr/>
        </p:nvSpPr>
        <p:spPr>
          <a:xfrm flipH="1">
            <a:off x="426898" y="534768"/>
            <a:ext cx="2081137"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Great Testimony</a:t>
            </a:r>
          </a:p>
        </p:txBody>
      </p:sp>
      <p:sp>
        <p:nvSpPr>
          <p:cNvPr id="7" name="TextBox 6"/>
          <p:cNvSpPr txBox="1"/>
          <p:nvPr/>
        </p:nvSpPr>
        <p:spPr>
          <a:xfrm rot="5400000">
            <a:off x="10726942" y="3371440"/>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8" name="TextBox 7"/>
          <p:cNvSpPr txBox="1"/>
          <p:nvPr/>
        </p:nvSpPr>
        <p:spPr>
          <a:xfrm rot="16200000">
            <a:off x="-809067" y="3017496"/>
            <a:ext cx="4553065" cy="1015663"/>
          </a:xfrm>
          <a:prstGeom prst="rect">
            <a:avLst/>
          </a:prstGeom>
          <a:noFill/>
        </p:spPr>
        <p:txBody>
          <a:bodyPr wrap="square" rtlCol="0">
            <a:spAutoFit/>
          </a:bodyPr>
          <a:lstStyle/>
          <a:p>
            <a:pPr algn="ctr"/>
            <a:r>
              <a:rPr lang="en-US" sz="6000">
                <a:latin typeface="Bree Serif" panose="02000503040000020004" pitchFamily="50" charset="0"/>
              </a:rPr>
              <a:t>SERVICE.</a:t>
            </a:r>
          </a:p>
        </p:txBody>
      </p:sp>
      <p:grpSp>
        <p:nvGrpSpPr>
          <p:cNvPr id="9" name="Group 8"/>
          <p:cNvGrpSpPr/>
          <p:nvPr/>
        </p:nvGrpSpPr>
        <p:grpSpPr>
          <a:xfrm>
            <a:off x="10889790" y="534768"/>
            <a:ext cx="921210" cy="921210"/>
            <a:chOff x="4427654" y="3049909"/>
            <a:chExt cx="464344" cy="464344"/>
          </a:xfrm>
          <a:solidFill>
            <a:schemeClr val="accent2"/>
          </a:solidFill>
        </p:grpSpPr>
        <p:sp>
          <p:nvSpPr>
            <p:cNvPr id="10" name="AutoShape 123"/>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 name="AutoShape 124"/>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 name="AutoShape 125"/>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5" tIns="19045" rIns="19045" bIns="19045" anchor="ctr"/>
            <a:lstStyle/>
            <a:p>
              <a:pPr algn="ctr" defTabSz="228543"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26722694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5" name="Rectangle 4"/>
          <p:cNvSpPr/>
          <p:nvPr/>
        </p:nvSpPr>
        <p:spPr>
          <a:xfrm>
            <a:off x="7277100" y="0"/>
            <a:ext cx="49149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206240" y="1153551"/>
            <a:ext cx="6063174" cy="5088499"/>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37</a:t>
            </a:fld>
            <a:endParaRPr lang="en-US">
              <a:solidFill>
                <a:schemeClr val="bg1"/>
              </a:solidFill>
            </a:endParaRPr>
          </a:p>
        </p:txBody>
      </p:sp>
      <p:sp>
        <p:nvSpPr>
          <p:cNvPr id="7" name="TextBox 6"/>
          <p:cNvSpPr txBox="1"/>
          <p:nvPr/>
        </p:nvSpPr>
        <p:spPr>
          <a:xfrm>
            <a:off x="275441" y="4152452"/>
            <a:ext cx="3805069" cy="707886"/>
          </a:xfrm>
          <a:prstGeom prst="rect">
            <a:avLst/>
          </a:prstGeom>
          <a:noFill/>
        </p:spPr>
        <p:txBody>
          <a:bodyPr wrap="square" rtlCol="0">
            <a:spAutoFit/>
          </a:bodyPr>
          <a:lstStyle/>
          <a:p>
            <a:r>
              <a:rPr lang="en-US" sz="4000">
                <a:solidFill>
                  <a:schemeClr val="bg1"/>
                </a:solidFill>
                <a:latin typeface="Bree Serif" panose="02000503040000020004" pitchFamily="50" charset="0"/>
              </a:rPr>
              <a:t>PHOTOGRAPHY</a:t>
            </a:r>
          </a:p>
        </p:txBody>
      </p:sp>
      <p:sp>
        <p:nvSpPr>
          <p:cNvPr id="8" name="TextBox 7"/>
          <p:cNvSpPr txBox="1"/>
          <p:nvPr/>
        </p:nvSpPr>
        <p:spPr>
          <a:xfrm>
            <a:off x="347883" y="3250774"/>
            <a:ext cx="1716258" cy="1015663"/>
          </a:xfrm>
          <a:prstGeom prst="rect">
            <a:avLst/>
          </a:prstGeom>
          <a:noFill/>
        </p:spPr>
        <p:txBody>
          <a:bodyPr wrap="square" rtlCol="0">
            <a:spAutoFit/>
          </a:bodyPr>
          <a:lstStyle/>
          <a:p>
            <a:r>
              <a:rPr lang="en-US" sz="6000" b="1">
                <a:solidFill>
                  <a:schemeClr val="bg1"/>
                </a:solidFill>
                <a:latin typeface="Bree Serif" panose="02000503040000020004" pitchFamily="50" charset="0"/>
                <a:ea typeface="Yu Gothic" panose="020B0400000000000000" pitchFamily="34" charset="-128"/>
              </a:rPr>
              <a:t>7.</a:t>
            </a:r>
          </a:p>
        </p:txBody>
      </p:sp>
      <p:sp>
        <p:nvSpPr>
          <p:cNvPr id="9" name="TextBox 8"/>
          <p:cNvSpPr txBox="1"/>
          <p:nvPr/>
        </p:nvSpPr>
        <p:spPr>
          <a:xfrm rot="5400000" flipH="1">
            <a:off x="11013345" y="3468782"/>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grpSp>
        <p:nvGrpSpPr>
          <p:cNvPr id="11" name="Group 10"/>
          <p:cNvGrpSpPr/>
          <p:nvPr/>
        </p:nvGrpSpPr>
        <p:grpSpPr>
          <a:xfrm>
            <a:off x="1728208" y="0"/>
            <a:ext cx="1110892" cy="3250774"/>
            <a:chOff x="2408702" y="0"/>
            <a:chExt cx="1110892" cy="6858000"/>
          </a:xfrm>
          <a:solidFill>
            <a:schemeClr val="bg1"/>
          </a:solidFill>
        </p:grpSpPr>
        <p:sp>
          <p:nvSpPr>
            <p:cNvPr id="12" name="Rectangle 11"/>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图片占位符 5" descr="图片包含 场景, 台阶, 人员, 男士&#10;&#10;已生成极高可信度的说明">
            <a:extLst>
              <a:ext uri="{FF2B5EF4-FFF2-40B4-BE49-F238E27FC236}">
                <a16:creationId xmlns:a16="http://schemas.microsoft.com/office/drawing/2014/main" id="{CD5C4D51-D2F9-4FD9-9710-198EA1E1A6BB}"/>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13" r="113"/>
          <a:stretch>
            <a:fillRect/>
          </a:stretch>
        </p:blipFill>
        <p:spPr/>
      </p:pic>
    </p:spTree>
    <p:extLst>
      <p:ext uri="{BB962C8B-B14F-4D97-AF65-F5344CB8AC3E}">
        <p14:creationId xmlns:p14="http://schemas.microsoft.com/office/powerpoint/2010/main" val="41276249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796589" y="0"/>
            <a:ext cx="739541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图片占位符 6" descr="图片包含 建筑物, 户外&#10;&#10;已生成极高可信度的说明">
            <a:extLst>
              <a:ext uri="{FF2B5EF4-FFF2-40B4-BE49-F238E27FC236}">
                <a16:creationId xmlns:a16="http://schemas.microsoft.com/office/drawing/2014/main" id="{8430BD44-DB37-42F8-AB11-655AE2F8A97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5937" b="5937"/>
          <a:stretch>
            <a:fillRect/>
          </a:stretch>
        </p:blipFill>
        <p:spPr/>
      </p:pic>
      <p:sp>
        <p:nvSpPr>
          <p:cNvPr id="12" name="Rectangle 11"/>
          <p:cNvSpPr/>
          <p:nvPr/>
        </p:nvSpPr>
        <p:spPr>
          <a:xfrm>
            <a:off x="8470900" y="3263900"/>
            <a:ext cx="3426995" cy="2740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38</a:t>
            </a:fld>
            <a:endParaRPr lang="en-US">
              <a:solidFill>
                <a:schemeClr val="bg1"/>
              </a:solidFill>
            </a:endParaRPr>
          </a:p>
        </p:txBody>
      </p:sp>
      <p:sp>
        <p:nvSpPr>
          <p:cNvPr id="21" name="TextBox 20">
            <a:extLst>
              <a:ext uri="{FF2B5EF4-FFF2-40B4-BE49-F238E27FC236}">
                <a16:creationId xmlns:a16="http://schemas.microsoft.com/office/drawing/2014/main" id="{63639DD0-175F-4FA1-9647-F2A17F923F99}"/>
              </a:ext>
            </a:extLst>
          </p:cNvPr>
          <p:cNvSpPr txBox="1"/>
          <p:nvPr/>
        </p:nvSpPr>
        <p:spPr>
          <a:xfrm rot="16200000">
            <a:off x="4360637" y="2139948"/>
            <a:ext cx="1585731" cy="260199"/>
          </a:xfrm>
          <a:prstGeom prst="rect">
            <a:avLst/>
          </a:prstGeom>
          <a:noFill/>
        </p:spPr>
        <p:txBody>
          <a:bodyPr wrap="square" rtlCol="0">
            <a:spAutoFit/>
          </a:bodyPr>
          <a:lstStyle/>
          <a:p>
            <a:pPr>
              <a:lnSpc>
                <a:spcPct val="90000"/>
              </a:lnSpc>
            </a:pPr>
            <a:r>
              <a:rPr lang="en-US" sz="1200" b="0" i="0" spc="300" dirty="0">
                <a:solidFill>
                  <a:schemeClr val="bg1"/>
                </a:solidFill>
                <a:latin typeface="Open Sans" panose="020B0606030504020204" pitchFamily="34" charset="0"/>
                <a:ea typeface="Open Sans" panose="020B0606030504020204" pitchFamily="34" charset="0"/>
                <a:cs typeface="Open Sans" panose="020B0606030504020204" pitchFamily="34" charset="0"/>
              </a:rPr>
              <a:t>P.0</a:t>
            </a:r>
            <a:fld id="{480E8797-3C6C-3D42-8A0A-470647F1DD3F}" type="slidenum">
              <a:rPr lang="en-US" sz="1200" b="0" i="0" spc="300" smtClean="0">
                <a:solidFill>
                  <a:schemeClr val="bg1"/>
                </a:solidFill>
                <a:latin typeface="Open Sans" panose="020B0606030504020204" pitchFamily="34" charset="0"/>
                <a:ea typeface="Open Sans" panose="020B0606030504020204" pitchFamily="34" charset="0"/>
                <a:cs typeface="Open Sans" panose="020B0606030504020204" pitchFamily="34" charset="0"/>
              </a:rPr>
              <a:t>38</a:t>
            </a:fld>
            <a:r>
              <a:rPr lang="en-US" sz="1200" b="0" i="0" spc="300" dirty="0">
                <a:solidFill>
                  <a:schemeClr val="bg1"/>
                </a:solidFill>
                <a:latin typeface="Open Sans" panose="020B0606030504020204" pitchFamily="34" charset="0"/>
                <a:ea typeface="Open Sans" panose="020B0606030504020204" pitchFamily="34" charset="0"/>
                <a:cs typeface="Open Sans" panose="020B0606030504020204" pitchFamily="34" charset="0"/>
              </a:rPr>
              <a:t>/50</a:t>
            </a:r>
          </a:p>
        </p:txBody>
      </p:sp>
      <p:sp>
        <p:nvSpPr>
          <p:cNvPr id="22" name="TextBox 21">
            <a:extLst>
              <a:ext uri="{FF2B5EF4-FFF2-40B4-BE49-F238E27FC236}">
                <a16:creationId xmlns:a16="http://schemas.microsoft.com/office/drawing/2014/main" id="{D3547A80-5385-4DA4-8999-BE4AC9E79111}"/>
              </a:ext>
            </a:extLst>
          </p:cNvPr>
          <p:cNvSpPr txBox="1"/>
          <p:nvPr/>
        </p:nvSpPr>
        <p:spPr>
          <a:xfrm>
            <a:off x="5017876" y="333517"/>
            <a:ext cx="1017988" cy="923330"/>
          </a:xfrm>
          <a:prstGeom prst="rect">
            <a:avLst/>
          </a:prstGeom>
          <a:noFill/>
        </p:spPr>
        <p:txBody>
          <a:bodyPr wrap="square" rtlCol="0">
            <a:spAutoFit/>
          </a:bodyPr>
          <a:lstStyle/>
          <a:p>
            <a:pPr>
              <a:lnSpc>
                <a:spcPct val="15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ISO 200</a:t>
            </a:r>
          </a:p>
          <a:p>
            <a:pPr>
              <a:lnSpc>
                <a:spcPct val="15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1/60</a:t>
            </a:r>
          </a:p>
          <a:p>
            <a:pPr>
              <a:lnSpc>
                <a:spcPct val="15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F 2.5 </a:t>
            </a:r>
          </a:p>
        </p:txBody>
      </p:sp>
      <p:sp>
        <p:nvSpPr>
          <p:cNvPr id="23" name="TextBox 22"/>
          <p:cNvSpPr txBox="1"/>
          <p:nvPr/>
        </p:nvSpPr>
        <p:spPr>
          <a:xfrm>
            <a:off x="436053" y="2689426"/>
            <a:ext cx="4143968" cy="1938992"/>
          </a:xfrm>
          <a:prstGeom prst="rect">
            <a:avLst/>
          </a:prstGeom>
          <a:noFill/>
        </p:spPr>
        <p:txBody>
          <a:bodyPr wrap="square" rtlCol="0">
            <a:spAutoFit/>
          </a:bodyPr>
          <a:lstStyle/>
          <a:p>
            <a:r>
              <a:rPr lang="en-US" sz="6000">
                <a:latin typeface="Bree Serif" panose="02000503040000020004" pitchFamily="50" charset="0"/>
              </a:rPr>
              <a:t>RED BLUSHING</a:t>
            </a:r>
          </a:p>
        </p:txBody>
      </p:sp>
      <p:sp>
        <p:nvSpPr>
          <p:cNvPr id="24" name="TextBox 23"/>
          <p:cNvSpPr txBox="1"/>
          <p:nvPr/>
        </p:nvSpPr>
        <p:spPr>
          <a:xfrm flipH="1">
            <a:off x="537405" y="6147613"/>
            <a:ext cx="2081137"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Photography</a:t>
            </a:r>
          </a:p>
        </p:txBody>
      </p:sp>
      <p:sp>
        <p:nvSpPr>
          <p:cNvPr id="26" name="TextBox 25"/>
          <p:cNvSpPr txBox="1"/>
          <p:nvPr/>
        </p:nvSpPr>
        <p:spPr>
          <a:xfrm rot="16200000">
            <a:off x="-127520" y="993343"/>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pic>
        <p:nvPicPr>
          <p:cNvPr id="11" name="图片占位符 10" descr="图片包含 浅色, 深色, 外表, 户外&#10;&#10;已生成高可信度的说明">
            <a:extLst>
              <a:ext uri="{FF2B5EF4-FFF2-40B4-BE49-F238E27FC236}">
                <a16:creationId xmlns:a16="http://schemas.microsoft.com/office/drawing/2014/main" id="{ED732EF7-E945-4EAD-B67F-6BF167F94D85}"/>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l="7340" r="7340"/>
          <a:stretch>
            <a:fillRect/>
          </a:stretch>
        </p:blipFill>
        <p:spPr/>
      </p:pic>
      <p:pic>
        <p:nvPicPr>
          <p:cNvPr id="16" name="图片占位符 15" descr="图片包含 人员, 窗帘, 室内, 墙壁&#10;&#10;已生成极高可信度的说明">
            <a:extLst>
              <a:ext uri="{FF2B5EF4-FFF2-40B4-BE49-F238E27FC236}">
                <a16:creationId xmlns:a16="http://schemas.microsoft.com/office/drawing/2014/main" id="{B462FC29-A047-434B-9829-A2CB2B1499B5}"/>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t="14877" b="14877"/>
          <a:stretch>
            <a:fillRect/>
          </a:stretch>
        </p:blipFill>
        <p:spPr/>
      </p:pic>
    </p:spTree>
    <p:extLst>
      <p:ext uri="{BB962C8B-B14F-4D97-AF65-F5344CB8AC3E}">
        <p14:creationId xmlns:p14="http://schemas.microsoft.com/office/powerpoint/2010/main" val="27188473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8" name="图片占位符 7" descr="图片包含 台阶, 场景&#10;&#10;已生成高可信度的说明">
            <a:extLst>
              <a:ext uri="{FF2B5EF4-FFF2-40B4-BE49-F238E27FC236}">
                <a16:creationId xmlns:a16="http://schemas.microsoft.com/office/drawing/2014/main" id="{693C5638-37FF-410A-BDC4-19C9224A44C6}"/>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1190" b="1190"/>
          <a:stretch>
            <a:fillRect/>
          </a:stretch>
        </p:blipFill>
        <p:spPr/>
      </p:pic>
      <p:pic>
        <p:nvPicPr>
          <p:cNvPr id="10" name="图片占位符 9">
            <a:extLst>
              <a:ext uri="{FF2B5EF4-FFF2-40B4-BE49-F238E27FC236}">
                <a16:creationId xmlns:a16="http://schemas.microsoft.com/office/drawing/2014/main" id="{5FA7E119-FC71-4D18-909F-EC0EA198FE8F}"/>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t="23945" b="23945"/>
          <a:stretch>
            <a:fillRect/>
          </a:stretch>
        </p:blipFill>
        <p:spPr/>
      </p:pic>
      <p:sp>
        <p:nvSpPr>
          <p:cNvPr id="14" name="Rectangle 13"/>
          <p:cNvSpPr/>
          <p:nvPr/>
        </p:nvSpPr>
        <p:spPr>
          <a:xfrm>
            <a:off x="1652725" y="0"/>
            <a:ext cx="527035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图片占位符 20" descr="图片包含 人员, 服装&#10;&#10;已生成高可信度的说明">
            <a:extLst>
              <a:ext uri="{FF2B5EF4-FFF2-40B4-BE49-F238E27FC236}">
                <a16:creationId xmlns:a16="http://schemas.microsoft.com/office/drawing/2014/main" id="{A1661E51-9BA5-465E-AB0B-DC1D84792CC1}"/>
              </a:ext>
            </a:extLst>
          </p:cNvPr>
          <p:cNvPicPr>
            <a:picLocks noGrp="1" noChangeAspect="1"/>
          </p:cNvPicPr>
          <p:nvPr>
            <p:ph type="pic" sz="quarter" idx="18"/>
          </p:nvPr>
        </p:nvPicPr>
        <p:blipFill>
          <a:blip r:embed="rId4" cstate="screen">
            <a:extLst>
              <a:ext uri="{28A0092B-C50C-407E-A947-70E740481C1C}">
                <a14:useLocalDpi xmlns:a14="http://schemas.microsoft.com/office/drawing/2010/main"/>
              </a:ext>
            </a:extLst>
          </a:blip>
          <a:srcRect l="24097" r="24097"/>
          <a:stretch>
            <a:fillRect/>
          </a:stretch>
        </p:blipFill>
        <p:spPr/>
      </p:pic>
      <p:sp>
        <p:nvSpPr>
          <p:cNvPr id="15" name="Rectangle 14"/>
          <p:cNvSpPr/>
          <p:nvPr/>
        </p:nvSpPr>
        <p:spPr>
          <a:xfrm>
            <a:off x="7619024" y="1155031"/>
            <a:ext cx="2358190" cy="29838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39</a:t>
            </a:fld>
            <a:endParaRPr lang="en-US">
              <a:solidFill>
                <a:schemeClr val="bg1"/>
              </a:solidFill>
            </a:endParaRPr>
          </a:p>
        </p:txBody>
      </p:sp>
      <p:sp>
        <p:nvSpPr>
          <p:cNvPr id="17" name="TextBox 16">
            <a:extLst>
              <a:ext uri="{FF2B5EF4-FFF2-40B4-BE49-F238E27FC236}">
                <a16:creationId xmlns:a16="http://schemas.microsoft.com/office/drawing/2014/main" id="{63639DD0-175F-4FA1-9647-F2A17F923F99}"/>
              </a:ext>
            </a:extLst>
          </p:cNvPr>
          <p:cNvSpPr txBox="1"/>
          <p:nvPr/>
        </p:nvSpPr>
        <p:spPr>
          <a:xfrm rot="16200000">
            <a:off x="-204350" y="4185706"/>
            <a:ext cx="1585731" cy="260199"/>
          </a:xfrm>
          <a:prstGeom prst="rect">
            <a:avLst/>
          </a:prstGeom>
          <a:noFill/>
        </p:spPr>
        <p:txBody>
          <a:bodyPr wrap="square" rtlCol="0">
            <a:spAutoFit/>
          </a:bodyPr>
          <a:lstStyle/>
          <a:p>
            <a:pPr>
              <a:lnSpc>
                <a:spcPct val="90000"/>
              </a:lnSpc>
            </a:pPr>
            <a:r>
              <a:rPr lang="en-US" sz="1200" b="0" i="0" spc="300" dirty="0">
                <a:solidFill>
                  <a:schemeClr val="bg1"/>
                </a:solidFill>
                <a:latin typeface="Open Sans" panose="020B0606030504020204" pitchFamily="34" charset="0"/>
                <a:ea typeface="Open Sans" panose="020B0606030504020204" pitchFamily="34" charset="0"/>
                <a:cs typeface="Open Sans" panose="020B0606030504020204" pitchFamily="34" charset="0"/>
              </a:rPr>
              <a:t>P.0</a:t>
            </a:r>
            <a:fld id="{480E8797-3C6C-3D42-8A0A-470647F1DD3F}" type="slidenum">
              <a:rPr lang="en-US" sz="1200" b="0" i="0" spc="300" smtClean="0">
                <a:solidFill>
                  <a:schemeClr val="bg1"/>
                </a:solidFill>
                <a:latin typeface="Open Sans" panose="020B0606030504020204" pitchFamily="34" charset="0"/>
                <a:ea typeface="Open Sans" panose="020B0606030504020204" pitchFamily="34" charset="0"/>
                <a:cs typeface="Open Sans" panose="020B0606030504020204" pitchFamily="34" charset="0"/>
              </a:rPr>
              <a:t>39</a:t>
            </a:fld>
            <a:r>
              <a:rPr lang="en-US" sz="1200" b="0" i="0" spc="300" dirty="0">
                <a:solidFill>
                  <a:schemeClr val="bg1"/>
                </a:solidFill>
                <a:latin typeface="Open Sans" panose="020B0606030504020204" pitchFamily="34" charset="0"/>
                <a:ea typeface="Open Sans" panose="020B0606030504020204" pitchFamily="34" charset="0"/>
                <a:cs typeface="Open Sans" panose="020B0606030504020204" pitchFamily="34" charset="0"/>
              </a:rPr>
              <a:t>/50</a:t>
            </a:r>
          </a:p>
        </p:txBody>
      </p:sp>
      <p:sp>
        <p:nvSpPr>
          <p:cNvPr id="18" name="TextBox 17">
            <a:extLst>
              <a:ext uri="{FF2B5EF4-FFF2-40B4-BE49-F238E27FC236}">
                <a16:creationId xmlns:a16="http://schemas.microsoft.com/office/drawing/2014/main" id="{D3547A80-5385-4DA4-8999-BE4AC9E79111}"/>
              </a:ext>
            </a:extLst>
          </p:cNvPr>
          <p:cNvSpPr txBox="1"/>
          <p:nvPr/>
        </p:nvSpPr>
        <p:spPr>
          <a:xfrm>
            <a:off x="452889" y="2379275"/>
            <a:ext cx="1017988" cy="923330"/>
          </a:xfrm>
          <a:prstGeom prst="rect">
            <a:avLst/>
          </a:prstGeom>
          <a:noFill/>
        </p:spPr>
        <p:txBody>
          <a:bodyPr wrap="square" rtlCol="0">
            <a:spAutoFit/>
          </a:bodyPr>
          <a:lstStyle/>
          <a:p>
            <a:pPr>
              <a:lnSpc>
                <a:spcPct val="15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ISO 200</a:t>
            </a:r>
          </a:p>
          <a:p>
            <a:pPr>
              <a:lnSpc>
                <a:spcPct val="15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1/60</a:t>
            </a:r>
          </a:p>
          <a:p>
            <a:pPr>
              <a:lnSpc>
                <a:spcPct val="15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F 2.5 </a:t>
            </a:r>
          </a:p>
        </p:txBody>
      </p:sp>
      <p:sp>
        <p:nvSpPr>
          <p:cNvPr id="19" name="TextBox 18"/>
          <p:cNvSpPr txBox="1"/>
          <p:nvPr/>
        </p:nvSpPr>
        <p:spPr>
          <a:xfrm flipH="1">
            <a:off x="9729863" y="423627"/>
            <a:ext cx="2081137" cy="307777"/>
          </a:xfrm>
          <a:prstGeom prst="rect">
            <a:avLst/>
          </a:prstGeom>
          <a:noFill/>
        </p:spPr>
        <p:txBody>
          <a:bodyPr wrap="square" rtlCol="0">
            <a:spAutoFit/>
          </a:bodyPr>
          <a:lstStyle/>
          <a:p>
            <a:pPr algn="r"/>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Photography</a:t>
            </a:r>
          </a:p>
        </p:txBody>
      </p:sp>
      <p:sp>
        <p:nvSpPr>
          <p:cNvPr id="20" name="TextBox 19"/>
          <p:cNvSpPr txBox="1"/>
          <p:nvPr/>
        </p:nvSpPr>
        <p:spPr>
          <a:xfrm rot="5400000" flipH="1">
            <a:off x="11013345" y="3330818"/>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6" name="TextBox 15"/>
          <p:cNvSpPr txBox="1"/>
          <p:nvPr/>
        </p:nvSpPr>
        <p:spPr>
          <a:xfrm rot="16200000" flipH="1">
            <a:off x="-5374" y="2920095"/>
            <a:ext cx="5640447" cy="1015663"/>
          </a:xfrm>
          <a:prstGeom prst="rect">
            <a:avLst/>
          </a:prstGeom>
          <a:noFill/>
        </p:spPr>
        <p:txBody>
          <a:bodyPr wrap="square" rtlCol="0">
            <a:spAutoFit/>
          </a:bodyPr>
          <a:lstStyle/>
          <a:p>
            <a:r>
              <a:rPr lang="en-US" sz="6000">
                <a:solidFill>
                  <a:schemeClr val="bg1"/>
                </a:solidFill>
                <a:latin typeface="Bree Serif" panose="02000503040000020004" pitchFamily="50" charset="0"/>
              </a:rPr>
              <a:t>Black Bright</a:t>
            </a:r>
          </a:p>
        </p:txBody>
      </p:sp>
      <p:pic>
        <p:nvPicPr>
          <p:cNvPr id="12" name="图片占位符 11" descr="图片包含 人员&#10;&#10;已生成极高可信度的说明">
            <a:extLst>
              <a:ext uri="{FF2B5EF4-FFF2-40B4-BE49-F238E27FC236}">
                <a16:creationId xmlns:a16="http://schemas.microsoft.com/office/drawing/2014/main" id="{5FCB037D-F067-4D10-96D1-D7704B757E07}"/>
              </a:ext>
            </a:extLst>
          </p:cNvPr>
          <p:cNvPicPr>
            <a:picLocks noGrp="1" noChangeAspect="1"/>
          </p:cNvPicPr>
          <p:nvPr>
            <p:ph type="pic" sz="quarter" idx="17"/>
          </p:nvPr>
        </p:nvPicPr>
        <p:blipFill>
          <a:blip r:embed="rId5" cstate="screen">
            <a:extLst>
              <a:ext uri="{28A0092B-C50C-407E-A947-70E740481C1C}">
                <a14:useLocalDpi xmlns:a14="http://schemas.microsoft.com/office/drawing/2010/main"/>
              </a:ext>
            </a:extLst>
          </a:blip>
          <a:srcRect l="24197" r="24197"/>
          <a:stretch>
            <a:fillRect/>
          </a:stretch>
        </p:blipFill>
        <p:spPr/>
      </p:pic>
    </p:spTree>
    <p:extLst>
      <p:ext uri="{BB962C8B-B14F-4D97-AF65-F5344CB8AC3E}">
        <p14:creationId xmlns:p14="http://schemas.microsoft.com/office/powerpoint/2010/main" val="274587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0" name="图片占位符 9" descr="图片包含 台阶, 场景, 室内&#10;&#10;已生成极高可信度的说明">
            <a:extLst>
              <a:ext uri="{FF2B5EF4-FFF2-40B4-BE49-F238E27FC236}">
                <a16:creationId xmlns:a16="http://schemas.microsoft.com/office/drawing/2014/main" id="{221044CC-F99E-41E0-AD35-3B3B20EE192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3129" b="13129"/>
          <a:stretch>
            <a:fillRect/>
          </a:stretch>
        </p:blipFill>
        <p:spPr/>
      </p:pic>
      <p:sp>
        <p:nvSpPr>
          <p:cNvPr id="2" name="Slide Number Placeholder 1"/>
          <p:cNvSpPr>
            <a:spLocks noGrp="1"/>
          </p:cNvSpPr>
          <p:nvPr>
            <p:ph type="sldNum" sz="quarter" idx="10"/>
          </p:nvPr>
        </p:nvSpPr>
        <p:spPr/>
        <p:txBody>
          <a:bodyPr/>
          <a:lstStyle/>
          <a:p>
            <a:r>
              <a:rPr lang="en-US" dirty="0"/>
              <a:t>PAGE </a:t>
            </a:r>
            <a:fld id="{BDB35BE1-EA4E-409B-B1A4-DE46CC3B3118}" type="slidenum">
              <a:rPr lang="en-US" smtClean="0"/>
              <a:pPr/>
              <a:t>4</a:t>
            </a:fld>
            <a:endParaRPr lang="en-US" dirty="0"/>
          </a:p>
        </p:txBody>
      </p:sp>
      <p:sp>
        <p:nvSpPr>
          <p:cNvPr id="6" name="Rectangle 5"/>
          <p:cNvSpPr/>
          <p:nvPr/>
        </p:nvSpPr>
        <p:spPr>
          <a:xfrm>
            <a:off x="450850" y="407988"/>
            <a:ext cx="11360150" cy="5584825"/>
          </a:xfrm>
          <a:prstGeom prst="rect">
            <a:avLst/>
          </a:prstGeom>
          <a:gradFill>
            <a:gsLst>
              <a:gs pos="0">
                <a:schemeClr val="accent1">
                  <a:lumMod val="20000"/>
                  <a:lumOff val="80000"/>
                  <a:alpha val="20000"/>
                </a:schemeClr>
              </a:gs>
              <a:gs pos="100000">
                <a:schemeClr val="accent1">
                  <a:alpha val="30000"/>
                </a:schemeClr>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1073590" y="2784901"/>
            <a:ext cx="10114669" cy="830997"/>
          </a:xfrm>
          <a:prstGeom prst="rect">
            <a:avLst/>
          </a:prstGeom>
          <a:noFill/>
        </p:spPr>
        <p:txBody>
          <a:bodyPr wrap="square" rtlCol="0">
            <a:spAutoFit/>
          </a:bodyPr>
          <a:lstStyle/>
          <a:p>
            <a:pPr algn="ctr"/>
            <a:r>
              <a:rPr lang="en-US" sz="48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GRATEFULL HEARTS SINCE 90’S</a:t>
            </a:r>
          </a:p>
        </p:txBody>
      </p:sp>
      <p:sp>
        <p:nvSpPr>
          <p:cNvPr id="7" name="TextBox 6"/>
          <p:cNvSpPr txBox="1"/>
          <p:nvPr/>
        </p:nvSpPr>
        <p:spPr>
          <a:xfrm>
            <a:off x="450850" y="6286112"/>
            <a:ext cx="1515287" cy="276999"/>
          </a:xfrm>
          <a:prstGeom prst="rect">
            <a:avLst/>
          </a:prstGeom>
          <a:noFill/>
        </p:spPr>
        <p:txBody>
          <a:bodyPr wrap="none" rtlCol="0">
            <a:spAutoFi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Welcome Message</a:t>
            </a:r>
          </a:p>
        </p:txBody>
      </p:sp>
      <p:sp>
        <p:nvSpPr>
          <p:cNvPr id="8" name="TextBox 7"/>
          <p:cNvSpPr txBox="1"/>
          <p:nvPr/>
        </p:nvSpPr>
        <p:spPr>
          <a:xfrm rot="16200000">
            <a:off x="-410305" y="3046511"/>
            <a:ext cx="1287532" cy="307777"/>
          </a:xfrm>
          <a:prstGeom prst="rect">
            <a:avLst/>
          </a:prstGeom>
          <a:noFill/>
        </p:spPr>
        <p:txBody>
          <a:bodyPr wrap="none" rtlCol="0">
            <a:spAutoFit/>
          </a:bodyPr>
          <a:lstStyle/>
          <a:p>
            <a:pPr algn="ctr"/>
            <a:r>
              <a:rPr lang="en-US" sz="1400" spc="600" dirty="0">
                <a:latin typeface="Bree Serif" panose="02000503040000020004" pitchFamily="50" charset="0"/>
              </a:rPr>
              <a:t>RETAGE</a:t>
            </a:r>
          </a:p>
        </p:txBody>
      </p:sp>
      <p:sp>
        <p:nvSpPr>
          <p:cNvPr id="9" name="TextBox 8"/>
          <p:cNvSpPr txBox="1"/>
          <p:nvPr/>
        </p:nvSpPr>
        <p:spPr>
          <a:xfrm>
            <a:off x="546321" y="4859516"/>
            <a:ext cx="1054538" cy="1015663"/>
          </a:xfrm>
          <a:prstGeom prst="rect">
            <a:avLst/>
          </a:prstGeom>
          <a:noFill/>
        </p:spPr>
        <p:txBody>
          <a:bodyPr wrap="square" rtlCol="0">
            <a:spAutoFit/>
          </a:bodyPr>
          <a:lstStyle/>
          <a:p>
            <a:pPr algn="ctr"/>
            <a:r>
              <a:rPr lang="en-US" sz="6000" b="1"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1.</a:t>
            </a:r>
          </a:p>
        </p:txBody>
      </p:sp>
    </p:spTree>
    <p:extLst>
      <p:ext uri="{BB962C8B-B14F-4D97-AF65-F5344CB8AC3E}">
        <p14:creationId xmlns:p14="http://schemas.microsoft.com/office/powerpoint/2010/main" val="14188409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9" name="图片占位符 8" descr="图片包含 人员, 女孩, 粉红色, 户外&#10;&#10;已生成极高可信度的说明">
            <a:extLst>
              <a:ext uri="{FF2B5EF4-FFF2-40B4-BE49-F238E27FC236}">
                <a16:creationId xmlns:a16="http://schemas.microsoft.com/office/drawing/2014/main" id="{D1D8F234-F288-49A4-B732-2C2DED6FFCA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8889" b="8889"/>
          <a:stretch>
            <a:fillRect/>
          </a:stretch>
        </p:blipFill>
        <p:spPr/>
      </p:pic>
      <p:sp>
        <p:nvSpPr>
          <p:cNvPr id="23" name="Rectangle 22"/>
          <p:cNvSpPr/>
          <p:nvPr/>
        </p:nvSpPr>
        <p:spPr>
          <a:xfrm>
            <a:off x="7875306" y="6374854"/>
            <a:ext cx="2759413" cy="4831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95134" y="5669280"/>
            <a:ext cx="2759413" cy="1188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095134" y="1863453"/>
            <a:ext cx="2759414" cy="33978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0531683" y="0"/>
            <a:ext cx="168616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40</a:t>
            </a:fld>
            <a:endParaRPr lang="en-US">
              <a:solidFill>
                <a:schemeClr val="bg1"/>
              </a:solidFill>
            </a:endParaRPr>
          </a:p>
        </p:txBody>
      </p:sp>
      <p:sp>
        <p:nvSpPr>
          <p:cNvPr id="16" name="Rectangle 15"/>
          <p:cNvSpPr/>
          <p:nvPr/>
        </p:nvSpPr>
        <p:spPr>
          <a:xfrm>
            <a:off x="0" y="0"/>
            <a:ext cx="9706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rot="5400000">
            <a:off x="8616246" y="2213916"/>
            <a:ext cx="5640447" cy="1015663"/>
          </a:xfrm>
          <a:prstGeom prst="rect">
            <a:avLst/>
          </a:prstGeom>
          <a:noFill/>
        </p:spPr>
        <p:txBody>
          <a:bodyPr wrap="square" rtlCol="0">
            <a:spAutoFit/>
          </a:bodyPr>
          <a:lstStyle/>
          <a:p>
            <a:r>
              <a:rPr lang="en-US" sz="6000">
                <a:solidFill>
                  <a:schemeClr val="bg1"/>
                </a:solidFill>
                <a:latin typeface="Bree Serif" panose="02000503040000020004" pitchFamily="50" charset="0"/>
              </a:rPr>
              <a:t>Natural Bright</a:t>
            </a:r>
          </a:p>
        </p:txBody>
      </p:sp>
      <p:sp>
        <p:nvSpPr>
          <p:cNvPr id="24" name="TextBox 23">
            <a:extLst>
              <a:ext uri="{FF2B5EF4-FFF2-40B4-BE49-F238E27FC236}">
                <a16:creationId xmlns:a16="http://schemas.microsoft.com/office/drawing/2014/main" id="{63639DD0-175F-4FA1-9647-F2A17F923F99}"/>
              </a:ext>
            </a:extLst>
          </p:cNvPr>
          <p:cNvSpPr txBox="1"/>
          <p:nvPr/>
        </p:nvSpPr>
        <p:spPr>
          <a:xfrm rot="16200000">
            <a:off x="3475507" y="5456775"/>
            <a:ext cx="1585731" cy="260199"/>
          </a:xfrm>
          <a:prstGeom prst="rect">
            <a:avLst/>
          </a:prstGeom>
          <a:noFill/>
        </p:spPr>
        <p:txBody>
          <a:bodyPr wrap="square" rtlCol="0">
            <a:spAutoFit/>
          </a:bodyPr>
          <a:lstStyle/>
          <a:p>
            <a:pPr>
              <a:lnSpc>
                <a:spcPct val="90000"/>
              </a:lnSpc>
            </a:pPr>
            <a:r>
              <a:rPr lang="en-US" sz="1200" b="0" i="0" spc="300" dirty="0">
                <a:latin typeface="Open Sans" panose="020B0606030504020204" pitchFamily="34" charset="0"/>
                <a:ea typeface="Open Sans" panose="020B0606030504020204" pitchFamily="34" charset="0"/>
                <a:cs typeface="Open Sans" panose="020B0606030504020204" pitchFamily="34" charset="0"/>
              </a:rPr>
              <a:t>P.0</a:t>
            </a:r>
            <a:fld id="{480E8797-3C6C-3D42-8A0A-470647F1DD3F}" type="slidenum">
              <a:rPr lang="en-US" sz="1200" b="0" i="0" spc="300" smtClean="0">
                <a:latin typeface="Open Sans" panose="020B0606030504020204" pitchFamily="34" charset="0"/>
                <a:ea typeface="Open Sans" panose="020B0606030504020204" pitchFamily="34" charset="0"/>
                <a:cs typeface="Open Sans" panose="020B0606030504020204" pitchFamily="34" charset="0"/>
              </a:rPr>
              <a:t>40</a:t>
            </a:fld>
            <a:r>
              <a:rPr lang="en-US" sz="1200" b="0" i="0" spc="300" dirty="0">
                <a:latin typeface="Open Sans" panose="020B0606030504020204" pitchFamily="34" charset="0"/>
                <a:ea typeface="Open Sans" panose="020B0606030504020204" pitchFamily="34" charset="0"/>
                <a:cs typeface="Open Sans" panose="020B0606030504020204" pitchFamily="34" charset="0"/>
              </a:rPr>
              <a:t>/50</a:t>
            </a:r>
          </a:p>
        </p:txBody>
      </p:sp>
      <p:sp>
        <p:nvSpPr>
          <p:cNvPr id="25" name="TextBox 24">
            <a:extLst>
              <a:ext uri="{FF2B5EF4-FFF2-40B4-BE49-F238E27FC236}">
                <a16:creationId xmlns:a16="http://schemas.microsoft.com/office/drawing/2014/main" id="{D3547A80-5385-4DA4-8999-BE4AC9E79111}"/>
              </a:ext>
            </a:extLst>
          </p:cNvPr>
          <p:cNvSpPr txBox="1"/>
          <p:nvPr/>
        </p:nvSpPr>
        <p:spPr>
          <a:xfrm>
            <a:off x="4132746" y="3650344"/>
            <a:ext cx="1017988" cy="923330"/>
          </a:xfrm>
          <a:prstGeom prst="rect">
            <a:avLst/>
          </a:prstGeom>
          <a:noFill/>
        </p:spPr>
        <p:txBody>
          <a:bodyPr wrap="square" rtlCol="0">
            <a:spAutoFit/>
          </a:bodyPr>
          <a:lstStyle/>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ISO 200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1/60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F 2.5 </a:t>
            </a:r>
          </a:p>
        </p:txBody>
      </p:sp>
      <p:sp>
        <p:nvSpPr>
          <p:cNvPr id="26" name="TextBox 25"/>
          <p:cNvSpPr txBox="1"/>
          <p:nvPr/>
        </p:nvSpPr>
        <p:spPr>
          <a:xfrm flipH="1">
            <a:off x="1090480" y="432864"/>
            <a:ext cx="2081137"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Photography</a:t>
            </a:r>
          </a:p>
        </p:txBody>
      </p:sp>
      <p:sp>
        <p:nvSpPr>
          <p:cNvPr id="27" name="TextBox 26"/>
          <p:cNvSpPr txBox="1"/>
          <p:nvPr/>
        </p:nvSpPr>
        <p:spPr>
          <a:xfrm rot="16200000">
            <a:off x="-166035" y="3398968"/>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pic>
        <p:nvPicPr>
          <p:cNvPr id="15" name="图片占位符 14" descr="图片包含 餐桌&#10;&#10;已生成极高可信度的说明">
            <a:extLst>
              <a:ext uri="{FF2B5EF4-FFF2-40B4-BE49-F238E27FC236}">
                <a16:creationId xmlns:a16="http://schemas.microsoft.com/office/drawing/2014/main" id="{D8941F94-8D32-4E01-A3AC-5EB09E1D9817}"/>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l="21148" r="21148"/>
          <a:stretch>
            <a:fillRect/>
          </a:stretch>
        </p:blipFill>
        <p:spPr/>
      </p:pic>
      <p:sp>
        <p:nvSpPr>
          <p:cNvPr id="20" name="Rectangle 19"/>
          <p:cNvSpPr/>
          <p:nvPr/>
        </p:nvSpPr>
        <p:spPr>
          <a:xfrm>
            <a:off x="2963456" y="302232"/>
            <a:ext cx="2593283" cy="3045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图片占位符 12">
            <a:extLst>
              <a:ext uri="{FF2B5EF4-FFF2-40B4-BE49-F238E27FC236}">
                <a16:creationId xmlns:a16="http://schemas.microsoft.com/office/drawing/2014/main" id="{CB54C59E-E2A9-4F06-9C53-FDD296707AD7}"/>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t="16523" b="16523"/>
          <a:stretch>
            <a:fillRect/>
          </a:stretch>
        </p:blipFill>
        <p:spPr/>
      </p:pic>
      <p:pic>
        <p:nvPicPr>
          <p:cNvPr id="11" name="图片占位符 10" descr="图片包含 服装, 床上用品&#10;&#10;已生成高可信度的说明">
            <a:extLst>
              <a:ext uri="{FF2B5EF4-FFF2-40B4-BE49-F238E27FC236}">
                <a16:creationId xmlns:a16="http://schemas.microsoft.com/office/drawing/2014/main" id="{38504E3C-0BEA-495F-8752-97C5D7373FDB}"/>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t="46348" b="46348"/>
          <a:stretch>
            <a:fillRect/>
          </a:stretch>
        </p:blipFill>
        <p:spPr/>
      </p:pic>
      <p:pic>
        <p:nvPicPr>
          <p:cNvPr id="28" name="图片占位符 27" descr="图片包含 餐桌, 室内&#10;&#10;已生成极高可信度的说明">
            <a:extLst>
              <a:ext uri="{FF2B5EF4-FFF2-40B4-BE49-F238E27FC236}">
                <a16:creationId xmlns:a16="http://schemas.microsoft.com/office/drawing/2014/main" id="{541F3FDE-4A6D-4135-A173-129452BA8FD7}"/>
              </a:ext>
            </a:extLst>
          </p:cNvPr>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t="18144" b="18144"/>
          <a:stretch>
            <a:fillRect/>
          </a:stretch>
        </p:blipFill>
        <p:spPr/>
      </p:pic>
    </p:spTree>
    <p:extLst>
      <p:ext uri="{BB962C8B-B14F-4D97-AF65-F5344CB8AC3E}">
        <p14:creationId xmlns:p14="http://schemas.microsoft.com/office/powerpoint/2010/main" val="42468794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占位符 17" descr="图片包含 涂画, 建筑物&#10;&#10;已生成高可信度的说明">
            <a:extLst>
              <a:ext uri="{FF2B5EF4-FFF2-40B4-BE49-F238E27FC236}">
                <a16:creationId xmlns:a16="http://schemas.microsoft.com/office/drawing/2014/main" id="{BFC456C2-C9D2-4480-898F-F65E519B8E9A}"/>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23444" r="23444"/>
          <a:stretch>
            <a:fillRect/>
          </a:stretch>
        </p:blipFill>
        <p:spPr/>
      </p:pic>
      <p:grpSp>
        <p:nvGrpSpPr>
          <p:cNvPr id="14" name="Group 13"/>
          <p:cNvGrpSpPr/>
          <p:nvPr/>
        </p:nvGrpSpPr>
        <p:grpSpPr>
          <a:xfrm>
            <a:off x="3885390" y="-27357"/>
            <a:ext cx="1110892" cy="6858000"/>
            <a:chOff x="2408702" y="0"/>
            <a:chExt cx="1110892" cy="6858000"/>
          </a:xfrm>
          <a:solidFill>
            <a:schemeClr val="accent2"/>
          </a:solidFill>
        </p:grpSpPr>
        <p:sp>
          <p:nvSpPr>
            <p:cNvPr id="15" name="Rectangle 14"/>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41</a:t>
            </a:fld>
            <a:endParaRPr lang="en-US"/>
          </a:p>
        </p:txBody>
      </p:sp>
      <p:sp>
        <p:nvSpPr>
          <p:cNvPr id="9" name="TextBox 8"/>
          <p:cNvSpPr txBox="1"/>
          <p:nvPr/>
        </p:nvSpPr>
        <p:spPr>
          <a:xfrm rot="5400000">
            <a:off x="6609450" y="3114844"/>
            <a:ext cx="5640447" cy="1015663"/>
          </a:xfrm>
          <a:prstGeom prst="rect">
            <a:avLst/>
          </a:prstGeom>
          <a:noFill/>
        </p:spPr>
        <p:txBody>
          <a:bodyPr wrap="square" rtlCol="0">
            <a:spAutoFit/>
          </a:bodyPr>
          <a:lstStyle/>
          <a:p>
            <a:pPr algn="ctr"/>
            <a:r>
              <a:rPr lang="en-US" sz="6000">
                <a:solidFill>
                  <a:schemeClr val="bg1"/>
                </a:solidFill>
                <a:latin typeface="Bree Serif" panose="02000503040000020004" pitchFamily="50" charset="0"/>
              </a:rPr>
              <a:t>VINTAGIRL</a:t>
            </a:r>
          </a:p>
        </p:txBody>
      </p:sp>
      <p:sp>
        <p:nvSpPr>
          <p:cNvPr id="10" name="TextBox 9"/>
          <p:cNvSpPr txBox="1"/>
          <p:nvPr/>
        </p:nvSpPr>
        <p:spPr>
          <a:xfrm flipH="1">
            <a:off x="2444304" y="5665886"/>
            <a:ext cx="2081137"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Photography</a:t>
            </a:r>
          </a:p>
        </p:txBody>
      </p:sp>
      <p:sp>
        <p:nvSpPr>
          <p:cNvPr id="11" name="TextBox 10"/>
          <p:cNvSpPr txBox="1"/>
          <p:nvPr/>
        </p:nvSpPr>
        <p:spPr>
          <a:xfrm rot="16200000">
            <a:off x="608697" y="3396853"/>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12" name="TextBox 11">
            <a:extLst>
              <a:ext uri="{FF2B5EF4-FFF2-40B4-BE49-F238E27FC236}">
                <a16:creationId xmlns:a16="http://schemas.microsoft.com/office/drawing/2014/main" id="{63639DD0-175F-4FA1-9647-F2A17F923F99}"/>
              </a:ext>
            </a:extLst>
          </p:cNvPr>
          <p:cNvSpPr txBox="1"/>
          <p:nvPr/>
        </p:nvSpPr>
        <p:spPr>
          <a:xfrm rot="16200000">
            <a:off x="10135773" y="4064409"/>
            <a:ext cx="1585731" cy="260199"/>
          </a:xfrm>
          <a:prstGeom prst="rect">
            <a:avLst/>
          </a:prstGeom>
          <a:noFill/>
        </p:spPr>
        <p:txBody>
          <a:bodyPr wrap="square" rtlCol="0">
            <a:spAutoFit/>
          </a:bodyPr>
          <a:lstStyle/>
          <a:p>
            <a:pPr>
              <a:lnSpc>
                <a:spcPct val="90000"/>
              </a:lnSpc>
            </a:pPr>
            <a:r>
              <a:rPr lang="en-US" sz="1200" b="0" i="0" spc="300" dirty="0">
                <a:latin typeface="Open Sans" panose="020B0606030504020204" pitchFamily="34" charset="0"/>
                <a:ea typeface="Open Sans" panose="020B0606030504020204" pitchFamily="34" charset="0"/>
                <a:cs typeface="Open Sans" panose="020B0606030504020204" pitchFamily="34" charset="0"/>
              </a:rPr>
              <a:t>P.0</a:t>
            </a:r>
            <a:fld id="{480E8797-3C6C-3D42-8A0A-470647F1DD3F}" type="slidenum">
              <a:rPr lang="en-US" sz="1200" b="0" i="0" spc="300" smtClean="0">
                <a:latin typeface="Open Sans" panose="020B0606030504020204" pitchFamily="34" charset="0"/>
                <a:ea typeface="Open Sans" panose="020B0606030504020204" pitchFamily="34" charset="0"/>
                <a:cs typeface="Open Sans" panose="020B0606030504020204" pitchFamily="34" charset="0"/>
              </a:rPr>
              <a:t>41</a:t>
            </a:fld>
            <a:r>
              <a:rPr lang="en-US" sz="1200" b="0" i="0" spc="300" dirty="0">
                <a:latin typeface="Open Sans" panose="020B0606030504020204" pitchFamily="34" charset="0"/>
                <a:ea typeface="Open Sans" panose="020B0606030504020204" pitchFamily="34" charset="0"/>
                <a:cs typeface="Open Sans" panose="020B0606030504020204" pitchFamily="34" charset="0"/>
              </a:rPr>
              <a:t>/50</a:t>
            </a:r>
          </a:p>
        </p:txBody>
      </p:sp>
      <p:sp>
        <p:nvSpPr>
          <p:cNvPr id="13" name="TextBox 12">
            <a:extLst>
              <a:ext uri="{FF2B5EF4-FFF2-40B4-BE49-F238E27FC236}">
                <a16:creationId xmlns:a16="http://schemas.microsoft.com/office/drawing/2014/main" id="{D3547A80-5385-4DA4-8999-BE4AC9E79111}"/>
              </a:ext>
            </a:extLst>
          </p:cNvPr>
          <p:cNvSpPr txBox="1"/>
          <p:nvPr/>
        </p:nvSpPr>
        <p:spPr>
          <a:xfrm>
            <a:off x="10793012" y="2257978"/>
            <a:ext cx="1017988" cy="923330"/>
          </a:xfrm>
          <a:prstGeom prst="rect">
            <a:avLst/>
          </a:prstGeom>
          <a:noFill/>
        </p:spPr>
        <p:txBody>
          <a:bodyPr wrap="square" rtlCol="0">
            <a:spAutoFit/>
          </a:bodyPr>
          <a:lstStyle/>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ISO 200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1/60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F 2.5 </a:t>
            </a:r>
          </a:p>
        </p:txBody>
      </p:sp>
      <p:pic>
        <p:nvPicPr>
          <p:cNvPr id="7" name="图片占位符 6" descr="图片包含 服装&#10;&#10;已生成高可信度的说明">
            <a:extLst>
              <a:ext uri="{FF2B5EF4-FFF2-40B4-BE49-F238E27FC236}">
                <a16:creationId xmlns:a16="http://schemas.microsoft.com/office/drawing/2014/main" id="{94F7E42D-0B00-410E-A058-D45BF7781856}"/>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6063" b="6063"/>
          <a:stretch>
            <a:fillRect/>
          </a:stretch>
        </p:blipFill>
        <p:spPr/>
      </p:pic>
      <p:pic>
        <p:nvPicPr>
          <p:cNvPr id="20" name="图片占位符 19" descr="图片包含 人员, 眼镜, 室内, 沙发&#10;&#10;已生成极高可信度的说明">
            <a:extLst>
              <a:ext uri="{FF2B5EF4-FFF2-40B4-BE49-F238E27FC236}">
                <a16:creationId xmlns:a16="http://schemas.microsoft.com/office/drawing/2014/main" id="{D6AE74C0-2AF7-492E-9E86-557EEA16F3A6}"/>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21651" r="21651"/>
          <a:stretch>
            <a:fillRect/>
          </a:stretch>
        </p:blipFill>
        <p:spPr/>
      </p:pic>
    </p:spTree>
    <p:extLst>
      <p:ext uri="{BB962C8B-B14F-4D97-AF65-F5344CB8AC3E}">
        <p14:creationId xmlns:p14="http://schemas.microsoft.com/office/powerpoint/2010/main" val="33062126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5" name="Rectangle 14"/>
          <p:cNvSpPr/>
          <p:nvPr/>
        </p:nvSpPr>
        <p:spPr>
          <a:xfrm>
            <a:off x="-1" y="984738"/>
            <a:ext cx="10086535" cy="49518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图片占位符 10" descr="图片包含 建筑物, 地面, 户外, 场景&#10;&#10;已生成高可信度的说明">
            <a:extLst>
              <a:ext uri="{FF2B5EF4-FFF2-40B4-BE49-F238E27FC236}">
                <a16:creationId xmlns:a16="http://schemas.microsoft.com/office/drawing/2014/main" id="{C0D181A9-D5FB-4068-A75E-F5B11FE5C5F5}"/>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429" r="429"/>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42</a:t>
            </a:fld>
            <a:endParaRPr lang="en-US">
              <a:solidFill>
                <a:schemeClr val="bg1"/>
              </a:solidFill>
            </a:endParaRPr>
          </a:p>
        </p:txBody>
      </p:sp>
      <p:sp>
        <p:nvSpPr>
          <p:cNvPr id="16" name="TextBox 15">
            <a:extLst>
              <a:ext uri="{FF2B5EF4-FFF2-40B4-BE49-F238E27FC236}">
                <a16:creationId xmlns:a16="http://schemas.microsoft.com/office/drawing/2014/main" id="{63639DD0-175F-4FA1-9647-F2A17F923F99}"/>
              </a:ext>
            </a:extLst>
          </p:cNvPr>
          <p:cNvSpPr txBox="1"/>
          <p:nvPr/>
        </p:nvSpPr>
        <p:spPr>
          <a:xfrm rot="16200000">
            <a:off x="8306973" y="4064409"/>
            <a:ext cx="1585731" cy="260199"/>
          </a:xfrm>
          <a:prstGeom prst="rect">
            <a:avLst/>
          </a:prstGeom>
          <a:noFill/>
        </p:spPr>
        <p:txBody>
          <a:bodyPr wrap="square" rtlCol="0">
            <a:spAutoFit/>
          </a:bodyPr>
          <a:lstStyle/>
          <a:p>
            <a:pPr>
              <a:lnSpc>
                <a:spcPct val="90000"/>
              </a:lnSpc>
            </a:pPr>
            <a:r>
              <a:rPr lang="en-US" sz="1200" b="0" i="0" spc="300" dirty="0">
                <a:latin typeface="Open Sans" panose="020B0606030504020204" pitchFamily="34" charset="0"/>
                <a:ea typeface="Open Sans" panose="020B0606030504020204" pitchFamily="34" charset="0"/>
                <a:cs typeface="Open Sans" panose="020B0606030504020204" pitchFamily="34" charset="0"/>
              </a:rPr>
              <a:t>P.0</a:t>
            </a:r>
            <a:fld id="{480E8797-3C6C-3D42-8A0A-470647F1DD3F}" type="slidenum">
              <a:rPr lang="en-US" sz="1200" b="0" i="0" spc="300" smtClean="0">
                <a:latin typeface="Open Sans" panose="020B0606030504020204" pitchFamily="34" charset="0"/>
                <a:ea typeface="Open Sans" panose="020B0606030504020204" pitchFamily="34" charset="0"/>
                <a:cs typeface="Open Sans" panose="020B0606030504020204" pitchFamily="34" charset="0"/>
              </a:rPr>
              <a:t>42</a:t>
            </a:fld>
            <a:r>
              <a:rPr lang="en-US" sz="1200" b="0" i="0" spc="300" dirty="0">
                <a:latin typeface="Open Sans" panose="020B0606030504020204" pitchFamily="34" charset="0"/>
                <a:ea typeface="Open Sans" panose="020B0606030504020204" pitchFamily="34" charset="0"/>
                <a:cs typeface="Open Sans" panose="020B0606030504020204" pitchFamily="34" charset="0"/>
              </a:rPr>
              <a:t>/50</a:t>
            </a:r>
          </a:p>
        </p:txBody>
      </p:sp>
      <p:sp>
        <p:nvSpPr>
          <p:cNvPr id="17" name="TextBox 16">
            <a:extLst>
              <a:ext uri="{FF2B5EF4-FFF2-40B4-BE49-F238E27FC236}">
                <a16:creationId xmlns:a16="http://schemas.microsoft.com/office/drawing/2014/main" id="{D3547A80-5385-4DA4-8999-BE4AC9E79111}"/>
              </a:ext>
            </a:extLst>
          </p:cNvPr>
          <p:cNvSpPr txBox="1"/>
          <p:nvPr/>
        </p:nvSpPr>
        <p:spPr>
          <a:xfrm>
            <a:off x="8964212" y="2257978"/>
            <a:ext cx="1017988" cy="923330"/>
          </a:xfrm>
          <a:prstGeom prst="rect">
            <a:avLst/>
          </a:prstGeom>
          <a:noFill/>
        </p:spPr>
        <p:txBody>
          <a:bodyPr wrap="square" rtlCol="0">
            <a:spAutoFit/>
          </a:bodyPr>
          <a:lstStyle/>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ISO 200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1/60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F 2.5 </a:t>
            </a:r>
          </a:p>
        </p:txBody>
      </p:sp>
      <p:sp>
        <p:nvSpPr>
          <p:cNvPr id="18" name="TextBox 17"/>
          <p:cNvSpPr txBox="1"/>
          <p:nvPr/>
        </p:nvSpPr>
        <p:spPr>
          <a:xfrm flipH="1">
            <a:off x="365783" y="6242050"/>
            <a:ext cx="2081137"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Photography</a:t>
            </a:r>
          </a:p>
        </p:txBody>
      </p:sp>
      <p:sp>
        <p:nvSpPr>
          <p:cNvPr id="19" name="TextBox 18"/>
          <p:cNvSpPr txBox="1"/>
          <p:nvPr/>
        </p:nvSpPr>
        <p:spPr>
          <a:xfrm>
            <a:off x="365783" y="384399"/>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22" name="TextBox 21"/>
          <p:cNvSpPr txBox="1"/>
          <p:nvPr/>
        </p:nvSpPr>
        <p:spPr>
          <a:xfrm rot="5400000">
            <a:off x="8482945" y="2952918"/>
            <a:ext cx="5640447" cy="1015663"/>
          </a:xfrm>
          <a:prstGeom prst="rect">
            <a:avLst/>
          </a:prstGeom>
          <a:noFill/>
        </p:spPr>
        <p:txBody>
          <a:bodyPr wrap="square" rtlCol="0">
            <a:spAutoFit/>
          </a:bodyPr>
          <a:lstStyle/>
          <a:p>
            <a:pPr algn="ctr"/>
            <a:r>
              <a:rPr lang="en-US" sz="6000">
                <a:solidFill>
                  <a:schemeClr val="bg1"/>
                </a:solidFill>
                <a:latin typeface="Bree Serif" panose="02000503040000020004" pitchFamily="50" charset="0"/>
              </a:rPr>
              <a:t>FUNKY DONUT</a:t>
            </a:r>
          </a:p>
        </p:txBody>
      </p:sp>
      <p:pic>
        <p:nvPicPr>
          <p:cNvPr id="7" name="图片占位符 6">
            <a:extLst>
              <a:ext uri="{FF2B5EF4-FFF2-40B4-BE49-F238E27FC236}">
                <a16:creationId xmlns:a16="http://schemas.microsoft.com/office/drawing/2014/main" id="{89343168-535B-4CAC-A52F-E739972B5D2B}"/>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30023" r="30023"/>
          <a:stretch>
            <a:fillRect/>
          </a:stretch>
        </p:blipFill>
        <p:spPr/>
      </p:pic>
      <p:pic>
        <p:nvPicPr>
          <p:cNvPr id="13" name="图片占位符 12">
            <a:extLst>
              <a:ext uri="{FF2B5EF4-FFF2-40B4-BE49-F238E27FC236}">
                <a16:creationId xmlns:a16="http://schemas.microsoft.com/office/drawing/2014/main" id="{6B7AD469-AB62-448D-B652-36273BF7A204}"/>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30943" r="30943"/>
          <a:stretch>
            <a:fillRect/>
          </a:stretch>
        </p:blipFill>
        <p:spPr/>
      </p:pic>
    </p:spTree>
    <p:extLst>
      <p:ext uri="{BB962C8B-B14F-4D97-AF65-F5344CB8AC3E}">
        <p14:creationId xmlns:p14="http://schemas.microsoft.com/office/powerpoint/2010/main" val="8412891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grpSp>
        <p:nvGrpSpPr>
          <p:cNvPr id="14" name="Group 13"/>
          <p:cNvGrpSpPr/>
          <p:nvPr/>
        </p:nvGrpSpPr>
        <p:grpSpPr>
          <a:xfrm>
            <a:off x="8150404" y="-13289"/>
            <a:ext cx="1110892" cy="6858000"/>
            <a:chOff x="2408702" y="0"/>
            <a:chExt cx="1110892" cy="6858000"/>
          </a:xfrm>
          <a:solidFill>
            <a:schemeClr val="accent5"/>
          </a:solidFill>
        </p:grpSpPr>
        <p:sp>
          <p:nvSpPr>
            <p:cNvPr id="15" name="Rectangle 14"/>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43</a:t>
            </a:fld>
            <a:endParaRPr lang="en-US"/>
          </a:p>
        </p:txBody>
      </p:sp>
      <p:sp>
        <p:nvSpPr>
          <p:cNvPr id="9" name="TextBox 8">
            <a:extLst>
              <a:ext uri="{FF2B5EF4-FFF2-40B4-BE49-F238E27FC236}">
                <a16:creationId xmlns:a16="http://schemas.microsoft.com/office/drawing/2014/main" id="{63639DD0-175F-4FA1-9647-F2A17F923F99}"/>
              </a:ext>
            </a:extLst>
          </p:cNvPr>
          <p:cNvSpPr txBox="1"/>
          <p:nvPr/>
        </p:nvSpPr>
        <p:spPr>
          <a:xfrm rot="16200000">
            <a:off x="10493361" y="4064409"/>
            <a:ext cx="1585731" cy="260199"/>
          </a:xfrm>
          <a:prstGeom prst="rect">
            <a:avLst/>
          </a:prstGeom>
          <a:noFill/>
        </p:spPr>
        <p:txBody>
          <a:bodyPr wrap="square" rtlCol="0">
            <a:spAutoFit/>
          </a:bodyPr>
          <a:lstStyle/>
          <a:p>
            <a:pPr>
              <a:lnSpc>
                <a:spcPct val="90000"/>
              </a:lnSpc>
            </a:pPr>
            <a:r>
              <a:rPr lang="en-US" sz="1200" b="0" i="0" spc="300" dirty="0">
                <a:latin typeface="Open Sans" panose="020B0606030504020204" pitchFamily="34" charset="0"/>
                <a:ea typeface="Open Sans" panose="020B0606030504020204" pitchFamily="34" charset="0"/>
                <a:cs typeface="Open Sans" panose="020B0606030504020204" pitchFamily="34" charset="0"/>
              </a:rPr>
              <a:t>P.0</a:t>
            </a:r>
            <a:fld id="{480E8797-3C6C-3D42-8A0A-470647F1DD3F}" type="slidenum">
              <a:rPr lang="en-US" sz="1200" b="0" i="0" spc="300" smtClean="0">
                <a:latin typeface="Open Sans" panose="020B0606030504020204" pitchFamily="34" charset="0"/>
                <a:ea typeface="Open Sans" panose="020B0606030504020204" pitchFamily="34" charset="0"/>
                <a:cs typeface="Open Sans" panose="020B0606030504020204" pitchFamily="34" charset="0"/>
              </a:rPr>
              <a:t>43</a:t>
            </a:fld>
            <a:r>
              <a:rPr lang="en-US" sz="1200" b="0" i="0" spc="300" dirty="0">
                <a:latin typeface="Open Sans" panose="020B0606030504020204" pitchFamily="34" charset="0"/>
                <a:ea typeface="Open Sans" panose="020B0606030504020204" pitchFamily="34" charset="0"/>
                <a:cs typeface="Open Sans" panose="020B0606030504020204" pitchFamily="34" charset="0"/>
              </a:rPr>
              <a:t>/50</a:t>
            </a:r>
          </a:p>
        </p:txBody>
      </p:sp>
      <p:sp>
        <p:nvSpPr>
          <p:cNvPr id="10" name="TextBox 9">
            <a:extLst>
              <a:ext uri="{FF2B5EF4-FFF2-40B4-BE49-F238E27FC236}">
                <a16:creationId xmlns:a16="http://schemas.microsoft.com/office/drawing/2014/main" id="{D3547A80-5385-4DA4-8999-BE4AC9E79111}"/>
              </a:ext>
            </a:extLst>
          </p:cNvPr>
          <p:cNvSpPr txBox="1"/>
          <p:nvPr/>
        </p:nvSpPr>
        <p:spPr>
          <a:xfrm>
            <a:off x="11150600" y="2257978"/>
            <a:ext cx="1017988" cy="923330"/>
          </a:xfrm>
          <a:prstGeom prst="rect">
            <a:avLst/>
          </a:prstGeom>
          <a:noFill/>
        </p:spPr>
        <p:txBody>
          <a:bodyPr wrap="square" rtlCol="0">
            <a:spAutoFit/>
          </a:bodyPr>
          <a:lstStyle/>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ISO 200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1/60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F 2.5 </a:t>
            </a:r>
          </a:p>
        </p:txBody>
      </p:sp>
      <p:sp>
        <p:nvSpPr>
          <p:cNvPr id="11" name="TextBox 10"/>
          <p:cNvSpPr txBox="1"/>
          <p:nvPr/>
        </p:nvSpPr>
        <p:spPr>
          <a:xfrm flipH="1">
            <a:off x="747262" y="5408949"/>
            <a:ext cx="5640447" cy="1015663"/>
          </a:xfrm>
          <a:prstGeom prst="rect">
            <a:avLst/>
          </a:prstGeom>
          <a:noFill/>
        </p:spPr>
        <p:txBody>
          <a:bodyPr wrap="square" rtlCol="0">
            <a:spAutoFit/>
          </a:bodyPr>
          <a:lstStyle/>
          <a:p>
            <a:r>
              <a:rPr lang="en-US" sz="6000">
                <a:latin typeface="Bree Serif" panose="02000503040000020004" pitchFamily="50" charset="0"/>
              </a:rPr>
              <a:t>FLOWTAGE</a:t>
            </a:r>
          </a:p>
        </p:txBody>
      </p:sp>
      <p:sp>
        <p:nvSpPr>
          <p:cNvPr id="12" name="TextBox 11"/>
          <p:cNvSpPr txBox="1"/>
          <p:nvPr/>
        </p:nvSpPr>
        <p:spPr>
          <a:xfrm rot="16200000">
            <a:off x="309009" y="3396853"/>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13" name="TextBox 12"/>
          <p:cNvSpPr txBox="1"/>
          <p:nvPr/>
        </p:nvSpPr>
        <p:spPr>
          <a:xfrm flipH="1">
            <a:off x="798886" y="955770"/>
            <a:ext cx="2081137"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Photography</a:t>
            </a:r>
          </a:p>
        </p:txBody>
      </p:sp>
      <p:pic>
        <p:nvPicPr>
          <p:cNvPr id="7" name="图片占位符 6">
            <a:extLst>
              <a:ext uri="{FF2B5EF4-FFF2-40B4-BE49-F238E27FC236}">
                <a16:creationId xmlns:a16="http://schemas.microsoft.com/office/drawing/2014/main" id="{EEA896D9-3091-4B93-901E-8B2897E5028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1494" r="11494"/>
          <a:stretch>
            <a:fillRect/>
          </a:stretch>
        </p:blipFill>
        <p:spPr/>
      </p:pic>
      <p:pic>
        <p:nvPicPr>
          <p:cNvPr id="18" name="图片占位符 17" descr="图片包含 黄色&#10;&#10;已生成高可信度的说明">
            <a:extLst>
              <a:ext uri="{FF2B5EF4-FFF2-40B4-BE49-F238E27FC236}">
                <a16:creationId xmlns:a16="http://schemas.microsoft.com/office/drawing/2014/main" id="{0590EB2A-35D5-45EB-95AE-4D4814A14537}"/>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30275" r="30275"/>
          <a:stretch>
            <a:fillRect/>
          </a:stretch>
        </p:blipFill>
        <p:spPr/>
      </p:pic>
      <p:pic>
        <p:nvPicPr>
          <p:cNvPr id="20" name="图片占位符 19" descr="图片包含 户外, 道路, 运输, 地面&#10;&#10;已生成极高可信度的说明">
            <a:extLst>
              <a:ext uri="{FF2B5EF4-FFF2-40B4-BE49-F238E27FC236}">
                <a16:creationId xmlns:a16="http://schemas.microsoft.com/office/drawing/2014/main" id="{7A972B3C-C6F4-42DE-81BC-D72A899C5591}"/>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23541" r="23541"/>
          <a:stretch>
            <a:fillRect/>
          </a:stretch>
        </p:blipFill>
        <p:spPr/>
      </p:pic>
    </p:spTree>
    <p:extLst>
      <p:ext uri="{BB962C8B-B14F-4D97-AF65-F5344CB8AC3E}">
        <p14:creationId xmlns:p14="http://schemas.microsoft.com/office/powerpoint/2010/main" val="4322081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 name="Rectangle 12"/>
          <p:cNvSpPr/>
          <p:nvPr/>
        </p:nvSpPr>
        <p:spPr>
          <a:xfrm>
            <a:off x="6761342" y="1394885"/>
            <a:ext cx="3550276" cy="43728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971147" y="3106615"/>
            <a:ext cx="3528127" cy="3751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1603717"/>
            <a:ext cx="2686929" cy="43910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44</a:t>
            </a:fld>
            <a:endParaRPr lang="en-US">
              <a:solidFill>
                <a:schemeClr val="bg1"/>
              </a:solidFill>
            </a:endParaRPr>
          </a:p>
        </p:txBody>
      </p:sp>
      <p:sp>
        <p:nvSpPr>
          <p:cNvPr id="14" name="TextBox 13"/>
          <p:cNvSpPr txBox="1"/>
          <p:nvPr/>
        </p:nvSpPr>
        <p:spPr>
          <a:xfrm flipH="1">
            <a:off x="9729863" y="423627"/>
            <a:ext cx="2081137" cy="307777"/>
          </a:xfrm>
          <a:prstGeom prst="rect">
            <a:avLst/>
          </a:prstGeom>
          <a:noFill/>
        </p:spPr>
        <p:txBody>
          <a:bodyPr wrap="square" rtlCol="0">
            <a:spAutoFit/>
          </a:bodyPr>
          <a:lstStyle/>
          <a:p>
            <a:pPr algn="r"/>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Photography</a:t>
            </a:r>
          </a:p>
        </p:txBody>
      </p:sp>
      <p:sp>
        <p:nvSpPr>
          <p:cNvPr id="16" name="TextBox 15">
            <a:extLst>
              <a:ext uri="{FF2B5EF4-FFF2-40B4-BE49-F238E27FC236}">
                <a16:creationId xmlns:a16="http://schemas.microsoft.com/office/drawing/2014/main" id="{63639DD0-175F-4FA1-9647-F2A17F923F99}"/>
              </a:ext>
            </a:extLst>
          </p:cNvPr>
          <p:cNvSpPr txBox="1"/>
          <p:nvPr/>
        </p:nvSpPr>
        <p:spPr>
          <a:xfrm rot="16200000">
            <a:off x="10135773" y="4303560"/>
            <a:ext cx="1585731" cy="260199"/>
          </a:xfrm>
          <a:prstGeom prst="rect">
            <a:avLst/>
          </a:prstGeom>
          <a:noFill/>
        </p:spPr>
        <p:txBody>
          <a:bodyPr wrap="square" rtlCol="0">
            <a:spAutoFit/>
          </a:bodyPr>
          <a:lstStyle/>
          <a:p>
            <a:pPr>
              <a:lnSpc>
                <a:spcPct val="90000"/>
              </a:lnSpc>
            </a:pPr>
            <a:r>
              <a:rPr lang="en-US" sz="1200" b="0" i="0" spc="300" dirty="0">
                <a:solidFill>
                  <a:schemeClr val="bg1"/>
                </a:solidFill>
                <a:latin typeface="Open Sans" panose="020B0606030504020204" pitchFamily="34" charset="0"/>
                <a:ea typeface="Open Sans" panose="020B0606030504020204" pitchFamily="34" charset="0"/>
                <a:cs typeface="Open Sans" panose="020B0606030504020204" pitchFamily="34" charset="0"/>
              </a:rPr>
              <a:t>P.0</a:t>
            </a:r>
            <a:fld id="{480E8797-3C6C-3D42-8A0A-470647F1DD3F}" type="slidenum">
              <a:rPr lang="en-US" sz="1200" b="0" i="0" spc="300" smtClean="0">
                <a:solidFill>
                  <a:schemeClr val="bg1"/>
                </a:solidFill>
                <a:latin typeface="Open Sans" panose="020B0606030504020204" pitchFamily="34" charset="0"/>
                <a:ea typeface="Open Sans" panose="020B0606030504020204" pitchFamily="34" charset="0"/>
                <a:cs typeface="Open Sans" panose="020B0606030504020204" pitchFamily="34" charset="0"/>
              </a:rPr>
              <a:t>44</a:t>
            </a:fld>
            <a:r>
              <a:rPr lang="en-US" sz="1200" b="0" i="0" spc="300" dirty="0">
                <a:solidFill>
                  <a:schemeClr val="bg1"/>
                </a:solidFill>
                <a:latin typeface="Open Sans" panose="020B0606030504020204" pitchFamily="34" charset="0"/>
                <a:ea typeface="Open Sans" panose="020B0606030504020204" pitchFamily="34" charset="0"/>
                <a:cs typeface="Open Sans" panose="020B0606030504020204" pitchFamily="34" charset="0"/>
              </a:rPr>
              <a:t>/50</a:t>
            </a:r>
          </a:p>
        </p:txBody>
      </p:sp>
      <p:sp>
        <p:nvSpPr>
          <p:cNvPr id="17" name="TextBox 16">
            <a:extLst>
              <a:ext uri="{FF2B5EF4-FFF2-40B4-BE49-F238E27FC236}">
                <a16:creationId xmlns:a16="http://schemas.microsoft.com/office/drawing/2014/main" id="{D3547A80-5385-4DA4-8999-BE4AC9E79111}"/>
              </a:ext>
            </a:extLst>
          </p:cNvPr>
          <p:cNvSpPr txBox="1"/>
          <p:nvPr/>
        </p:nvSpPr>
        <p:spPr>
          <a:xfrm>
            <a:off x="10793012" y="2497129"/>
            <a:ext cx="1017988" cy="923330"/>
          </a:xfrm>
          <a:prstGeom prst="rect">
            <a:avLst/>
          </a:prstGeom>
          <a:noFill/>
        </p:spPr>
        <p:txBody>
          <a:bodyPr wrap="square" rtlCol="0">
            <a:spAutoFit/>
          </a:bodyPr>
          <a:lstStyle/>
          <a:p>
            <a:pPr>
              <a:lnSpc>
                <a:spcPct val="15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ISO 200</a:t>
            </a:r>
          </a:p>
          <a:p>
            <a:pPr>
              <a:lnSpc>
                <a:spcPct val="15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1/60</a:t>
            </a:r>
          </a:p>
          <a:p>
            <a:pPr>
              <a:lnSpc>
                <a:spcPct val="15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F 2.5 </a:t>
            </a:r>
          </a:p>
        </p:txBody>
      </p:sp>
      <p:sp>
        <p:nvSpPr>
          <p:cNvPr id="18" name="TextBox 17"/>
          <p:cNvSpPr txBox="1"/>
          <p:nvPr/>
        </p:nvSpPr>
        <p:spPr>
          <a:xfrm>
            <a:off x="365783" y="731404"/>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9" name="TextBox 18"/>
          <p:cNvSpPr txBox="1"/>
          <p:nvPr/>
        </p:nvSpPr>
        <p:spPr>
          <a:xfrm flipH="1">
            <a:off x="2927626" y="1707355"/>
            <a:ext cx="3593019" cy="1015663"/>
          </a:xfrm>
          <a:prstGeom prst="rect">
            <a:avLst/>
          </a:prstGeom>
          <a:noFill/>
        </p:spPr>
        <p:txBody>
          <a:bodyPr wrap="square" rtlCol="0">
            <a:spAutoFit/>
          </a:bodyPr>
          <a:lstStyle/>
          <a:p>
            <a:pPr algn="ctr"/>
            <a:r>
              <a:rPr lang="en-US" sz="6000">
                <a:solidFill>
                  <a:schemeClr val="bg1"/>
                </a:solidFill>
                <a:latin typeface="Bree Serif" panose="02000503040000020004" pitchFamily="50" charset="0"/>
              </a:rPr>
              <a:t>YELFLOW</a:t>
            </a:r>
          </a:p>
        </p:txBody>
      </p:sp>
      <p:pic>
        <p:nvPicPr>
          <p:cNvPr id="7" name="图片占位符 6" descr="图片包含 红色, 室内, 墙壁, 卫生间&#10;&#10;已生成极高可信度的说明">
            <a:extLst>
              <a:ext uri="{FF2B5EF4-FFF2-40B4-BE49-F238E27FC236}">
                <a16:creationId xmlns:a16="http://schemas.microsoft.com/office/drawing/2014/main" id="{9F8F67ED-24F9-49ED-96D8-FDBBB03E524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9570" r="29570"/>
          <a:stretch>
            <a:fillRect/>
          </a:stretch>
        </p:blipFill>
        <p:spPr/>
      </p:pic>
      <p:pic>
        <p:nvPicPr>
          <p:cNvPr id="15" name="图片占位符 14" descr="图片包含 物体, 室内&#10;&#10;已生成高可信度的说明">
            <a:extLst>
              <a:ext uri="{FF2B5EF4-FFF2-40B4-BE49-F238E27FC236}">
                <a16:creationId xmlns:a16="http://schemas.microsoft.com/office/drawing/2014/main" id="{93125CC3-2B2D-4DF5-A5F3-2F17F719D561}"/>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t="17061" b="17061"/>
          <a:stretch>
            <a:fillRect/>
          </a:stretch>
        </p:blipFill>
        <p:spPr/>
      </p:pic>
      <p:pic>
        <p:nvPicPr>
          <p:cNvPr id="21" name="图片占位符 20" descr="图片包含 涂画&#10;&#10;已生成高可信度的说明">
            <a:extLst>
              <a:ext uri="{FF2B5EF4-FFF2-40B4-BE49-F238E27FC236}">
                <a16:creationId xmlns:a16="http://schemas.microsoft.com/office/drawing/2014/main" id="{D7C2AB04-C33F-40D1-86E7-28B55C585DE3}"/>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23241" r="23241"/>
          <a:stretch>
            <a:fillRect/>
          </a:stretch>
        </p:blipFill>
        <p:spPr/>
      </p:pic>
    </p:spTree>
    <p:extLst>
      <p:ext uri="{BB962C8B-B14F-4D97-AF65-F5344CB8AC3E}">
        <p14:creationId xmlns:p14="http://schemas.microsoft.com/office/powerpoint/2010/main" val="13663611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p:cNvGrpSpPr/>
          <p:nvPr/>
        </p:nvGrpSpPr>
        <p:grpSpPr>
          <a:xfrm rot="16200000">
            <a:off x="5540554" y="-1060780"/>
            <a:ext cx="1110892" cy="12192000"/>
            <a:chOff x="2408702" y="0"/>
            <a:chExt cx="1110892" cy="6858000"/>
          </a:xfrm>
          <a:solidFill>
            <a:schemeClr val="accent1"/>
          </a:solidFill>
        </p:grpSpPr>
        <p:sp>
          <p:nvSpPr>
            <p:cNvPr id="11" name="Rectangle 10"/>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4" name="图片占位符 23" descr="图片包含 笔记本电脑, 室内, 计算机, 就坐&#10;&#10;已生成极高可信度的说明">
            <a:extLst>
              <a:ext uri="{FF2B5EF4-FFF2-40B4-BE49-F238E27FC236}">
                <a16:creationId xmlns:a16="http://schemas.microsoft.com/office/drawing/2014/main" id="{035E12B5-43AE-493A-82EB-3D29725CD2B1}"/>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l="27778" r="27778"/>
          <a:stretch>
            <a:fillRect/>
          </a:stretch>
        </p:blipFill>
        <p:spPr/>
      </p:pic>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45</a:t>
            </a:fld>
            <a:endParaRPr lang="en-US"/>
          </a:p>
        </p:txBody>
      </p:sp>
      <p:sp>
        <p:nvSpPr>
          <p:cNvPr id="14" name="TextBox 13">
            <a:extLst>
              <a:ext uri="{FF2B5EF4-FFF2-40B4-BE49-F238E27FC236}">
                <a16:creationId xmlns:a16="http://schemas.microsoft.com/office/drawing/2014/main" id="{63639DD0-175F-4FA1-9647-F2A17F923F99}"/>
              </a:ext>
            </a:extLst>
          </p:cNvPr>
          <p:cNvSpPr txBox="1"/>
          <p:nvPr/>
        </p:nvSpPr>
        <p:spPr>
          <a:xfrm rot="16200000">
            <a:off x="10135773" y="3254231"/>
            <a:ext cx="1585731" cy="260199"/>
          </a:xfrm>
          <a:prstGeom prst="rect">
            <a:avLst/>
          </a:prstGeom>
          <a:noFill/>
        </p:spPr>
        <p:txBody>
          <a:bodyPr wrap="square" rtlCol="0">
            <a:spAutoFit/>
          </a:bodyPr>
          <a:lstStyle/>
          <a:p>
            <a:pPr>
              <a:lnSpc>
                <a:spcPct val="90000"/>
              </a:lnSpc>
            </a:pPr>
            <a:r>
              <a:rPr lang="en-US" sz="1200" b="0" i="0" spc="300" dirty="0">
                <a:latin typeface="Open Sans" panose="020B0606030504020204" pitchFamily="34" charset="0"/>
                <a:ea typeface="Open Sans" panose="020B0606030504020204" pitchFamily="34" charset="0"/>
                <a:cs typeface="Open Sans" panose="020B0606030504020204" pitchFamily="34" charset="0"/>
              </a:rPr>
              <a:t>P.0</a:t>
            </a:r>
            <a:fld id="{480E8797-3C6C-3D42-8A0A-470647F1DD3F}" type="slidenum">
              <a:rPr lang="en-US" sz="1200" b="0" i="0" spc="300" smtClean="0">
                <a:latin typeface="Open Sans" panose="020B0606030504020204" pitchFamily="34" charset="0"/>
                <a:ea typeface="Open Sans" panose="020B0606030504020204" pitchFamily="34" charset="0"/>
                <a:cs typeface="Open Sans" panose="020B0606030504020204" pitchFamily="34" charset="0"/>
              </a:rPr>
              <a:t>45</a:t>
            </a:fld>
            <a:r>
              <a:rPr lang="en-US" sz="1200" b="0" i="0" spc="300" dirty="0">
                <a:latin typeface="Open Sans" panose="020B0606030504020204" pitchFamily="34" charset="0"/>
                <a:ea typeface="Open Sans" panose="020B0606030504020204" pitchFamily="34" charset="0"/>
                <a:cs typeface="Open Sans" panose="020B0606030504020204" pitchFamily="34" charset="0"/>
              </a:rPr>
              <a:t>/50</a:t>
            </a:r>
          </a:p>
        </p:txBody>
      </p:sp>
      <p:sp>
        <p:nvSpPr>
          <p:cNvPr id="15" name="TextBox 14">
            <a:extLst>
              <a:ext uri="{FF2B5EF4-FFF2-40B4-BE49-F238E27FC236}">
                <a16:creationId xmlns:a16="http://schemas.microsoft.com/office/drawing/2014/main" id="{D3547A80-5385-4DA4-8999-BE4AC9E79111}"/>
              </a:ext>
            </a:extLst>
          </p:cNvPr>
          <p:cNvSpPr txBox="1"/>
          <p:nvPr/>
        </p:nvSpPr>
        <p:spPr>
          <a:xfrm>
            <a:off x="10793012" y="1447800"/>
            <a:ext cx="1017988" cy="923330"/>
          </a:xfrm>
          <a:prstGeom prst="rect">
            <a:avLst/>
          </a:prstGeom>
          <a:noFill/>
        </p:spPr>
        <p:txBody>
          <a:bodyPr wrap="square" rtlCol="0">
            <a:spAutoFit/>
          </a:bodyPr>
          <a:lstStyle/>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ISO 200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1/60</a:t>
            </a:r>
          </a:p>
          <a:p>
            <a:pPr>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F 2.5 </a:t>
            </a:r>
          </a:p>
        </p:txBody>
      </p:sp>
      <p:sp>
        <p:nvSpPr>
          <p:cNvPr id="16" name="TextBox 15"/>
          <p:cNvSpPr txBox="1"/>
          <p:nvPr/>
        </p:nvSpPr>
        <p:spPr>
          <a:xfrm rot="16200000">
            <a:off x="-135765" y="3395434"/>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17" name="TextBox 16"/>
          <p:cNvSpPr txBox="1"/>
          <p:nvPr/>
        </p:nvSpPr>
        <p:spPr>
          <a:xfrm flipH="1">
            <a:off x="334652" y="480890"/>
            <a:ext cx="2081137"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Photography</a:t>
            </a:r>
          </a:p>
        </p:txBody>
      </p:sp>
      <p:sp>
        <p:nvSpPr>
          <p:cNvPr id="18" name="TextBox 17"/>
          <p:cNvSpPr txBox="1"/>
          <p:nvPr/>
        </p:nvSpPr>
        <p:spPr>
          <a:xfrm flipH="1">
            <a:off x="4350290" y="939968"/>
            <a:ext cx="3593019" cy="1015663"/>
          </a:xfrm>
          <a:prstGeom prst="rect">
            <a:avLst/>
          </a:prstGeom>
          <a:noFill/>
        </p:spPr>
        <p:txBody>
          <a:bodyPr wrap="square" rtlCol="0">
            <a:spAutoFit/>
          </a:bodyPr>
          <a:lstStyle/>
          <a:p>
            <a:pPr algn="ctr"/>
            <a:r>
              <a:rPr lang="en-US" sz="6000">
                <a:solidFill>
                  <a:schemeClr val="bg1"/>
                </a:solidFill>
                <a:latin typeface="Bree Serif" panose="02000503040000020004" pitchFamily="50" charset="0"/>
              </a:rPr>
              <a:t>G-LOOK</a:t>
            </a:r>
          </a:p>
        </p:txBody>
      </p:sp>
      <p:pic>
        <p:nvPicPr>
          <p:cNvPr id="4" name="图片占位符 3" descr="图片包含 地板, 室内, 椅子&#10;&#10;已生成极高可信度的说明">
            <a:extLst>
              <a:ext uri="{FF2B5EF4-FFF2-40B4-BE49-F238E27FC236}">
                <a16:creationId xmlns:a16="http://schemas.microsoft.com/office/drawing/2014/main" id="{AF0CE619-C9BA-486F-84A2-0FCF6915D69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l="26568" r="26568"/>
          <a:stretch>
            <a:fillRect/>
          </a:stretch>
        </p:blipFill>
        <p:spPr/>
      </p:pic>
      <p:pic>
        <p:nvPicPr>
          <p:cNvPr id="32" name="图片占位符 31" descr="图片包含 网球, 人员, 红色, 男士&#10;&#10;已生成极高可信度的说明">
            <a:extLst>
              <a:ext uri="{FF2B5EF4-FFF2-40B4-BE49-F238E27FC236}">
                <a16:creationId xmlns:a16="http://schemas.microsoft.com/office/drawing/2014/main" id="{5AE8B04A-DAC1-4385-A717-C5DC56F079D2}"/>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6472" r="6472"/>
          <a:stretch>
            <a:fillRect/>
          </a:stretch>
        </p:blipFill>
        <p:spPr/>
      </p:pic>
    </p:spTree>
    <p:extLst>
      <p:ext uri="{BB962C8B-B14F-4D97-AF65-F5344CB8AC3E}">
        <p14:creationId xmlns:p14="http://schemas.microsoft.com/office/powerpoint/2010/main" val="37511745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3" name="图片占位符 12" descr="图片包含 红色, 墙壁, 室内&#10;&#10;已生成极高可信度的说明">
            <a:extLst>
              <a:ext uri="{FF2B5EF4-FFF2-40B4-BE49-F238E27FC236}">
                <a16:creationId xmlns:a16="http://schemas.microsoft.com/office/drawing/2014/main" id="{BAD58FEC-61D3-4D80-957D-606E6C4C7C1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2683" r="12683"/>
          <a:stretch>
            <a:fillRect/>
          </a:stretch>
        </p:blipFill>
        <p:spPr/>
      </p:pic>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46</a:t>
            </a:fld>
            <a:endParaRPr lang="en-US">
              <a:solidFill>
                <a:schemeClr val="bg1"/>
              </a:solidFill>
            </a:endParaRPr>
          </a:p>
        </p:txBody>
      </p:sp>
      <p:sp>
        <p:nvSpPr>
          <p:cNvPr id="5" name="TextBox 4"/>
          <p:cNvSpPr txBox="1"/>
          <p:nvPr/>
        </p:nvSpPr>
        <p:spPr>
          <a:xfrm>
            <a:off x="596719" y="643634"/>
            <a:ext cx="1716258" cy="1015663"/>
          </a:xfrm>
          <a:prstGeom prst="rect">
            <a:avLst/>
          </a:prstGeom>
          <a:noFill/>
        </p:spPr>
        <p:txBody>
          <a:bodyPr wrap="square" rtlCol="0">
            <a:spAutoFit/>
          </a:bodyPr>
          <a:lstStyle/>
          <a:p>
            <a:r>
              <a:rPr lang="en-US" sz="6000" b="1">
                <a:solidFill>
                  <a:schemeClr val="bg1"/>
                </a:solidFill>
                <a:latin typeface="Bree Serif" panose="02000503040000020004" pitchFamily="50" charset="0"/>
              </a:rPr>
              <a:t>08.</a:t>
            </a:r>
          </a:p>
        </p:txBody>
      </p:sp>
      <p:sp>
        <p:nvSpPr>
          <p:cNvPr id="6" name="TextBox 5"/>
          <p:cNvSpPr txBox="1"/>
          <p:nvPr/>
        </p:nvSpPr>
        <p:spPr>
          <a:xfrm>
            <a:off x="622119" y="1435178"/>
            <a:ext cx="4313601" cy="1015663"/>
          </a:xfrm>
          <a:prstGeom prst="rect">
            <a:avLst/>
          </a:prstGeom>
          <a:noFill/>
        </p:spPr>
        <p:txBody>
          <a:bodyPr wrap="square" rtlCol="0">
            <a:spAutoFit/>
          </a:bodyPr>
          <a:lstStyle/>
          <a:p>
            <a:r>
              <a:rPr lang="en-US" sz="6000" b="1">
                <a:solidFill>
                  <a:schemeClr val="bg1"/>
                </a:solidFill>
                <a:latin typeface="Bree Serif" panose="02000503040000020004" pitchFamily="50" charset="0"/>
              </a:rPr>
              <a:t>FEATURE.</a:t>
            </a:r>
          </a:p>
        </p:txBody>
      </p:sp>
      <p:sp>
        <p:nvSpPr>
          <p:cNvPr id="7" name="TextBox 6"/>
          <p:cNvSpPr txBox="1"/>
          <p:nvPr/>
        </p:nvSpPr>
        <p:spPr>
          <a:xfrm rot="5400000" flipH="1">
            <a:off x="11013346" y="3708989"/>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6717" y="1457317"/>
            <a:ext cx="8101023" cy="5400683"/>
          </a:xfrm>
          <a:prstGeom prst="rect">
            <a:avLst/>
          </a:prstGeom>
        </p:spPr>
      </p:pic>
    </p:spTree>
    <p:extLst>
      <p:ext uri="{BB962C8B-B14F-4D97-AF65-F5344CB8AC3E}">
        <p14:creationId xmlns:p14="http://schemas.microsoft.com/office/powerpoint/2010/main" val="36045508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6" name="图片占位符 5" descr="图片包含 笔记本电脑, 室内, 计算机, 就坐&#10;&#10;已生成极高可信度的说明">
            <a:extLst>
              <a:ext uri="{FF2B5EF4-FFF2-40B4-BE49-F238E27FC236}">
                <a16:creationId xmlns:a16="http://schemas.microsoft.com/office/drawing/2014/main" id="{42C1CC0D-1D09-48BE-8825-539602D6EC74}"/>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34284" r="34284"/>
          <a:stretch>
            <a:fillRect/>
          </a:stretch>
        </p:blipFill>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20598" y="731838"/>
            <a:ext cx="2768901" cy="5510212"/>
          </a:xfrm>
          <a:prstGeom prst="rect">
            <a:avLst/>
          </a:prstGeom>
        </p:spPr>
      </p:pic>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47</a:t>
            </a:fld>
            <a:endParaRPr lang="en-US">
              <a:solidFill>
                <a:schemeClr val="bg1"/>
              </a:solidFill>
            </a:endParaRPr>
          </a:p>
        </p:txBody>
      </p:sp>
      <p:sp>
        <p:nvSpPr>
          <p:cNvPr id="7" name="TextBox 6"/>
          <p:cNvSpPr txBox="1"/>
          <p:nvPr/>
        </p:nvSpPr>
        <p:spPr>
          <a:xfrm>
            <a:off x="7706661" y="2767910"/>
            <a:ext cx="3547285" cy="1477328"/>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8" name="TextBox 7"/>
          <p:cNvSpPr txBox="1"/>
          <p:nvPr/>
        </p:nvSpPr>
        <p:spPr>
          <a:xfrm>
            <a:off x="330345" y="2675578"/>
            <a:ext cx="4281672" cy="1569660"/>
          </a:xfrm>
          <a:prstGeom prst="rect">
            <a:avLst/>
          </a:prstGeom>
          <a:noFill/>
        </p:spPr>
        <p:txBody>
          <a:bodyPr wrap="square" rtlCol="0">
            <a:spAutoFit/>
          </a:bodyPr>
          <a:lstStyle/>
          <a:p>
            <a:pPr algn="r"/>
            <a:r>
              <a:rPr lang="en-US" sz="4800" b="1">
                <a:solidFill>
                  <a:schemeClr val="bg1"/>
                </a:solidFill>
                <a:latin typeface="Bree Serif" panose="02000503040000020004" pitchFamily="50" charset="0"/>
              </a:rPr>
              <a:t>Find us In RETAGE App</a:t>
            </a:r>
          </a:p>
        </p:txBody>
      </p:sp>
      <p:sp>
        <p:nvSpPr>
          <p:cNvPr id="9" name="TextBox 8"/>
          <p:cNvSpPr txBox="1"/>
          <p:nvPr/>
        </p:nvSpPr>
        <p:spPr>
          <a:xfrm rot="16200000">
            <a:off x="-127520" y="993343"/>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0" name="TextBox 9"/>
          <p:cNvSpPr txBox="1"/>
          <p:nvPr/>
        </p:nvSpPr>
        <p:spPr>
          <a:xfrm>
            <a:off x="670135" y="6088161"/>
            <a:ext cx="1756092"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Feature</a:t>
            </a:r>
          </a:p>
        </p:txBody>
      </p:sp>
    </p:spTree>
    <p:extLst>
      <p:ext uri="{BB962C8B-B14F-4D97-AF65-F5344CB8AC3E}">
        <p14:creationId xmlns:p14="http://schemas.microsoft.com/office/powerpoint/2010/main" val="23796101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48</a:t>
            </a:fld>
            <a:endParaRPr lang="en-US"/>
          </a:p>
        </p:txBody>
      </p:sp>
      <p:sp>
        <p:nvSpPr>
          <p:cNvPr id="12" name="TextBox 11"/>
          <p:cNvSpPr txBox="1"/>
          <p:nvPr/>
        </p:nvSpPr>
        <p:spPr>
          <a:xfrm>
            <a:off x="1460513" y="4093495"/>
            <a:ext cx="4078126" cy="1200329"/>
          </a:xfrm>
          <a:prstGeom prst="rect">
            <a:avLst/>
          </a:prstGeom>
          <a:noFill/>
        </p:spPr>
        <p:txBody>
          <a:bodyPr wrap="square" rtlCol="0">
            <a:spAutoFit/>
          </a:bodyPr>
          <a:lstStyle/>
          <a:p>
            <a:pPr>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commodo</a:t>
            </a:r>
            <a:r>
              <a:rPr lang="en-US" sz="1200">
                <a:latin typeface="Open Sans" panose="020B0606030504020204" pitchFamily="34" charset="0"/>
                <a:ea typeface="Open Sans" panose="020B0606030504020204" pitchFamily="34" charset="0"/>
                <a:cs typeface="Open Sans" panose="020B0606030504020204" pitchFamily="34" charset="0"/>
              </a:rPr>
              <a:t> ligula </a:t>
            </a:r>
            <a:r>
              <a:rPr lang="en-US" sz="1200" err="1">
                <a:latin typeface="Open Sans" panose="020B0606030504020204" pitchFamily="34" charset="0"/>
                <a:ea typeface="Open Sans" panose="020B0606030504020204" pitchFamily="34" charset="0"/>
                <a:cs typeface="Open Sans" panose="020B0606030504020204" pitchFamily="34" charset="0"/>
              </a:rPr>
              <a:t>eget</a:t>
            </a:r>
            <a:r>
              <a:rPr lang="en-US" sz="1200">
                <a:latin typeface="Open Sans" panose="020B0606030504020204" pitchFamily="34" charset="0"/>
                <a:ea typeface="Open Sans" panose="020B0606030504020204" pitchFamily="34" charset="0"/>
                <a:cs typeface="Open Sans" panose="020B0606030504020204" pitchFamily="34" charset="0"/>
              </a:rPr>
              <a:t> dolor.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Cum </a:t>
            </a:r>
            <a:r>
              <a:rPr lang="en-US" sz="1200" err="1">
                <a:latin typeface="Open Sans" panose="020B0606030504020204" pitchFamily="34" charset="0"/>
                <a:ea typeface="Open Sans" panose="020B0606030504020204" pitchFamily="34" charset="0"/>
                <a:cs typeface="Open Sans" panose="020B0606030504020204" pitchFamily="34" charset="0"/>
              </a:rPr>
              <a:t>sociis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natoque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penatibus</a:t>
            </a:r>
            <a:r>
              <a:rPr lang="en-US" sz="1200">
                <a:latin typeface="Open Sans" panose="020B0606030504020204" pitchFamily="34" charset="0"/>
                <a:ea typeface="Open Sans" panose="020B0606030504020204" pitchFamily="34" charset="0"/>
                <a:cs typeface="Open Sans" panose="020B0606030504020204" pitchFamily="34" charset="0"/>
              </a:rPr>
              <a:t> et </a:t>
            </a:r>
            <a:r>
              <a:rPr lang="en-US" sz="1200" err="1">
                <a:latin typeface="Open Sans" panose="020B0606030504020204" pitchFamily="34" charset="0"/>
                <a:ea typeface="Open Sans" panose="020B0606030504020204" pitchFamily="34" charset="0"/>
                <a:cs typeface="Open Sans" panose="020B0606030504020204" pitchFamily="34" charset="0"/>
              </a:rPr>
              <a:t>magnis</a:t>
            </a:r>
            <a:r>
              <a:rPr lang="en-US" sz="1200">
                <a:latin typeface="Open Sans" panose="020B0606030504020204" pitchFamily="34" charset="0"/>
                <a:ea typeface="Open Sans" panose="020B0606030504020204" pitchFamily="34" charset="0"/>
                <a:cs typeface="Open Sans" panose="020B0606030504020204" pitchFamily="34" charset="0"/>
              </a:rPr>
              <a:t> dis parturient </a:t>
            </a:r>
            <a:r>
              <a:rPr lang="en-US" sz="1200" err="1">
                <a:latin typeface="Open Sans" panose="020B0606030504020204" pitchFamily="34" charset="0"/>
                <a:ea typeface="Open Sans" panose="020B0606030504020204" pitchFamily="34" charset="0"/>
                <a:cs typeface="Open Sans" panose="020B0606030504020204" pitchFamily="34" charset="0"/>
              </a:rPr>
              <a:t>montes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nascetur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ridiculus</a:t>
            </a:r>
            <a:r>
              <a:rPr lang="en-US" sz="1200">
                <a:latin typeface="Open Sans" panose="020B0606030504020204" pitchFamily="34" charset="0"/>
                <a:ea typeface="Open Sans" panose="020B0606030504020204" pitchFamily="34" charset="0"/>
                <a:cs typeface="Open Sans" panose="020B0606030504020204" pitchFamily="34" charset="0"/>
              </a:rPr>
              <a:t> mus. </a:t>
            </a:r>
          </a:p>
        </p:txBody>
      </p:sp>
      <p:sp>
        <p:nvSpPr>
          <p:cNvPr id="13" name="TextBox 12"/>
          <p:cNvSpPr txBox="1"/>
          <p:nvPr/>
        </p:nvSpPr>
        <p:spPr>
          <a:xfrm>
            <a:off x="1374428" y="1859327"/>
            <a:ext cx="3992131" cy="2123658"/>
          </a:xfrm>
          <a:prstGeom prst="rect">
            <a:avLst/>
          </a:prstGeom>
          <a:noFill/>
        </p:spPr>
        <p:txBody>
          <a:bodyPr wrap="square" rtlCol="0">
            <a:spAutoFit/>
          </a:bodyPr>
          <a:lstStyle/>
          <a:p>
            <a:r>
              <a:rPr lang="en-US" sz="4400">
                <a:latin typeface="Bree Serif" panose="02000503040000020004" pitchFamily="50" charset="0"/>
              </a:rPr>
              <a:t>Capture and Send Your Picture to Us.</a:t>
            </a:r>
          </a:p>
        </p:txBody>
      </p:sp>
      <p:sp>
        <p:nvSpPr>
          <p:cNvPr id="14" name="TextBox 13"/>
          <p:cNvSpPr txBox="1"/>
          <p:nvPr/>
        </p:nvSpPr>
        <p:spPr>
          <a:xfrm rot="16200000">
            <a:off x="-127520" y="993343"/>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15" name="TextBox 14"/>
          <p:cNvSpPr txBox="1"/>
          <p:nvPr/>
        </p:nvSpPr>
        <p:spPr>
          <a:xfrm>
            <a:off x="670135" y="6088161"/>
            <a:ext cx="1756092"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Feature</a:t>
            </a:r>
          </a:p>
        </p:txBody>
      </p:sp>
      <p:pic>
        <p:nvPicPr>
          <p:cNvPr id="9" name="图片占位符 8" descr="图片包含 服装&#10;&#10;已生成高可信度的说明">
            <a:extLst>
              <a:ext uri="{FF2B5EF4-FFF2-40B4-BE49-F238E27FC236}">
                <a16:creationId xmlns:a16="http://schemas.microsoft.com/office/drawing/2014/main" id="{2BBB14AC-5059-4FE9-B74F-1F8B11CB6189}"/>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7356" r="7356"/>
          <a:stretch>
            <a:fillRect/>
          </a:stretch>
        </p:blipFill>
        <p:spPr/>
      </p:pic>
      <p:pic>
        <p:nvPicPr>
          <p:cNvPr id="11" name="图片占位符 10" descr="图片包含 室内, 物体&#10;&#10;已生成高可信度的说明">
            <a:extLst>
              <a:ext uri="{FF2B5EF4-FFF2-40B4-BE49-F238E27FC236}">
                <a16:creationId xmlns:a16="http://schemas.microsoft.com/office/drawing/2014/main" id="{E1AB6AD0-B116-4B07-9A72-D7EA5984527C}"/>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2624" r="2624"/>
          <a:stretch>
            <a:fillRect/>
          </a:stretch>
        </p:blipFill>
        <p:spPr/>
      </p:pic>
      <p:grpSp>
        <p:nvGrpSpPr>
          <p:cNvPr id="7" name="Group 6"/>
          <p:cNvGrpSpPr/>
          <p:nvPr/>
        </p:nvGrpSpPr>
        <p:grpSpPr>
          <a:xfrm>
            <a:off x="6095077" y="935401"/>
            <a:ext cx="5177694" cy="5226149"/>
            <a:chOff x="6076868" y="935401"/>
            <a:chExt cx="5177694" cy="5226149"/>
          </a:xfrm>
        </p:grpSpPr>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15631">
              <a:off x="6076868" y="935401"/>
              <a:ext cx="2563447" cy="4705643"/>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15631">
              <a:off x="8691115" y="1455907"/>
              <a:ext cx="2563447" cy="4705643"/>
            </a:xfrm>
            <a:prstGeom prst="rect">
              <a:avLst/>
            </a:prstGeom>
          </p:spPr>
        </p:pic>
      </p:grpSp>
    </p:spTree>
    <p:extLst>
      <p:ext uri="{BB962C8B-B14F-4D97-AF65-F5344CB8AC3E}">
        <p14:creationId xmlns:p14="http://schemas.microsoft.com/office/powerpoint/2010/main" val="29351151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49</a:t>
            </a:fld>
            <a:endParaRPr lang="en-US">
              <a:solidFill>
                <a:schemeClr val="bg1"/>
              </a:solidFill>
            </a:endParaRPr>
          </a:p>
        </p:txBody>
      </p:sp>
      <p:sp>
        <p:nvSpPr>
          <p:cNvPr id="7" name="TextBox 6"/>
          <p:cNvSpPr txBox="1"/>
          <p:nvPr/>
        </p:nvSpPr>
        <p:spPr>
          <a:xfrm>
            <a:off x="1767096" y="999747"/>
            <a:ext cx="8672304" cy="1323439"/>
          </a:xfrm>
          <a:prstGeom prst="rect">
            <a:avLst/>
          </a:prstGeom>
          <a:noFill/>
        </p:spPr>
        <p:txBody>
          <a:bodyPr wrap="square" rtlCol="0">
            <a:spAutoFit/>
          </a:bodyPr>
          <a:lstStyle/>
          <a:p>
            <a:pPr algn="ctr"/>
            <a:r>
              <a:rPr lang="en-US" sz="4000" b="1">
                <a:solidFill>
                  <a:schemeClr val="bg1"/>
                </a:solidFill>
                <a:latin typeface="Bree Serif" panose="02000503040000020004" pitchFamily="50" charset="0"/>
              </a:rPr>
              <a:t>Visit Us on Website for Buying Awesome Fashion</a:t>
            </a:r>
          </a:p>
        </p:txBody>
      </p:sp>
      <p:sp>
        <p:nvSpPr>
          <p:cNvPr id="8" name="TextBox 7"/>
          <p:cNvSpPr txBox="1"/>
          <p:nvPr/>
        </p:nvSpPr>
        <p:spPr>
          <a:xfrm>
            <a:off x="8800825" y="3225440"/>
            <a:ext cx="2860381" cy="1754326"/>
          </a:xfrm>
          <a:prstGeom prst="rect">
            <a:avLst/>
          </a:prstGeom>
          <a:noFill/>
        </p:spPr>
        <p:txBody>
          <a:bodyPr wrap="square" rtlCol="0">
            <a:spAutoFit/>
          </a:bodyPr>
          <a:lstStyle/>
          <a:p>
            <a:pPr>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9" name="TextBox 8"/>
          <p:cNvSpPr txBox="1"/>
          <p:nvPr/>
        </p:nvSpPr>
        <p:spPr>
          <a:xfrm rot="16200000">
            <a:off x="-127520" y="3552529"/>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0" name="TextBox 9"/>
          <p:cNvSpPr txBox="1"/>
          <p:nvPr/>
        </p:nvSpPr>
        <p:spPr>
          <a:xfrm>
            <a:off x="670135" y="6088161"/>
            <a:ext cx="1756092"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Feature</a:t>
            </a:r>
          </a:p>
        </p:txBody>
      </p:sp>
      <p:pic>
        <p:nvPicPr>
          <p:cNvPr id="6" name="图片占位符 5" descr="图片包含 场景, 台阶, 室内&#10;&#10;已生成极高可信度的说明">
            <a:extLst>
              <a:ext uri="{FF2B5EF4-FFF2-40B4-BE49-F238E27FC236}">
                <a16:creationId xmlns:a16="http://schemas.microsoft.com/office/drawing/2014/main" id="{3D271417-B9F9-4564-AC4F-3E6FD5BA43C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866" b="1866"/>
          <a:stretch>
            <a:fillRect/>
          </a:stretch>
        </p:blipFill>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72087" y="2611183"/>
            <a:ext cx="5728738" cy="3363577"/>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594711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descr="图片包含 人员&#10;&#10;已生成高可信度的说明">
            <a:extLst>
              <a:ext uri="{FF2B5EF4-FFF2-40B4-BE49-F238E27FC236}">
                <a16:creationId xmlns:a16="http://schemas.microsoft.com/office/drawing/2014/main" id="{6E24AF3D-521D-42CB-8A01-99A7D0BF3426}"/>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6667" b="16667"/>
          <a:stretch>
            <a:fillRect/>
          </a:stretch>
        </p:blipFill>
        <p:spPr/>
      </p:pic>
      <p:sp>
        <p:nvSpPr>
          <p:cNvPr id="2" name="Slide Number Placeholder 1"/>
          <p:cNvSpPr>
            <a:spLocks noGrp="1"/>
          </p:cNvSpPr>
          <p:nvPr>
            <p:ph type="sldNum" sz="quarter" idx="10"/>
          </p:nvPr>
        </p:nvSpPr>
        <p:spPr/>
        <p:txBody>
          <a:bodyPr/>
          <a:lstStyle/>
          <a:p>
            <a:r>
              <a:rPr lang="en-US" dirty="0"/>
              <a:t>PAGE </a:t>
            </a:r>
            <a:fld id="{BDB35BE1-EA4E-409B-B1A4-DE46CC3B3118}" type="slidenum">
              <a:rPr lang="en-US" smtClean="0"/>
              <a:pPr/>
              <a:t>5</a:t>
            </a:fld>
            <a:endParaRPr lang="en-US" dirty="0"/>
          </a:p>
        </p:txBody>
      </p:sp>
      <p:sp>
        <p:nvSpPr>
          <p:cNvPr id="5" name="TextBox 4"/>
          <p:cNvSpPr txBox="1"/>
          <p:nvPr/>
        </p:nvSpPr>
        <p:spPr>
          <a:xfrm>
            <a:off x="7498080" y="2242376"/>
            <a:ext cx="3525132" cy="1015663"/>
          </a:xfrm>
          <a:prstGeom prst="rect">
            <a:avLst/>
          </a:prstGeom>
          <a:noFill/>
        </p:spPr>
        <p:txBody>
          <a:bodyPr wrap="none" rtlCol="0">
            <a:spAutoFit/>
          </a:bodyPr>
          <a:lstStyle/>
          <a:p>
            <a:r>
              <a:rPr lang="en-US" sz="6000" spc="600" dirty="0">
                <a:latin typeface="Open Sans Extrabold" panose="020B0906030804020204" pitchFamily="34" charset="0"/>
                <a:ea typeface="Open Sans Extrabold" panose="020B0906030804020204" pitchFamily="34" charset="0"/>
                <a:cs typeface="Open Sans Extrabold" panose="020B0906030804020204" pitchFamily="34" charset="0"/>
              </a:rPr>
              <a:t>RETAGE</a:t>
            </a:r>
          </a:p>
        </p:txBody>
      </p:sp>
      <p:sp>
        <p:nvSpPr>
          <p:cNvPr id="6" name="TextBox 5"/>
          <p:cNvSpPr txBox="1"/>
          <p:nvPr/>
        </p:nvSpPr>
        <p:spPr>
          <a:xfrm>
            <a:off x="7548880" y="3405591"/>
            <a:ext cx="3728720" cy="2031325"/>
          </a:xfrm>
          <a:prstGeom prst="rect">
            <a:avLst/>
          </a:prstGeom>
          <a:noFill/>
        </p:spPr>
        <p:txBody>
          <a:bodyPr wrap="square" rtlCol="0">
            <a:spAutoFit/>
          </a:bodyPr>
          <a:lstStyle/>
          <a:p>
            <a:pPr algn="just">
              <a:lnSpc>
                <a:spcPct val="150000"/>
              </a:lnSpc>
            </a:pPr>
            <a:r>
              <a:rPr lang="en-US" sz="1200" dirty="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dirty="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commodo</a:t>
            </a:r>
            <a:r>
              <a:rPr lang="en-US" sz="1200">
                <a:latin typeface="Open Sans" panose="020B0606030504020204" pitchFamily="34" charset="0"/>
                <a:ea typeface="Open Sans" panose="020B0606030504020204" pitchFamily="34" charset="0"/>
                <a:cs typeface="Open Sans" panose="020B0606030504020204" pitchFamily="34" charset="0"/>
              </a:rPr>
              <a:t> ligula </a:t>
            </a:r>
            <a:r>
              <a:rPr lang="en-US" sz="1200" err="1">
                <a:latin typeface="Open Sans" panose="020B0606030504020204" pitchFamily="34" charset="0"/>
                <a:ea typeface="Open Sans" panose="020B0606030504020204" pitchFamily="34" charset="0"/>
                <a:cs typeface="Open Sans" panose="020B0606030504020204" pitchFamily="34" charset="0"/>
              </a:rPr>
              <a:t>eget</a:t>
            </a:r>
            <a:r>
              <a:rPr lang="en-US" sz="1200">
                <a:latin typeface="Open Sans" panose="020B0606030504020204" pitchFamily="34" charset="0"/>
                <a:ea typeface="Open Sans" panose="020B0606030504020204" pitchFamily="34" charset="0"/>
                <a:cs typeface="Open Sans" panose="020B0606030504020204" pitchFamily="34" charset="0"/>
              </a:rPr>
              <a:t> dolor.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Cum </a:t>
            </a:r>
            <a:r>
              <a:rPr lang="en-US" sz="1200" err="1">
                <a:latin typeface="Open Sans" panose="020B0606030504020204" pitchFamily="34" charset="0"/>
                <a:ea typeface="Open Sans" panose="020B0606030504020204" pitchFamily="34" charset="0"/>
                <a:cs typeface="Open Sans" panose="020B0606030504020204" pitchFamily="34" charset="0"/>
              </a:rPr>
              <a:t>sociis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natoque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penatibus</a:t>
            </a:r>
            <a:r>
              <a:rPr lang="en-US" sz="1200">
                <a:latin typeface="Open Sans" panose="020B0606030504020204" pitchFamily="34" charset="0"/>
                <a:ea typeface="Open Sans" panose="020B0606030504020204" pitchFamily="34" charset="0"/>
                <a:cs typeface="Open Sans" panose="020B0606030504020204" pitchFamily="34" charset="0"/>
              </a:rPr>
              <a:t> et </a:t>
            </a:r>
            <a:r>
              <a:rPr lang="en-US" sz="1200" err="1">
                <a:latin typeface="Open Sans" panose="020B0606030504020204" pitchFamily="34" charset="0"/>
                <a:ea typeface="Open Sans" panose="020B0606030504020204" pitchFamily="34" charset="0"/>
                <a:cs typeface="Open Sans" panose="020B0606030504020204" pitchFamily="34" charset="0"/>
              </a:rPr>
              <a:t>magnis</a:t>
            </a:r>
            <a:r>
              <a:rPr lang="en-US" sz="1200">
                <a:latin typeface="Open Sans" panose="020B0606030504020204" pitchFamily="34" charset="0"/>
                <a:ea typeface="Open Sans" panose="020B0606030504020204" pitchFamily="34" charset="0"/>
                <a:cs typeface="Open Sans" panose="020B0606030504020204" pitchFamily="34" charset="0"/>
              </a:rPr>
              <a:t> dis parturient </a:t>
            </a:r>
            <a:r>
              <a:rPr lang="en-US" sz="1200" err="1">
                <a:latin typeface="Open Sans" panose="020B0606030504020204" pitchFamily="34" charset="0"/>
                <a:ea typeface="Open Sans" panose="020B0606030504020204" pitchFamily="34" charset="0"/>
                <a:cs typeface="Open Sans" panose="020B0606030504020204" pitchFamily="34" charset="0"/>
              </a:rPr>
              <a:t>montes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nascetur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ridiculus</a:t>
            </a:r>
            <a:r>
              <a:rPr lang="en-US" sz="1200">
                <a:latin typeface="Open Sans" panose="020B0606030504020204" pitchFamily="34" charset="0"/>
                <a:ea typeface="Open Sans" panose="020B0606030504020204" pitchFamily="34" charset="0"/>
                <a:cs typeface="Open Sans" panose="020B0606030504020204" pitchFamily="34" charset="0"/>
              </a:rPr>
              <a:t> mus. </a:t>
            </a:r>
            <a:r>
              <a:rPr lang="en-US" sz="1200" err="1">
                <a:latin typeface="Open Sans" panose="020B0606030504020204" pitchFamily="34" charset="0"/>
                <a:ea typeface="Open Sans" panose="020B0606030504020204" pitchFamily="34" charset="0"/>
                <a:cs typeface="Open Sans" panose="020B0606030504020204" pitchFamily="34" charset="0"/>
              </a:rPr>
              <a:t>Donec</a:t>
            </a:r>
            <a:r>
              <a:rPr lang="en-US" sz="1200">
                <a:latin typeface="Open Sans" panose="020B0606030504020204" pitchFamily="34" charset="0"/>
                <a:ea typeface="Open Sans" panose="020B0606030504020204" pitchFamily="34" charset="0"/>
                <a:cs typeface="Open Sans" panose="020B0606030504020204" pitchFamily="34" charset="0"/>
              </a:rPr>
              <a:t> quam </a:t>
            </a:r>
            <a:r>
              <a:rPr lang="en-US" sz="1200" err="1">
                <a:latin typeface="Open Sans" panose="020B0606030504020204" pitchFamily="34" charset="0"/>
                <a:ea typeface="Open Sans" panose="020B0606030504020204" pitchFamily="34" charset="0"/>
                <a:cs typeface="Open Sans" panose="020B0606030504020204" pitchFamily="34" charset="0"/>
              </a:rPr>
              <a:t>felis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ultricies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nec</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pellentesque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eu</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pretium</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quis</a:t>
            </a:r>
            <a:r>
              <a:rPr lang="en-US" sz="1200">
                <a:latin typeface="Open Sans" panose="020B0606030504020204" pitchFamily="34" charset="0"/>
                <a:ea typeface="Open Sans" panose="020B0606030504020204" pitchFamily="34" charset="0"/>
                <a:cs typeface="Open Sans" panose="020B0606030504020204" pitchFamily="34" charset="0"/>
              </a:rPr>
              <a:t>, sem. </a:t>
            </a:r>
            <a:r>
              <a:rPr lang="en-US" sz="1200" err="1">
                <a:latin typeface="Open Sans" panose="020B0606030504020204" pitchFamily="34" charset="0"/>
                <a:ea typeface="Open Sans" panose="020B0606030504020204" pitchFamily="34" charset="0"/>
                <a:cs typeface="Open Sans" panose="020B0606030504020204" pitchFamily="34" charset="0"/>
              </a:rPr>
              <a:t>Nulla</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consequat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quis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enim</a:t>
            </a:r>
            <a:r>
              <a:rPr lang="en-US" sz="1200">
                <a:latin typeface="Open Sans" panose="020B0606030504020204" pitchFamily="34" charset="0"/>
                <a:ea typeface="Open Sans" panose="020B0606030504020204" pitchFamily="34" charset="0"/>
                <a:cs typeface="Open Sans" panose="020B0606030504020204" pitchFamily="34" charset="0"/>
              </a:rPr>
              <a:t>.</a:t>
            </a:r>
          </a:p>
        </p:txBody>
      </p:sp>
      <p:sp>
        <p:nvSpPr>
          <p:cNvPr id="7" name="TextBox 6"/>
          <p:cNvSpPr txBox="1"/>
          <p:nvPr/>
        </p:nvSpPr>
        <p:spPr>
          <a:xfrm>
            <a:off x="896665" y="6367562"/>
            <a:ext cx="1756092"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About Us</a:t>
            </a:r>
          </a:p>
        </p:txBody>
      </p:sp>
      <p:sp>
        <p:nvSpPr>
          <p:cNvPr id="8" name="TextBox 7"/>
          <p:cNvSpPr txBox="1"/>
          <p:nvPr/>
        </p:nvSpPr>
        <p:spPr>
          <a:xfrm>
            <a:off x="1126906" y="5000193"/>
            <a:ext cx="1054538" cy="1015663"/>
          </a:xfrm>
          <a:prstGeom prst="rect">
            <a:avLst/>
          </a:prstGeom>
          <a:noFill/>
        </p:spPr>
        <p:txBody>
          <a:bodyPr wrap="square" rtlCol="0">
            <a:spAutoFit/>
          </a:bodyPr>
          <a:lstStyle/>
          <a:p>
            <a:pPr algn="ctr"/>
            <a:r>
              <a:rPr lang="en-US" sz="6000" b="1">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2.</a:t>
            </a:r>
          </a:p>
        </p:txBody>
      </p:sp>
      <p:sp>
        <p:nvSpPr>
          <p:cNvPr id="10" name="TextBox 9"/>
          <p:cNvSpPr txBox="1"/>
          <p:nvPr/>
        </p:nvSpPr>
        <p:spPr>
          <a:xfrm rot="5400000">
            <a:off x="4292510" y="2532820"/>
            <a:ext cx="4484754" cy="1323439"/>
          </a:xfrm>
          <a:prstGeom prst="rect">
            <a:avLst/>
          </a:prstGeom>
          <a:noFill/>
        </p:spPr>
        <p:txBody>
          <a:bodyPr wrap="none" rtlCol="0">
            <a:spAutoFit/>
          </a:bodyPr>
          <a:lstStyle/>
          <a:p>
            <a:pPr algn="ctr"/>
            <a:r>
              <a:rPr lang="en-US" sz="8000" spc="6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RETAGE</a:t>
            </a:r>
          </a:p>
        </p:txBody>
      </p:sp>
      <p:sp>
        <p:nvSpPr>
          <p:cNvPr id="11" name="TextBox 10"/>
          <p:cNvSpPr txBox="1"/>
          <p:nvPr/>
        </p:nvSpPr>
        <p:spPr>
          <a:xfrm rot="16200000">
            <a:off x="-228212" y="3046512"/>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Tree>
    <p:extLst>
      <p:ext uri="{BB962C8B-B14F-4D97-AF65-F5344CB8AC3E}">
        <p14:creationId xmlns:p14="http://schemas.microsoft.com/office/powerpoint/2010/main" val="17917095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50</a:t>
            </a:fld>
            <a:endParaRPr lang="en-US"/>
          </a:p>
        </p:txBody>
      </p:sp>
      <p:sp>
        <p:nvSpPr>
          <p:cNvPr id="8" name="TextBox 7"/>
          <p:cNvSpPr txBox="1"/>
          <p:nvPr/>
        </p:nvSpPr>
        <p:spPr>
          <a:xfrm>
            <a:off x="7009140" y="4167114"/>
            <a:ext cx="4573260" cy="1200329"/>
          </a:xfrm>
          <a:prstGeom prst="rect">
            <a:avLst/>
          </a:prstGeom>
          <a:noFill/>
        </p:spPr>
        <p:txBody>
          <a:bodyPr wrap="square" rtlCol="0">
            <a:spAutoFit/>
          </a:bodyPr>
          <a:lstStyle/>
          <a:p>
            <a:pPr>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commodo</a:t>
            </a:r>
            <a:r>
              <a:rPr lang="en-US" sz="1200">
                <a:latin typeface="Open Sans" panose="020B0606030504020204" pitchFamily="34" charset="0"/>
                <a:ea typeface="Open Sans" panose="020B0606030504020204" pitchFamily="34" charset="0"/>
                <a:cs typeface="Open Sans" panose="020B0606030504020204" pitchFamily="34" charset="0"/>
              </a:rPr>
              <a:t> ligula </a:t>
            </a:r>
            <a:r>
              <a:rPr lang="en-US" sz="1200" err="1">
                <a:latin typeface="Open Sans" panose="020B0606030504020204" pitchFamily="34" charset="0"/>
                <a:ea typeface="Open Sans" panose="020B0606030504020204" pitchFamily="34" charset="0"/>
                <a:cs typeface="Open Sans" panose="020B0606030504020204" pitchFamily="34" charset="0"/>
              </a:rPr>
              <a:t>eget</a:t>
            </a:r>
            <a:r>
              <a:rPr lang="en-US" sz="1200">
                <a:latin typeface="Open Sans" panose="020B0606030504020204" pitchFamily="34" charset="0"/>
                <a:ea typeface="Open Sans" panose="020B0606030504020204" pitchFamily="34" charset="0"/>
                <a:cs typeface="Open Sans" panose="020B0606030504020204" pitchFamily="34" charset="0"/>
              </a:rPr>
              <a:t> dolor.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Cum </a:t>
            </a:r>
            <a:r>
              <a:rPr lang="en-US" sz="1200" err="1">
                <a:latin typeface="Open Sans" panose="020B0606030504020204" pitchFamily="34" charset="0"/>
                <a:ea typeface="Open Sans" panose="020B0606030504020204" pitchFamily="34" charset="0"/>
                <a:cs typeface="Open Sans" panose="020B0606030504020204" pitchFamily="34" charset="0"/>
              </a:rPr>
              <a:t>sociis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natoque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penatibus</a:t>
            </a:r>
            <a:r>
              <a:rPr lang="en-US" sz="1200">
                <a:latin typeface="Open Sans" panose="020B0606030504020204" pitchFamily="34" charset="0"/>
                <a:ea typeface="Open Sans" panose="020B0606030504020204" pitchFamily="34" charset="0"/>
                <a:cs typeface="Open Sans" panose="020B0606030504020204" pitchFamily="34" charset="0"/>
              </a:rPr>
              <a:t> et </a:t>
            </a:r>
            <a:r>
              <a:rPr lang="en-US" sz="1200" err="1">
                <a:latin typeface="Open Sans" panose="020B0606030504020204" pitchFamily="34" charset="0"/>
                <a:ea typeface="Open Sans" panose="020B0606030504020204" pitchFamily="34" charset="0"/>
                <a:cs typeface="Open Sans" panose="020B0606030504020204" pitchFamily="34" charset="0"/>
              </a:rPr>
              <a:t>magnis</a:t>
            </a:r>
            <a:r>
              <a:rPr lang="en-US" sz="1200">
                <a:latin typeface="Open Sans" panose="020B0606030504020204" pitchFamily="34" charset="0"/>
                <a:ea typeface="Open Sans" panose="020B0606030504020204" pitchFamily="34" charset="0"/>
                <a:cs typeface="Open Sans" panose="020B0606030504020204" pitchFamily="34" charset="0"/>
              </a:rPr>
              <a:t> dis parturient </a:t>
            </a:r>
            <a:r>
              <a:rPr lang="en-US" sz="1200" err="1">
                <a:latin typeface="Open Sans" panose="020B0606030504020204" pitchFamily="34" charset="0"/>
                <a:ea typeface="Open Sans" panose="020B0606030504020204" pitchFamily="34" charset="0"/>
                <a:cs typeface="Open Sans" panose="020B0606030504020204" pitchFamily="34" charset="0"/>
              </a:rPr>
              <a:t>montes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nascetur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ridiculus</a:t>
            </a:r>
            <a:r>
              <a:rPr lang="en-US" sz="1200">
                <a:latin typeface="Open Sans" panose="020B0606030504020204" pitchFamily="34" charset="0"/>
                <a:ea typeface="Open Sans" panose="020B0606030504020204" pitchFamily="34" charset="0"/>
                <a:cs typeface="Open Sans" panose="020B0606030504020204" pitchFamily="34" charset="0"/>
              </a:rPr>
              <a:t> mus. </a:t>
            </a:r>
          </a:p>
        </p:txBody>
      </p:sp>
      <p:sp>
        <p:nvSpPr>
          <p:cNvPr id="9" name="TextBox 8"/>
          <p:cNvSpPr txBox="1"/>
          <p:nvPr/>
        </p:nvSpPr>
        <p:spPr>
          <a:xfrm>
            <a:off x="6987529" y="1579243"/>
            <a:ext cx="4997687" cy="2308324"/>
          </a:xfrm>
          <a:prstGeom prst="rect">
            <a:avLst/>
          </a:prstGeom>
          <a:noFill/>
        </p:spPr>
        <p:txBody>
          <a:bodyPr wrap="square" rtlCol="0">
            <a:spAutoFit/>
          </a:bodyPr>
          <a:lstStyle/>
          <a:p>
            <a:r>
              <a:rPr lang="en-US" sz="4800">
                <a:latin typeface="Bree Serif" panose="02000503040000020004" pitchFamily="50" charset="0"/>
              </a:rPr>
              <a:t>Whatever You Do, RETAGE App Will Be There</a:t>
            </a:r>
          </a:p>
        </p:txBody>
      </p:sp>
      <p:sp>
        <p:nvSpPr>
          <p:cNvPr id="10" name="TextBox 9"/>
          <p:cNvSpPr txBox="1"/>
          <p:nvPr/>
        </p:nvSpPr>
        <p:spPr>
          <a:xfrm rot="16200000">
            <a:off x="-127520" y="993343"/>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11" name="TextBox 10"/>
          <p:cNvSpPr txBox="1"/>
          <p:nvPr/>
        </p:nvSpPr>
        <p:spPr>
          <a:xfrm>
            <a:off x="670135" y="6088161"/>
            <a:ext cx="1756092"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Feature</a:t>
            </a:r>
          </a:p>
        </p:txBody>
      </p:sp>
      <p:pic>
        <p:nvPicPr>
          <p:cNvPr id="14" name="图片占位符 13" descr="图片包含 室内&#10;&#10;已生成高可信度的说明">
            <a:extLst>
              <a:ext uri="{FF2B5EF4-FFF2-40B4-BE49-F238E27FC236}">
                <a16:creationId xmlns:a16="http://schemas.microsoft.com/office/drawing/2014/main" id="{7D94AE53-E774-4F22-BA5A-B4A8B001365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25617" r="25617"/>
          <a:stretch>
            <a:fillRect/>
          </a:stretch>
        </p:blipFill>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8417" y="1147232"/>
            <a:ext cx="8051800" cy="5367867"/>
          </a:xfrm>
          <a:prstGeom prst="rect">
            <a:avLst/>
          </a:prstGeom>
        </p:spPr>
      </p:pic>
    </p:spTree>
    <p:extLst>
      <p:ext uri="{BB962C8B-B14F-4D97-AF65-F5344CB8AC3E}">
        <p14:creationId xmlns:p14="http://schemas.microsoft.com/office/powerpoint/2010/main" val="39282183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51</a:t>
            </a:fld>
            <a:endParaRPr lang="en-US">
              <a:solidFill>
                <a:schemeClr val="bg1"/>
              </a:solidFill>
            </a:endParaRPr>
          </a:p>
        </p:txBody>
      </p:sp>
      <p:sp>
        <p:nvSpPr>
          <p:cNvPr id="7" name="TextBox 6"/>
          <p:cNvSpPr txBox="1"/>
          <p:nvPr/>
        </p:nvSpPr>
        <p:spPr>
          <a:xfrm>
            <a:off x="1299952" y="1627281"/>
            <a:ext cx="4443113" cy="2554545"/>
          </a:xfrm>
          <a:prstGeom prst="rect">
            <a:avLst/>
          </a:prstGeom>
          <a:noFill/>
        </p:spPr>
        <p:txBody>
          <a:bodyPr wrap="square" rtlCol="0">
            <a:spAutoFit/>
          </a:bodyPr>
          <a:lstStyle/>
          <a:p>
            <a:r>
              <a:rPr lang="en-US" sz="4000" b="1">
                <a:solidFill>
                  <a:schemeClr val="bg1"/>
                </a:solidFill>
                <a:latin typeface="Bree Serif" panose="02000503040000020004" pitchFamily="50" charset="0"/>
              </a:rPr>
              <a:t>Visit Us on Website for Buying Awesome Fashion</a:t>
            </a:r>
          </a:p>
        </p:txBody>
      </p:sp>
      <p:sp>
        <p:nvSpPr>
          <p:cNvPr id="8" name="TextBox 7"/>
          <p:cNvSpPr txBox="1"/>
          <p:nvPr/>
        </p:nvSpPr>
        <p:spPr>
          <a:xfrm>
            <a:off x="1299953" y="4282783"/>
            <a:ext cx="4443113" cy="1200329"/>
          </a:xfrm>
          <a:prstGeom prst="rect">
            <a:avLst/>
          </a:prstGeom>
          <a:noFill/>
        </p:spPr>
        <p:txBody>
          <a:bodyPr wrap="square" rtlCol="0">
            <a:spAutoFit/>
          </a:bodyPr>
          <a:lstStyle/>
          <a:p>
            <a:pPr>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9" name="TextBox 8"/>
          <p:cNvSpPr txBox="1"/>
          <p:nvPr/>
        </p:nvSpPr>
        <p:spPr>
          <a:xfrm rot="16200000">
            <a:off x="-127520" y="993343"/>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0" name="TextBox 9"/>
          <p:cNvSpPr txBox="1"/>
          <p:nvPr/>
        </p:nvSpPr>
        <p:spPr>
          <a:xfrm>
            <a:off x="670135" y="6088161"/>
            <a:ext cx="1756092"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Feature</a:t>
            </a:r>
          </a:p>
        </p:txBody>
      </p:sp>
      <p:pic>
        <p:nvPicPr>
          <p:cNvPr id="6" name="图片占位符 5" descr="图片包含 人员, 服装&#10;&#10;已生成高可信度的说明">
            <a:extLst>
              <a:ext uri="{FF2B5EF4-FFF2-40B4-BE49-F238E27FC236}">
                <a16:creationId xmlns:a16="http://schemas.microsoft.com/office/drawing/2014/main" id="{CEF9A2E4-0A94-41D2-AB41-EB2D5FD7CAC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7147" b="7147"/>
          <a:stretch>
            <a:fillRect/>
          </a:stretch>
        </p:blipFill>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0318" y="1627281"/>
            <a:ext cx="4781168" cy="4031753"/>
          </a:xfrm>
          <a:prstGeom prst="rect">
            <a:avLst/>
          </a:prstGeom>
        </p:spPr>
      </p:pic>
    </p:spTree>
    <p:extLst>
      <p:ext uri="{BB962C8B-B14F-4D97-AF65-F5344CB8AC3E}">
        <p14:creationId xmlns:p14="http://schemas.microsoft.com/office/powerpoint/2010/main" val="2148520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r>
              <a:rPr lang="en-US">
                <a:solidFill>
                  <a:schemeClr val="bg1"/>
                </a:solidFill>
              </a:rPr>
              <a:t>PAGE </a:t>
            </a:r>
            <a:fld id="{BDB35BE1-EA4E-409B-B1A4-DE46CC3B3118}" type="slidenum">
              <a:rPr lang="en-US" smtClean="0">
                <a:solidFill>
                  <a:schemeClr val="bg1"/>
                </a:solidFill>
              </a:rPr>
              <a:pPr/>
              <a:t>52</a:t>
            </a:fld>
            <a:endParaRPr lang="en-US">
              <a:solidFill>
                <a:schemeClr val="bg1"/>
              </a:solidFill>
            </a:endParaRPr>
          </a:p>
        </p:txBody>
      </p:sp>
      <p:sp>
        <p:nvSpPr>
          <p:cNvPr id="7" name="TextBox 6"/>
          <p:cNvSpPr txBox="1"/>
          <p:nvPr/>
        </p:nvSpPr>
        <p:spPr>
          <a:xfrm>
            <a:off x="1472396" y="4025947"/>
            <a:ext cx="4382972" cy="1200329"/>
          </a:xfrm>
          <a:prstGeom prst="rect">
            <a:avLst/>
          </a:prstGeom>
          <a:noFill/>
        </p:spPr>
        <p:txBody>
          <a:bodyPr wrap="square" rtlCol="0">
            <a:spAutoFit/>
          </a:bodyPr>
          <a:lstStyle/>
          <a:p>
            <a:pPr>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p>
        </p:txBody>
      </p:sp>
      <p:sp>
        <p:nvSpPr>
          <p:cNvPr id="8" name="TextBox 7"/>
          <p:cNvSpPr txBox="1"/>
          <p:nvPr/>
        </p:nvSpPr>
        <p:spPr>
          <a:xfrm>
            <a:off x="1386312" y="2296308"/>
            <a:ext cx="4650952" cy="1446550"/>
          </a:xfrm>
          <a:prstGeom prst="rect">
            <a:avLst/>
          </a:prstGeom>
          <a:noFill/>
        </p:spPr>
        <p:txBody>
          <a:bodyPr wrap="square" rtlCol="0">
            <a:spAutoFit/>
          </a:bodyPr>
          <a:lstStyle/>
          <a:p>
            <a:r>
              <a:rPr lang="en-US" sz="4400" b="1">
                <a:solidFill>
                  <a:schemeClr val="bg1"/>
                </a:solidFill>
                <a:latin typeface="Bree Serif" panose="02000503040000020004" pitchFamily="50" charset="0"/>
              </a:rPr>
              <a:t>Capture and Send to Us.</a:t>
            </a:r>
          </a:p>
        </p:txBody>
      </p:sp>
      <p:sp>
        <p:nvSpPr>
          <p:cNvPr id="9" name="TextBox 8"/>
          <p:cNvSpPr txBox="1"/>
          <p:nvPr/>
        </p:nvSpPr>
        <p:spPr>
          <a:xfrm rot="16200000">
            <a:off x="-127520" y="993343"/>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0" name="TextBox 9"/>
          <p:cNvSpPr txBox="1"/>
          <p:nvPr/>
        </p:nvSpPr>
        <p:spPr>
          <a:xfrm>
            <a:off x="670135" y="6088161"/>
            <a:ext cx="1756092" cy="307777"/>
          </a:xfrm>
          <a:prstGeom prst="rect">
            <a:avLst/>
          </a:prstGeom>
          <a:noFill/>
        </p:spPr>
        <p:txBody>
          <a:bodyPr wrap="square" rtlCol="0">
            <a:spAutoFit/>
          </a:bodyPr>
          <a:lstStyle/>
          <a:p>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Feature</a:t>
            </a:r>
          </a:p>
        </p:txBody>
      </p:sp>
      <p:pic>
        <p:nvPicPr>
          <p:cNvPr id="6" name="图片占位符 5" descr="图片包含 室内, 餐桌, 物体, 墙壁&#10;&#10;已生成高可信度的说明">
            <a:extLst>
              <a:ext uri="{FF2B5EF4-FFF2-40B4-BE49-F238E27FC236}">
                <a16:creationId xmlns:a16="http://schemas.microsoft.com/office/drawing/2014/main" id="{CB70D711-C3DC-4793-82AC-293E1DFCE91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7333" b="17333"/>
          <a:stretch>
            <a:fillRect/>
          </a:stretch>
        </p:blipFill>
        <p:spPr/>
      </p:pic>
      <p:pic>
        <p:nvPicPr>
          <p:cNvPr id="4" name="Picture 3">
            <a:extLst>
              <a:ext uri="{FF2B5EF4-FFF2-40B4-BE49-F238E27FC236}">
                <a16:creationId xmlns:a16="http://schemas.microsoft.com/office/drawing/2014/main" id="{E33CBBD9-85CF-4F22-B58C-7D701D0DD6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9247" y="1243666"/>
            <a:ext cx="6665685" cy="499838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543455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grpSp>
        <p:nvGrpSpPr>
          <p:cNvPr id="21" name="Group 20"/>
          <p:cNvGrpSpPr/>
          <p:nvPr/>
        </p:nvGrpSpPr>
        <p:grpSpPr>
          <a:xfrm rot="21140745">
            <a:off x="2599331" y="-227732"/>
            <a:ext cx="1110892" cy="7390200"/>
            <a:chOff x="2408702" y="0"/>
            <a:chExt cx="1110892" cy="6858000"/>
          </a:xfrm>
        </p:grpSpPr>
        <p:sp>
          <p:nvSpPr>
            <p:cNvPr id="16" name="Rectangle 15"/>
            <p:cNvSpPr/>
            <p:nvPr/>
          </p:nvSpPr>
          <p:spPr>
            <a:xfrm>
              <a:off x="2408702" y="0"/>
              <a:ext cx="21101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849737" y="0"/>
              <a:ext cx="21101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308578" y="0"/>
              <a:ext cx="21101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rot="21136503">
            <a:off x="1165423" y="1332973"/>
            <a:ext cx="3954485" cy="448310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53</a:t>
            </a:fld>
            <a:endParaRPr lang="en-US"/>
          </a:p>
        </p:txBody>
      </p:sp>
      <p:sp>
        <p:nvSpPr>
          <p:cNvPr id="7" name="TextBox 6"/>
          <p:cNvSpPr txBox="1"/>
          <p:nvPr/>
        </p:nvSpPr>
        <p:spPr>
          <a:xfrm>
            <a:off x="6846956" y="3580689"/>
            <a:ext cx="4791059" cy="339837"/>
          </a:xfrm>
          <a:prstGeom prst="rect">
            <a:avLst/>
          </a:prstGeom>
          <a:noFill/>
        </p:spPr>
        <p:txBody>
          <a:bodyPr wrap="square" rtlCol="0">
            <a:spAutoFit/>
          </a:bodyPr>
          <a:lstStyle/>
          <a:p>
            <a:pPr>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p>
        </p:txBody>
      </p:sp>
      <p:sp>
        <p:nvSpPr>
          <p:cNvPr id="8" name="TextBox 7"/>
          <p:cNvSpPr txBox="1"/>
          <p:nvPr/>
        </p:nvSpPr>
        <p:spPr>
          <a:xfrm>
            <a:off x="6090832" y="2446821"/>
            <a:ext cx="3992131" cy="769441"/>
          </a:xfrm>
          <a:prstGeom prst="rect">
            <a:avLst/>
          </a:prstGeom>
          <a:noFill/>
        </p:spPr>
        <p:txBody>
          <a:bodyPr wrap="square" rtlCol="0">
            <a:spAutoFit/>
          </a:bodyPr>
          <a:lstStyle/>
          <a:p>
            <a:r>
              <a:rPr lang="en-US" sz="4400" b="1">
                <a:latin typeface="Bree Serif" panose="02000503040000020004" pitchFamily="50" charset="0"/>
              </a:rPr>
              <a:t>Contact Us.</a:t>
            </a:r>
          </a:p>
        </p:txBody>
      </p:sp>
      <p:sp>
        <p:nvSpPr>
          <p:cNvPr id="9" name="TextBox 8"/>
          <p:cNvSpPr txBox="1"/>
          <p:nvPr/>
        </p:nvSpPr>
        <p:spPr>
          <a:xfrm>
            <a:off x="6090832" y="1398102"/>
            <a:ext cx="1840576" cy="1015663"/>
          </a:xfrm>
          <a:prstGeom prst="rect">
            <a:avLst/>
          </a:prstGeom>
          <a:noFill/>
        </p:spPr>
        <p:txBody>
          <a:bodyPr wrap="square" rtlCol="0">
            <a:spAutoFit/>
          </a:bodyPr>
          <a:lstStyle/>
          <a:p>
            <a:r>
              <a:rPr lang="en-US" sz="6000" b="1">
                <a:latin typeface="Bree Serif" panose="02000503040000020004" pitchFamily="50" charset="0"/>
              </a:rPr>
              <a:t>09.</a:t>
            </a:r>
          </a:p>
        </p:txBody>
      </p:sp>
      <p:sp>
        <p:nvSpPr>
          <p:cNvPr id="10" name="Freeform 178"/>
          <p:cNvSpPr>
            <a:spLocks noChangeArrowheads="1"/>
          </p:cNvSpPr>
          <p:nvPr/>
        </p:nvSpPr>
        <p:spPr bwMode="auto">
          <a:xfrm>
            <a:off x="6161172" y="4961209"/>
            <a:ext cx="384721" cy="373545"/>
          </a:xfrm>
          <a:custGeom>
            <a:avLst/>
            <a:gdLst>
              <a:gd name="T0" fmla="*/ 217433 w 634"/>
              <a:gd name="T1" fmla="*/ 26535 h 619"/>
              <a:gd name="T2" fmla="*/ 217433 w 634"/>
              <a:gd name="T3" fmla="*/ 26535 h 619"/>
              <a:gd name="T4" fmla="*/ 196519 w 634"/>
              <a:gd name="T5" fmla="*/ 5379 h 619"/>
              <a:gd name="T6" fmla="*/ 175244 w 634"/>
              <a:gd name="T7" fmla="*/ 5379 h 619"/>
              <a:gd name="T8" fmla="*/ 148561 w 634"/>
              <a:gd name="T9" fmla="*/ 47691 h 619"/>
              <a:gd name="T10" fmla="*/ 148561 w 634"/>
              <a:gd name="T11" fmla="*/ 68489 h 619"/>
              <a:gd name="T12" fmla="*/ 159018 w 634"/>
              <a:gd name="T13" fmla="*/ 79247 h 619"/>
              <a:gd name="T14" fmla="*/ 127287 w 634"/>
              <a:gd name="T15" fmla="*/ 116180 h 619"/>
              <a:gd name="T16" fmla="*/ 84738 w 634"/>
              <a:gd name="T17" fmla="*/ 153114 h 619"/>
              <a:gd name="T18" fmla="*/ 68872 w 634"/>
              <a:gd name="T19" fmla="*/ 142357 h 619"/>
              <a:gd name="T20" fmla="*/ 47597 w 634"/>
              <a:gd name="T21" fmla="*/ 142357 h 619"/>
              <a:gd name="T22" fmla="*/ 10457 w 634"/>
              <a:gd name="T23" fmla="*/ 174271 h 619"/>
              <a:gd name="T24" fmla="*/ 10457 w 634"/>
              <a:gd name="T25" fmla="*/ 190048 h 619"/>
              <a:gd name="T26" fmla="*/ 31731 w 634"/>
              <a:gd name="T27" fmla="*/ 211205 h 619"/>
              <a:gd name="T28" fmla="*/ 68872 w 634"/>
              <a:gd name="T29" fmla="*/ 211205 h 619"/>
              <a:gd name="T30" fmla="*/ 153970 w 634"/>
              <a:gd name="T31" fmla="*/ 147736 h 619"/>
              <a:gd name="T32" fmla="*/ 217433 w 634"/>
              <a:gd name="T33" fmla="*/ 68489 h 619"/>
              <a:gd name="T34" fmla="*/ 217433 w 634"/>
              <a:gd name="T35" fmla="*/ 26535 h 619"/>
              <a:gd name="T36" fmla="*/ 206976 w 634"/>
              <a:gd name="T37" fmla="*/ 58090 h 619"/>
              <a:gd name="T38" fmla="*/ 206976 w 634"/>
              <a:gd name="T39" fmla="*/ 58090 h 619"/>
              <a:gd name="T40" fmla="*/ 148561 w 634"/>
              <a:gd name="T41" fmla="*/ 137337 h 619"/>
              <a:gd name="T42" fmla="*/ 58415 w 634"/>
              <a:gd name="T43" fmla="*/ 200447 h 619"/>
              <a:gd name="T44" fmla="*/ 37140 w 634"/>
              <a:gd name="T45" fmla="*/ 200447 h 619"/>
              <a:gd name="T46" fmla="*/ 26323 w 634"/>
              <a:gd name="T47" fmla="*/ 190048 h 619"/>
              <a:gd name="T48" fmla="*/ 26323 w 634"/>
              <a:gd name="T49" fmla="*/ 174271 h 619"/>
              <a:gd name="T50" fmla="*/ 53006 w 634"/>
              <a:gd name="T51" fmla="*/ 158493 h 619"/>
              <a:gd name="T52" fmla="*/ 63824 w 634"/>
              <a:gd name="T53" fmla="*/ 158493 h 619"/>
              <a:gd name="T54" fmla="*/ 79689 w 634"/>
              <a:gd name="T55" fmla="*/ 174271 h 619"/>
              <a:gd name="T56" fmla="*/ 180293 w 634"/>
              <a:gd name="T57" fmla="*/ 79247 h 619"/>
              <a:gd name="T58" fmla="*/ 159018 w 634"/>
              <a:gd name="T59" fmla="*/ 63110 h 619"/>
              <a:gd name="T60" fmla="*/ 159018 w 634"/>
              <a:gd name="T61" fmla="*/ 47691 h 619"/>
              <a:gd name="T62" fmla="*/ 180293 w 634"/>
              <a:gd name="T63" fmla="*/ 21156 h 619"/>
              <a:gd name="T64" fmla="*/ 196519 w 634"/>
              <a:gd name="T65" fmla="*/ 21156 h 619"/>
              <a:gd name="T66" fmla="*/ 206976 w 634"/>
              <a:gd name="T67" fmla="*/ 36934 h 619"/>
              <a:gd name="T68" fmla="*/ 206976 w 634"/>
              <a:gd name="T69" fmla="*/ 58090 h 6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34" h="619">
                <a:moveTo>
                  <a:pt x="603" y="74"/>
                </a:moveTo>
                <a:lnTo>
                  <a:pt x="603" y="74"/>
                </a:lnTo>
                <a:cubicBezTo>
                  <a:pt x="545" y="15"/>
                  <a:pt x="545" y="15"/>
                  <a:pt x="545" y="15"/>
                </a:cubicBezTo>
                <a:cubicBezTo>
                  <a:pt x="530" y="0"/>
                  <a:pt x="500" y="0"/>
                  <a:pt x="486" y="15"/>
                </a:cubicBezTo>
                <a:cubicBezTo>
                  <a:pt x="412" y="133"/>
                  <a:pt x="412" y="133"/>
                  <a:pt x="412" y="133"/>
                </a:cubicBezTo>
                <a:cubicBezTo>
                  <a:pt x="398" y="147"/>
                  <a:pt x="398" y="176"/>
                  <a:pt x="412" y="191"/>
                </a:cubicBezTo>
                <a:cubicBezTo>
                  <a:pt x="441" y="221"/>
                  <a:pt x="441" y="221"/>
                  <a:pt x="441" y="221"/>
                </a:cubicBezTo>
                <a:cubicBezTo>
                  <a:pt x="412" y="250"/>
                  <a:pt x="382" y="294"/>
                  <a:pt x="353" y="324"/>
                </a:cubicBezTo>
                <a:cubicBezTo>
                  <a:pt x="309" y="368"/>
                  <a:pt x="265" y="397"/>
                  <a:pt x="235" y="427"/>
                </a:cubicBezTo>
                <a:cubicBezTo>
                  <a:pt x="191" y="397"/>
                  <a:pt x="191" y="397"/>
                  <a:pt x="191" y="397"/>
                </a:cubicBezTo>
                <a:cubicBezTo>
                  <a:pt x="177" y="383"/>
                  <a:pt x="162" y="383"/>
                  <a:pt x="132" y="397"/>
                </a:cubicBezTo>
                <a:cubicBezTo>
                  <a:pt x="29" y="486"/>
                  <a:pt x="29" y="486"/>
                  <a:pt x="29" y="486"/>
                </a:cubicBezTo>
                <a:cubicBezTo>
                  <a:pt x="0" y="500"/>
                  <a:pt x="15" y="515"/>
                  <a:pt x="29" y="530"/>
                </a:cubicBezTo>
                <a:cubicBezTo>
                  <a:pt x="88" y="589"/>
                  <a:pt x="88" y="589"/>
                  <a:pt x="88" y="589"/>
                </a:cubicBezTo>
                <a:cubicBezTo>
                  <a:pt x="118" y="618"/>
                  <a:pt x="147" y="618"/>
                  <a:pt x="191" y="589"/>
                </a:cubicBezTo>
                <a:cubicBezTo>
                  <a:pt x="191" y="589"/>
                  <a:pt x="324" y="530"/>
                  <a:pt x="427" y="412"/>
                </a:cubicBezTo>
                <a:cubicBezTo>
                  <a:pt x="530" y="324"/>
                  <a:pt x="603" y="191"/>
                  <a:pt x="603" y="191"/>
                </a:cubicBezTo>
                <a:cubicBezTo>
                  <a:pt x="618" y="147"/>
                  <a:pt x="633" y="103"/>
                  <a:pt x="603" y="74"/>
                </a:cubicBezTo>
                <a:close/>
                <a:moveTo>
                  <a:pt x="574" y="162"/>
                </a:moveTo>
                <a:lnTo>
                  <a:pt x="574" y="162"/>
                </a:lnTo>
                <a:cubicBezTo>
                  <a:pt x="545" y="221"/>
                  <a:pt x="471" y="324"/>
                  <a:pt x="412" y="383"/>
                </a:cubicBezTo>
                <a:cubicBezTo>
                  <a:pt x="339" y="456"/>
                  <a:pt x="162" y="559"/>
                  <a:pt x="162" y="559"/>
                </a:cubicBezTo>
                <a:cubicBezTo>
                  <a:pt x="147" y="574"/>
                  <a:pt x="118" y="574"/>
                  <a:pt x="103" y="559"/>
                </a:cubicBezTo>
                <a:cubicBezTo>
                  <a:pt x="73" y="530"/>
                  <a:pt x="73" y="530"/>
                  <a:pt x="73" y="530"/>
                </a:cubicBezTo>
                <a:cubicBezTo>
                  <a:pt x="59" y="515"/>
                  <a:pt x="59" y="500"/>
                  <a:pt x="73" y="486"/>
                </a:cubicBezTo>
                <a:cubicBezTo>
                  <a:pt x="147" y="442"/>
                  <a:pt x="147" y="442"/>
                  <a:pt x="147" y="442"/>
                </a:cubicBezTo>
                <a:cubicBezTo>
                  <a:pt x="162" y="427"/>
                  <a:pt x="177" y="427"/>
                  <a:pt x="177" y="442"/>
                </a:cubicBezTo>
                <a:cubicBezTo>
                  <a:pt x="221" y="486"/>
                  <a:pt x="221" y="486"/>
                  <a:pt x="221" y="486"/>
                </a:cubicBezTo>
                <a:cubicBezTo>
                  <a:pt x="235" y="471"/>
                  <a:pt x="398" y="368"/>
                  <a:pt x="500" y="221"/>
                </a:cubicBezTo>
                <a:cubicBezTo>
                  <a:pt x="441" y="176"/>
                  <a:pt x="441" y="176"/>
                  <a:pt x="441" y="176"/>
                </a:cubicBezTo>
                <a:cubicBezTo>
                  <a:pt x="441" y="162"/>
                  <a:pt x="441" y="147"/>
                  <a:pt x="441" y="133"/>
                </a:cubicBezTo>
                <a:cubicBezTo>
                  <a:pt x="500" y="59"/>
                  <a:pt x="500" y="59"/>
                  <a:pt x="500" y="59"/>
                </a:cubicBezTo>
                <a:cubicBezTo>
                  <a:pt x="515" y="44"/>
                  <a:pt x="530" y="59"/>
                  <a:pt x="545" y="59"/>
                </a:cubicBezTo>
                <a:cubicBezTo>
                  <a:pt x="574" y="103"/>
                  <a:pt x="574" y="103"/>
                  <a:pt x="574" y="103"/>
                </a:cubicBezTo>
                <a:cubicBezTo>
                  <a:pt x="589" y="117"/>
                  <a:pt x="589" y="147"/>
                  <a:pt x="574" y="162"/>
                </a:cubicBezTo>
                <a:close/>
              </a:path>
            </a:pathLst>
          </a:custGeom>
          <a:solidFill>
            <a:schemeClr val="tx1"/>
          </a:solidFill>
          <a:ln>
            <a:noFill/>
          </a:ln>
          <a:effectLst/>
        </p:spPr>
        <p:txBody>
          <a:bodyPr wrap="none" lIns="91408" tIns="45704" rIns="91408" bIns="45704" anchor="ctr"/>
          <a:lstStyle/>
          <a:p>
            <a:endParaRPr lang="en-US" sz="2700">
              <a:latin typeface="Montserrat" panose="00000500000000000000" pitchFamily="50" charset="0"/>
            </a:endParaRPr>
          </a:p>
        </p:txBody>
      </p:sp>
      <p:sp>
        <p:nvSpPr>
          <p:cNvPr id="11" name="Freeform 182"/>
          <p:cNvSpPr>
            <a:spLocks noChangeArrowheads="1"/>
          </p:cNvSpPr>
          <p:nvPr/>
        </p:nvSpPr>
        <p:spPr bwMode="auto">
          <a:xfrm>
            <a:off x="6199981" y="3580689"/>
            <a:ext cx="384719" cy="384721"/>
          </a:xfrm>
          <a:custGeom>
            <a:avLst/>
            <a:gdLst>
              <a:gd name="T0" fmla="*/ 217432 w 634"/>
              <a:gd name="T1" fmla="*/ 5056 h 633"/>
              <a:gd name="T2" fmla="*/ 217432 w 634"/>
              <a:gd name="T3" fmla="*/ 5056 h 633"/>
              <a:gd name="T4" fmla="*/ 0 w 634"/>
              <a:gd name="T5" fmla="*/ 111592 h 633"/>
              <a:gd name="T6" fmla="*/ 68871 w 634"/>
              <a:gd name="T7" fmla="*/ 154207 h 633"/>
              <a:gd name="T8" fmla="*/ 111420 w 634"/>
              <a:gd name="T9" fmla="*/ 228241 h 633"/>
              <a:gd name="T10" fmla="*/ 222841 w 634"/>
              <a:gd name="T11" fmla="*/ 10473 h 633"/>
              <a:gd name="T12" fmla="*/ 217432 w 634"/>
              <a:gd name="T13" fmla="*/ 5056 h 633"/>
              <a:gd name="T14" fmla="*/ 26683 w 634"/>
              <a:gd name="T15" fmla="*/ 111592 h 633"/>
              <a:gd name="T16" fmla="*/ 26683 w 634"/>
              <a:gd name="T17" fmla="*/ 111592 h 633"/>
              <a:gd name="T18" fmla="*/ 191109 w 634"/>
              <a:gd name="T19" fmla="*/ 31780 h 633"/>
              <a:gd name="T20" fmla="*/ 74280 w 634"/>
              <a:gd name="T21" fmla="*/ 137956 h 633"/>
              <a:gd name="T22" fmla="*/ 26683 w 634"/>
              <a:gd name="T23" fmla="*/ 111592 h 633"/>
              <a:gd name="T24" fmla="*/ 111420 w 634"/>
              <a:gd name="T25" fmla="*/ 201878 h 633"/>
              <a:gd name="T26" fmla="*/ 111420 w 634"/>
              <a:gd name="T27" fmla="*/ 201878 h 633"/>
              <a:gd name="T28" fmla="*/ 85098 w 634"/>
              <a:gd name="T29" fmla="*/ 143373 h 633"/>
              <a:gd name="T30" fmla="*/ 196518 w 634"/>
              <a:gd name="T31" fmla="*/ 36836 h 633"/>
              <a:gd name="T32" fmla="*/ 111420 w 634"/>
              <a:gd name="T33" fmla="*/ 201878 h 6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633">
                <a:moveTo>
                  <a:pt x="603" y="14"/>
                </a:moveTo>
                <a:lnTo>
                  <a:pt x="603" y="14"/>
                </a:lnTo>
                <a:cubicBezTo>
                  <a:pt x="574" y="14"/>
                  <a:pt x="0" y="309"/>
                  <a:pt x="0" y="309"/>
                </a:cubicBezTo>
                <a:lnTo>
                  <a:pt x="191" y="427"/>
                </a:lnTo>
                <a:lnTo>
                  <a:pt x="309" y="632"/>
                </a:lnTo>
                <a:cubicBezTo>
                  <a:pt x="309" y="632"/>
                  <a:pt x="618" y="44"/>
                  <a:pt x="618" y="29"/>
                </a:cubicBezTo>
                <a:cubicBezTo>
                  <a:pt x="633" y="14"/>
                  <a:pt x="618" y="0"/>
                  <a:pt x="603" y="14"/>
                </a:cubicBezTo>
                <a:close/>
                <a:moveTo>
                  <a:pt x="74" y="309"/>
                </a:moveTo>
                <a:lnTo>
                  <a:pt x="74" y="309"/>
                </a:lnTo>
                <a:cubicBezTo>
                  <a:pt x="530" y="88"/>
                  <a:pt x="530" y="88"/>
                  <a:pt x="530" y="88"/>
                </a:cubicBezTo>
                <a:cubicBezTo>
                  <a:pt x="206" y="382"/>
                  <a:pt x="206" y="382"/>
                  <a:pt x="206" y="382"/>
                </a:cubicBezTo>
                <a:lnTo>
                  <a:pt x="74" y="309"/>
                </a:lnTo>
                <a:close/>
                <a:moveTo>
                  <a:pt x="309" y="559"/>
                </a:moveTo>
                <a:lnTo>
                  <a:pt x="309" y="559"/>
                </a:lnTo>
                <a:cubicBezTo>
                  <a:pt x="309" y="559"/>
                  <a:pt x="250" y="441"/>
                  <a:pt x="236" y="397"/>
                </a:cubicBezTo>
                <a:cubicBezTo>
                  <a:pt x="545" y="102"/>
                  <a:pt x="545" y="102"/>
                  <a:pt x="545" y="102"/>
                </a:cubicBezTo>
                <a:lnTo>
                  <a:pt x="309" y="559"/>
                </a:lnTo>
                <a:close/>
              </a:path>
            </a:pathLst>
          </a:custGeom>
          <a:solidFill>
            <a:schemeClr val="tx1"/>
          </a:solidFill>
          <a:ln>
            <a:noFill/>
          </a:ln>
          <a:effectLst/>
        </p:spPr>
        <p:txBody>
          <a:bodyPr wrap="none" lIns="91408" tIns="45704" rIns="91408" bIns="45704" anchor="ctr"/>
          <a:lstStyle/>
          <a:p>
            <a:endParaRPr lang="en-US" sz="2700">
              <a:latin typeface="Montserrat" panose="00000500000000000000" pitchFamily="50" charset="0"/>
            </a:endParaRPr>
          </a:p>
        </p:txBody>
      </p:sp>
      <p:sp>
        <p:nvSpPr>
          <p:cNvPr id="12" name="Freeform 185"/>
          <p:cNvSpPr>
            <a:spLocks noChangeArrowheads="1"/>
          </p:cNvSpPr>
          <p:nvPr/>
        </p:nvSpPr>
        <p:spPr bwMode="auto">
          <a:xfrm>
            <a:off x="6199981" y="4342629"/>
            <a:ext cx="373546" cy="285746"/>
          </a:xfrm>
          <a:custGeom>
            <a:avLst/>
            <a:gdLst>
              <a:gd name="T0" fmla="*/ 195434 w 619"/>
              <a:gd name="T1" fmla="*/ 0 h 472"/>
              <a:gd name="T2" fmla="*/ 195434 w 619"/>
              <a:gd name="T3" fmla="*/ 0 h 472"/>
              <a:gd name="T4" fmla="*/ 26177 w 619"/>
              <a:gd name="T5" fmla="*/ 0 h 472"/>
              <a:gd name="T6" fmla="*/ 0 w 619"/>
              <a:gd name="T7" fmla="*/ 26260 h 472"/>
              <a:gd name="T8" fmla="*/ 0 w 619"/>
              <a:gd name="T9" fmla="*/ 142811 h 472"/>
              <a:gd name="T10" fmla="*/ 26177 w 619"/>
              <a:gd name="T11" fmla="*/ 169431 h 472"/>
              <a:gd name="T12" fmla="*/ 195434 w 619"/>
              <a:gd name="T13" fmla="*/ 169431 h 472"/>
              <a:gd name="T14" fmla="*/ 221611 w 619"/>
              <a:gd name="T15" fmla="*/ 142811 h 472"/>
              <a:gd name="T16" fmla="*/ 221611 w 619"/>
              <a:gd name="T17" fmla="*/ 26260 h 472"/>
              <a:gd name="T18" fmla="*/ 195434 w 619"/>
              <a:gd name="T19" fmla="*/ 0 h 472"/>
              <a:gd name="T20" fmla="*/ 200454 w 619"/>
              <a:gd name="T21" fmla="*/ 15828 h 472"/>
              <a:gd name="T22" fmla="*/ 200454 w 619"/>
              <a:gd name="T23" fmla="*/ 15828 h 472"/>
              <a:gd name="T24" fmla="*/ 110806 w 619"/>
              <a:gd name="T25" fmla="*/ 84536 h 472"/>
              <a:gd name="T26" fmla="*/ 21157 w 619"/>
              <a:gd name="T27" fmla="*/ 15828 h 472"/>
              <a:gd name="T28" fmla="*/ 200454 w 619"/>
              <a:gd name="T29" fmla="*/ 15828 h 472"/>
              <a:gd name="T30" fmla="*/ 10399 w 619"/>
              <a:gd name="T31" fmla="*/ 142811 h 472"/>
              <a:gd name="T32" fmla="*/ 10399 w 619"/>
              <a:gd name="T33" fmla="*/ 142811 h 472"/>
              <a:gd name="T34" fmla="*/ 10399 w 619"/>
              <a:gd name="T35" fmla="*/ 26260 h 472"/>
              <a:gd name="T36" fmla="*/ 73870 w 619"/>
              <a:gd name="T37" fmla="*/ 79500 h 472"/>
              <a:gd name="T38" fmla="*/ 10399 w 619"/>
              <a:gd name="T39" fmla="*/ 142811 h 472"/>
              <a:gd name="T40" fmla="*/ 21157 w 619"/>
              <a:gd name="T41" fmla="*/ 153603 h 472"/>
              <a:gd name="T42" fmla="*/ 21157 w 619"/>
              <a:gd name="T43" fmla="*/ 153603 h 472"/>
              <a:gd name="T44" fmla="*/ 84628 w 619"/>
              <a:gd name="T45" fmla="*/ 84536 h 472"/>
              <a:gd name="T46" fmla="*/ 110806 w 619"/>
              <a:gd name="T47" fmla="*/ 105760 h 472"/>
              <a:gd name="T48" fmla="*/ 131963 w 619"/>
              <a:gd name="T49" fmla="*/ 84536 h 472"/>
              <a:gd name="T50" fmla="*/ 200454 w 619"/>
              <a:gd name="T51" fmla="*/ 153603 h 472"/>
              <a:gd name="T52" fmla="*/ 21157 w 619"/>
              <a:gd name="T53" fmla="*/ 153603 h 472"/>
              <a:gd name="T54" fmla="*/ 211212 w 619"/>
              <a:gd name="T55" fmla="*/ 142811 h 472"/>
              <a:gd name="T56" fmla="*/ 211212 w 619"/>
              <a:gd name="T57" fmla="*/ 142811 h 472"/>
              <a:gd name="T58" fmla="*/ 211212 w 619"/>
              <a:gd name="T59" fmla="*/ 142811 h 472"/>
              <a:gd name="T60" fmla="*/ 147741 w 619"/>
              <a:gd name="T61" fmla="*/ 79500 h 472"/>
              <a:gd name="T62" fmla="*/ 211212 w 619"/>
              <a:gd name="T63" fmla="*/ 26260 h 472"/>
              <a:gd name="T64" fmla="*/ 211212 w 619"/>
              <a:gd name="T65" fmla="*/ 142811 h 4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cubicBezTo>
                  <a:pt x="412" y="221"/>
                  <a:pt x="412" y="221"/>
                  <a:pt x="412" y="221"/>
                </a:cubicBezTo>
                <a:cubicBezTo>
                  <a:pt x="589" y="73"/>
                  <a:pt x="589" y="73"/>
                  <a:pt x="589" y="73"/>
                </a:cubicBezTo>
                <a:lnTo>
                  <a:pt x="589" y="397"/>
                </a:lnTo>
                <a:close/>
              </a:path>
            </a:pathLst>
          </a:custGeom>
          <a:solidFill>
            <a:schemeClr val="tx1"/>
          </a:solidFill>
          <a:ln>
            <a:noFill/>
          </a:ln>
          <a:effectLst/>
        </p:spPr>
        <p:txBody>
          <a:bodyPr wrap="none" lIns="91408" tIns="45704" rIns="91408" bIns="45704" anchor="ctr"/>
          <a:lstStyle/>
          <a:p>
            <a:endParaRPr lang="en-US" sz="2700">
              <a:latin typeface="Montserrat" panose="00000500000000000000" pitchFamily="50" charset="0"/>
            </a:endParaRPr>
          </a:p>
        </p:txBody>
      </p:sp>
      <p:sp>
        <p:nvSpPr>
          <p:cNvPr id="13" name="TextBox 12"/>
          <p:cNvSpPr txBox="1"/>
          <p:nvPr/>
        </p:nvSpPr>
        <p:spPr>
          <a:xfrm>
            <a:off x="6846956" y="4300836"/>
            <a:ext cx="4791059" cy="339837"/>
          </a:xfrm>
          <a:prstGeom prst="rect">
            <a:avLst/>
          </a:prstGeom>
          <a:noFill/>
        </p:spPr>
        <p:txBody>
          <a:bodyPr wrap="square" rtlCol="0">
            <a:spAutoFit/>
          </a:bodyPr>
          <a:lstStyle/>
          <a:p>
            <a:pPr>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p>
        </p:txBody>
      </p:sp>
      <p:sp>
        <p:nvSpPr>
          <p:cNvPr id="14" name="TextBox 13"/>
          <p:cNvSpPr txBox="1"/>
          <p:nvPr/>
        </p:nvSpPr>
        <p:spPr>
          <a:xfrm>
            <a:off x="6846956" y="4965422"/>
            <a:ext cx="4791059" cy="339837"/>
          </a:xfrm>
          <a:prstGeom prst="rect">
            <a:avLst/>
          </a:prstGeom>
          <a:noFill/>
        </p:spPr>
        <p:txBody>
          <a:bodyPr wrap="square" rtlCol="0">
            <a:spAutoFit/>
          </a:bodyPr>
          <a:lstStyle/>
          <a:p>
            <a:pPr>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p>
        </p:txBody>
      </p:sp>
      <p:pic>
        <p:nvPicPr>
          <p:cNvPr id="5" name="图片占位符 4" descr="图片包含 服装, 橙色, 室内&#10;&#10;已生成高可信度的说明">
            <a:extLst>
              <a:ext uri="{FF2B5EF4-FFF2-40B4-BE49-F238E27FC236}">
                <a16:creationId xmlns:a16="http://schemas.microsoft.com/office/drawing/2014/main" id="{39CC60D3-3E91-4135-81BE-A2A228671BB8}"/>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7820" r="17820"/>
          <a:stretch>
            <a:fillRect/>
          </a:stretch>
        </p:blipFill>
        <p:spPr/>
      </p:pic>
    </p:spTree>
    <p:extLst>
      <p:ext uri="{BB962C8B-B14F-4D97-AF65-F5344CB8AC3E}">
        <p14:creationId xmlns:p14="http://schemas.microsoft.com/office/powerpoint/2010/main" val="26467322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台阶, 人员, 场景&#10;&#10;已生成高可信度的说明">
            <a:extLst>
              <a:ext uri="{FF2B5EF4-FFF2-40B4-BE49-F238E27FC236}">
                <a16:creationId xmlns:a16="http://schemas.microsoft.com/office/drawing/2014/main" id="{E7ECFB33-C58C-4DB1-973D-DFC205761ECF}"/>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7813" b="7813"/>
          <a:stretch>
            <a:fillRect/>
          </a:stretch>
        </p:blipFill>
        <p:spPr/>
      </p:pic>
      <p:grpSp>
        <p:nvGrpSpPr>
          <p:cNvPr id="9" name="Group 8"/>
          <p:cNvGrpSpPr/>
          <p:nvPr/>
        </p:nvGrpSpPr>
        <p:grpSpPr>
          <a:xfrm>
            <a:off x="2743429" y="0"/>
            <a:ext cx="1110892" cy="6858000"/>
            <a:chOff x="2408702" y="0"/>
            <a:chExt cx="1110892" cy="6858000"/>
          </a:xfrm>
          <a:solidFill>
            <a:schemeClr val="bg1"/>
          </a:solidFill>
        </p:grpSpPr>
        <p:sp>
          <p:nvSpPr>
            <p:cNvPr id="10" name="Rectangle 9"/>
            <p:cNvSpPr/>
            <p:nvPr/>
          </p:nvSpPr>
          <p:spPr>
            <a:xfrm>
              <a:off x="2408702"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849737"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308578" y="0"/>
              <a:ext cx="211016"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7"/>
          <p:cNvSpPr/>
          <p:nvPr/>
        </p:nvSpPr>
        <p:spPr>
          <a:xfrm>
            <a:off x="844062" y="3231564"/>
            <a:ext cx="4909626" cy="3010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54</a:t>
            </a:fld>
            <a:endParaRPr lang="en-US"/>
          </a:p>
        </p:txBody>
      </p:sp>
      <p:sp>
        <p:nvSpPr>
          <p:cNvPr id="6" name="TextBox 5"/>
          <p:cNvSpPr txBox="1"/>
          <p:nvPr/>
        </p:nvSpPr>
        <p:spPr>
          <a:xfrm>
            <a:off x="1681360" y="5231037"/>
            <a:ext cx="3217224" cy="523220"/>
          </a:xfrm>
          <a:prstGeom prst="rect">
            <a:avLst/>
          </a:prstGeom>
          <a:noFill/>
        </p:spPr>
        <p:txBody>
          <a:bodyPr wrap="square" rtlCol="0">
            <a:spAutoFit/>
          </a:bodyPr>
          <a:lstStyle/>
          <a:p>
            <a:pPr algn="ctr"/>
            <a:r>
              <a:rPr lang="en-US" sz="1400">
                <a:solidFill>
                  <a:schemeClr val="bg1"/>
                </a:solidFill>
                <a:latin typeface="Open Sans" panose="020B0606030504020204" pitchFamily="34" charset="0"/>
                <a:ea typeface="Open Sans" panose="020B0606030504020204" pitchFamily="34" charset="0"/>
                <a:cs typeface="Open Sans" panose="020B0606030504020204" pitchFamily="34" charset="0"/>
              </a:rPr>
              <a:t>Thank You, People with Old Soul but New Generation. </a:t>
            </a:r>
          </a:p>
        </p:txBody>
      </p:sp>
      <p:sp>
        <p:nvSpPr>
          <p:cNvPr id="7" name="TextBox 6"/>
          <p:cNvSpPr txBox="1"/>
          <p:nvPr/>
        </p:nvSpPr>
        <p:spPr>
          <a:xfrm>
            <a:off x="1002220" y="3755229"/>
            <a:ext cx="4593310" cy="1446550"/>
          </a:xfrm>
          <a:prstGeom prst="rect">
            <a:avLst/>
          </a:prstGeom>
          <a:noFill/>
        </p:spPr>
        <p:txBody>
          <a:bodyPr wrap="square" rtlCol="0">
            <a:spAutoFit/>
          </a:bodyPr>
          <a:lstStyle/>
          <a:p>
            <a:pPr algn="ctr"/>
            <a:r>
              <a:rPr lang="en-US" sz="4400" b="1">
                <a:solidFill>
                  <a:schemeClr val="bg1"/>
                </a:solidFill>
                <a:latin typeface="Bree Serif" panose="02000503040000020004" pitchFamily="50" charset="0"/>
                <a:ea typeface="Open Sans" panose="020B0606030504020204" pitchFamily="34" charset="0"/>
                <a:cs typeface="Open Sans" panose="020B0606030504020204" pitchFamily="34" charset="0"/>
              </a:rPr>
              <a:t>Thank You For Using RETAGE.</a:t>
            </a:r>
          </a:p>
        </p:txBody>
      </p:sp>
    </p:spTree>
    <p:extLst>
      <p:ext uri="{BB962C8B-B14F-4D97-AF65-F5344CB8AC3E}">
        <p14:creationId xmlns:p14="http://schemas.microsoft.com/office/powerpoint/2010/main" val="3389446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descr="图片包含 场景, 台阶, 人员, 男士&#10;&#10;已生成极高可信度的说明">
            <a:extLst>
              <a:ext uri="{FF2B5EF4-FFF2-40B4-BE49-F238E27FC236}">
                <a16:creationId xmlns:a16="http://schemas.microsoft.com/office/drawing/2014/main" id="{8727EF15-CBE4-4FDB-BFC8-DCFF6C875B2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9179" b="9179"/>
          <a:stretch>
            <a:fillRect/>
          </a:stretch>
        </p:blipFill>
        <p:spPr/>
      </p:pic>
      <p:sp>
        <p:nvSpPr>
          <p:cNvPr id="7" name="Rectangle 6"/>
          <p:cNvSpPr/>
          <p:nvPr/>
        </p:nvSpPr>
        <p:spPr>
          <a:xfrm>
            <a:off x="633045" y="2009336"/>
            <a:ext cx="4625975" cy="4625975"/>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6</a:t>
            </a:fld>
            <a:endParaRPr lang="en-US"/>
          </a:p>
        </p:txBody>
      </p:sp>
      <p:sp>
        <p:nvSpPr>
          <p:cNvPr id="8" name="TextBox 7"/>
          <p:cNvSpPr txBox="1"/>
          <p:nvPr/>
        </p:nvSpPr>
        <p:spPr>
          <a:xfrm rot="16200000">
            <a:off x="-228212" y="4954467"/>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9" name="TextBox 8"/>
          <p:cNvSpPr txBox="1"/>
          <p:nvPr/>
        </p:nvSpPr>
        <p:spPr>
          <a:xfrm>
            <a:off x="5489575" y="6242050"/>
            <a:ext cx="1756092" cy="307777"/>
          </a:xfrm>
          <a:prstGeom prst="rect">
            <a:avLst/>
          </a:prstGeom>
          <a:noFill/>
        </p:spPr>
        <p:txBody>
          <a:bodyPr wrap="square" rtlCol="0">
            <a:spAutoFit/>
          </a:bodyPr>
          <a:lstStyle/>
          <a:p>
            <a:r>
              <a:rPr lang="en-US" sz="1400">
                <a:latin typeface="Open Sans" panose="020B0606030504020204" pitchFamily="34" charset="0"/>
                <a:ea typeface="Open Sans" panose="020B0606030504020204" pitchFamily="34" charset="0"/>
                <a:cs typeface="Open Sans" panose="020B0606030504020204" pitchFamily="34" charset="0"/>
              </a:rPr>
              <a:t>About Us</a:t>
            </a:r>
          </a:p>
        </p:txBody>
      </p:sp>
      <p:sp>
        <p:nvSpPr>
          <p:cNvPr id="10" name="TextBox 9"/>
          <p:cNvSpPr txBox="1"/>
          <p:nvPr/>
        </p:nvSpPr>
        <p:spPr>
          <a:xfrm>
            <a:off x="6836702" y="1783085"/>
            <a:ext cx="4694118" cy="1938992"/>
          </a:xfrm>
          <a:prstGeom prst="rect">
            <a:avLst/>
          </a:prstGeom>
          <a:noFill/>
        </p:spPr>
        <p:txBody>
          <a:bodyPr wrap="square" rtlCol="0">
            <a:spAutoFit/>
          </a:bodyPr>
          <a:lstStyle/>
          <a:p>
            <a:pPr algn="r"/>
            <a:r>
              <a:rPr lang="en-US" sz="4000" spc="300">
                <a:solidFill>
                  <a:sysClr val="windowText" lastClr="000000"/>
                </a:solidFill>
                <a:latin typeface="Bree Serif" panose="02000503040000020004" pitchFamily="50" charset="0"/>
                <a:ea typeface="Open Sans Extrabold" panose="020B0906030804020204" pitchFamily="34" charset="0"/>
                <a:cs typeface="Open Sans Extrabold" panose="020B0906030804020204" pitchFamily="34" charset="0"/>
              </a:rPr>
              <a:t>When I Get Old, I Will Not Be Old, I Will Be </a:t>
            </a:r>
            <a:r>
              <a:rPr lang="en-US" sz="4000" spc="300">
                <a:solidFill>
                  <a:schemeClr val="accent1"/>
                </a:solidFill>
                <a:latin typeface="Bree Serif" panose="02000503040000020004" pitchFamily="50" charset="0"/>
                <a:ea typeface="Open Sans Extrabold" panose="020B0906030804020204" pitchFamily="34" charset="0"/>
                <a:cs typeface="Open Sans Extrabold" panose="020B0906030804020204" pitchFamily="34" charset="0"/>
              </a:rPr>
              <a:t>Vintage</a:t>
            </a:r>
            <a:r>
              <a:rPr lang="en-US" sz="4000" spc="300">
                <a:solidFill>
                  <a:sysClr val="windowText" lastClr="000000"/>
                </a:solidFill>
                <a:latin typeface="Bree Serif" panose="02000503040000020004" pitchFamily="50" charset="0"/>
                <a:ea typeface="Open Sans Extrabold" panose="020B0906030804020204" pitchFamily="34" charset="0"/>
                <a:cs typeface="Open Sans Extrabold" panose="020B0906030804020204" pitchFamily="34" charset="0"/>
              </a:rPr>
              <a:t> </a:t>
            </a:r>
          </a:p>
        </p:txBody>
      </p:sp>
      <p:sp>
        <p:nvSpPr>
          <p:cNvPr id="11" name="TextBox 10"/>
          <p:cNvSpPr txBox="1"/>
          <p:nvPr/>
        </p:nvSpPr>
        <p:spPr>
          <a:xfrm>
            <a:off x="6625884" y="4130858"/>
            <a:ext cx="4904936" cy="1477328"/>
          </a:xfrm>
          <a:prstGeom prst="rect">
            <a:avLst/>
          </a:prstGeom>
          <a:noFill/>
        </p:spPr>
        <p:txBody>
          <a:bodyPr wrap="square" rtlCol="0">
            <a:spAutoFit/>
          </a:bodyPr>
          <a:lstStyle/>
          <a:p>
            <a:pPr algn="just">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commodo</a:t>
            </a:r>
            <a:r>
              <a:rPr lang="en-US" sz="1200">
                <a:latin typeface="Open Sans" panose="020B0606030504020204" pitchFamily="34" charset="0"/>
                <a:ea typeface="Open Sans" panose="020B0606030504020204" pitchFamily="34" charset="0"/>
                <a:cs typeface="Open Sans" panose="020B0606030504020204" pitchFamily="34" charset="0"/>
              </a:rPr>
              <a:t> ligula </a:t>
            </a:r>
            <a:r>
              <a:rPr lang="en-US" sz="1200" err="1">
                <a:latin typeface="Open Sans" panose="020B0606030504020204" pitchFamily="34" charset="0"/>
                <a:ea typeface="Open Sans" panose="020B0606030504020204" pitchFamily="34" charset="0"/>
                <a:cs typeface="Open Sans" panose="020B0606030504020204" pitchFamily="34" charset="0"/>
              </a:rPr>
              <a:t>eget</a:t>
            </a:r>
            <a:r>
              <a:rPr lang="en-US" sz="1200">
                <a:latin typeface="Open Sans" panose="020B0606030504020204" pitchFamily="34" charset="0"/>
                <a:ea typeface="Open Sans" panose="020B0606030504020204" pitchFamily="34" charset="0"/>
                <a:cs typeface="Open Sans" panose="020B0606030504020204" pitchFamily="34" charset="0"/>
              </a:rPr>
              <a:t> dolor.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Cum </a:t>
            </a:r>
            <a:r>
              <a:rPr lang="en-US" sz="1200" err="1">
                <a:latin typeface="Open Sans" panose="020B0606030504020204" pitchFamily="34" charset="0"/>
                <a:ea typeface="Open Sans" panose="020B0606030504020204" pitchFamily="34" charset="0"/>
                <a:cs typeface="Open Sans" panose="020B0606030504020204" pitchFamily="34" charset="0"/>
              </a:rPr>
              <a:t>sociis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natoque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penatibus</a:t>
            </a:r>
            <a:r>
              <a:rPr lang="en-US" sz="1200">
                <a:latin typeface="Open Sans" panose="020B0606030504020204" pitchFamily="34" charset="0"/>
                <a:ea typeface="Open Sans" panose="020B0606030504020204" pitchFamily="34" charset="0"/>
                <a:cs typeface="Open Sans" panose="020B0606030504020204" pitchFamily="34" charset="0"/>
              </a:rPr>
              <a:t> et </a:t>
            </a:r>
            <a:r>
              <a:rPr lang="en-US" sz="1200" err="1">
                <a:latin typeface="Open Sans" panose="020B0606030504020204" pitchFamily="34" charset="0"/>
                <a:ea typeface="Open Sans" panose="020B0606030504020204" pitchFamily="34" charset="0"/>
                <a:cs typeface="Open Sans" panose="020B0606030504020204" pitchFamily="34" charset="0"/>
              </a:rPr>
              <a:t>magnis</a:t>
            </a:r>
            <a:r>
              <a:rPr lang="en-US" sz="1200">
                <a:latin typeface="Open Sans" panose="020B0606030504020204" pitchFamily="34" charset="0"/>
                <a:ea typeface="Open Sans" panose="020B0606030504020204" pitchFamily="34" charset="0"/>
                <a:cs typeface="Open Sans" panose="020B0606030504020204" pitchFamily="34" charset="0"/>
              </a:rPr>
              <a:t> dis parturient </a:t>
            </a:r>
            <a:r>
              <a:rPr lang="en-US" sz="1200" err="1">
                <a:latin typeface="Open Sans" panose="020B0606030504020204" pitchFamily="34" charset="0"/>
                <a:ea typeface="Open Sans" panose="020B0606030504020204" pitchFamily="34" charset="0"/>
                <a:cs typeface="Open Sans" panose="020B0606030504020204" pitchFamily="34" charset="0"/>
              </a:rPr>
              <a:t>montes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nascetur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ridiculus</a:t>
            </a:r>
            <a:r>
              <a:rPr lang="en-US" sz="1200">
                <a:latin typeface="Open Sans" panose="020B0606030504020204" pitchFamily="34" charset="0"/>
                <a:ea typeface="Open Sans" panose="020B0606030504020204" pitchFamily="34" charset="0"/>
                <a:cs typeface="Open Sans" panose="020B0606030504020204" pitchFamily="34" charset="0"/>
              </a:rPr>
              <a:t> mus. </a:t>
            </a:r>
            <a:r>
              <a:rPr lang="en-US" sz="1200" err="1">
                <a:latin typeface="Open Sans" panose="020B0606030504020204" pitchFamily="34" charset="0"/>
                <a:ea typeface="Open Sans" panose="020B0606030504020204" pitchFamily="34" charset="0"/>
                <a:cs typeface="Open Sans" panose="020B0606030504020204" pitchFamily="34" charset="0"/>
              </a:rPr>
              <a:t>Donec</a:t>
            </a:r>
            <a:r>
              <a:rPr lang="en-US" sz="1200">
                <a:latin typeface="Open Sans" panose="020B0606030504020204" pitchFamily="34" charset="0"/>
                <a:ea typeface="Open Sans" panose="020B0606030504020204" pitchFamily="34" charset="0"/>
                <a:cs typeface="Open Sans" panose="020B0606030504020204" pitchFamily="34" charset="0"/>
              </a:rPr>
              <a:t> quam </a:t>
            </a:r>
            <a:r>
              <a:rPr lang="en-US" sz="1200" err="1">
                <a:latin typeface="Open Sans" panose="020B0606030504020204" pitchFamily="34" charset="0"/>
                <a:ea typeface="Open Sans" panose="020B0606030504020204" pitchFamily="34" charset="0"/>
                <a:cs typeface="Open Sans" panose="020B0606030504020204" pitchFamily="34" charset="0"/>
              </a:rPr>
              <a:t>felis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ultricies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nec</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pellentesque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eu</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pretium</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quis</a:t>
            </a:r>
            <a:r>
              <a:rPr lang="en-US" sz="1200">
                <a:latin typeface="Open Sans" panose="020B0606030504020204" pitchFamily="34" charset="0"/>
                <a:ea typeface="Open Sans" panose="020B0606030504020204" pitchFamily="34" charset="0"/>
                <a:cs typeface="Open Sans" panose="020B0606030504020204" pitchFamily="34" charset="0"/>
              </a:rPr>
              <a:t>, sem. </a:t>
            </a:r>
            <a:r>
              <a:rPr lang="en-US" sz="1200" err="1">
                <a:latin typeface="Open Sans" panose="020B0606030504020204" pitchFamily="34" charset="0"/>
                <a:ea typeface="Open Sans" panose="020B0606030504020204" pitchFamily="34" charset="0"/>
                <a:cs typeface="Open Sans" panose="020B0606030504020204" pitchFamily="34" charset="0"/>
              </a:rPr>
              <a:t>Nulla</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consequat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quis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enim</a:t>
            </a:r>
            <a:r>
              <a:rPr lang="en-US" sz="1200">
                <a:latin typeface="Open Sans" panose="020B0606030504020204" pitchFamily="34" charset="0"/>
                <a:ea typeface="Open Sans" panose="020B0606030504020204" pitchFamily="34" charset="0"/>
                <a:cs typeface="Open Sans" panose="020B0606030504020204" pitchFamily="34" charset="0"/>
              </a:rPr>
              <a:t>.</a:t>
            </a:r>
          </a:p>
        </p:txBody>
      </p:sp>
      <p:pic>
        <p:nvPicPr>
          <p:cNvPr id="13" name="图片占位符 12" descr="图片包含 浅色, 深色, 外表, 户外&#10;&#10;已生成高可信度的说明">
            <a:extLst>
              <a:ext uri="{FF2B5EF4-FFF2-40B4-BE49-F238E27FC236}">
                <a16:creationId xmlns:a16="http://schemas.microsoft.com/office/drawing/2014/main" id="{D866E734-6B80-46BD-94AA-4DAC76B4FB21}"/>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16620" r="16620"/>
          <a:stretch>
            <a:fillRect/>
          </a:stretch>
        </p:blipFill>
        <p:spPr/>
      </p:pic>
    </p:spTree>
    <p:extLst>
      <p:ext uri="{BB962C8B-B14F-4D97-AF65-F5344CB8AC3E}">
        <p14:creationId xmlns:p14="http://schemas.microsoft.com/office/powerpoint/2010/main" val="1167625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44197" y="2841674"/>
            <a:ext cx="6747803" cy="40163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占位符 5" descr="图片包含 服装, 室内, 橙色&#10;&#10;已生成高可信度的说明">
            <a:extLst>
              <a:ext uri="{FF2B5EF4-FFF2-40B4-BE49-F238E27FC236}">
                <a16:creationId xmlns:a16="http://schemas.microsoft.com/office/drawing/2014/main" id="{4E296C72-954B-447C-9F62-E2CF8105E4D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l="17829" r="17829"/>
          <a:stretch>
            <a:fillRect/>
          </a:stretch>
        </p:blipFill>
        <p:spPr/>
      </p:pic>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7</a:t>
            </a:fld>
            <a:endParaRPr lang="en-US"/>
          </a:p>
        </p:txBody>
      </p:sp>
      <p:sp>
        <p:nvSpPr>
          <p:cNvPr id="8" name="TextBox 7"/>
          <p:cNvSpPr txBox="1"/>
          <p:nvPr/>
        </p:nvSpPr>
        <p:spPr>
          <a:xfrm>
            <a:off x="750544" y="2235787"/>
            <a:ext cx="3608773" cy="1446550"/>
          </a:xfrm>
          <a:prstGeom prst="rect">
            <a:avLst/>
          </a:prstGeom>
          <a:noFill/>
        </p:spPr>
        <p:txBody>
          <a:bodyPr wrap="square" rtlCol="0">
            <a:spAutoFit/>
          </a:bodyPr>
          <a:lstStyle/>
          <a:p>
            <a:r>
              <a:rPr lang="en-US" sz="4400">
                <a:latin typeface="Bree Serif" panose="02000503040000020004" pitchFamily="50" charset="0"/>
              </a:rPr>
              <a:t>OUR CONCEPT</a:t>
            </a:r>
          </a:p>
        </p:txBody>
      </p:sp>
      <p:sp>
        <p:nvSpPr>
          <p:cNvPr id="9" name="TextBox 8"/>
          <p:cNvSpPr txBox="1"/>
          <p:nvPr/>
        </p:nvSpPr>
        <p:spPr>
          <a:xfrm>
            <a:off x="754814" y="3921428"/>
            <a:ext cx="4132839" cy="1754326"/>
          </a:xfrm>
          <a:prstGeom prst="rect">
            <a:avLst/>
          </a:prstGeom>
          <a:noFill/>
        </p:spPr>
        <p:txBody>
          <a:bodyPr wrap="square" rtlCol="0">
            <a:spAutoFit/>
          </a:bodyPr>
          <a:lstStyle/>
          <a:p>
            <a:pPr algn="just">
              <a:lnSpc>
                <a:spcPct val="150000"/>
              </a:lnSpc>
            </a:pPr>
            <a:r>
              <a:rPr lang="en-US" sz="1200">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latin typeface="Open Sans" panose="020B0606030504020204" pitchFamily="34" charset="0"/>
                <a:ea typeface="Open Sans" panose="020B0606030504020204" pitchFamily="34" charset="0"/>
                <a:cs typeface="Open Sans" panose="020B0606030504020204" pitchFamily="34" charset="0"/>
              </a:rPr>
              <a:t>amet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consectetuer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adipiscing</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elit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commodo</a:t>
            </a:r>
            <a:r>
              <a:rPr lang="en-US" sz="1200">
                <a:latin typeface="Open Sans" panose="020B0606030504020204" pitchFamily="34" charset="0"/>
                <a:ea typeface="Open Sans" panose="020B0606030504020204" pitchFamily="34" charset="0"/>
                <a:cs typeface="Open Sans" panose="020B0606030504020204" pitchFamily="34" charset="0"/>
              </a:rPr>
              <a:t> ligula </a:t>
            </a:r>
            <a:r>
              <a:rPr lang="en-US" sz="1200" err="1">
                <a:latin typeface="Open Sans" panose="020B0606030504020204" pitchFamily="34" charset="0"/>
                <a:ea typeface="Open Sans" panose="020B0606030504020204" pitchFamily="34" charset="0"/>
                <a:cs typeface="Open Sans" panose="020B0606030504020204" pitchFamily="34" charset="0"/>
              </a:rPr>
              <a:t>eget</a:t>
            </a:r>
            <a:r>
              <a:rPr lang="en-US" sz="1200">
                <a:latin typeface="Open Sans" panose="020B0606030504020204" pitchFamily="34" charset="0"/>
                <a:ea typeface="Open Sans" panose="020B0606030504020204" pitchFamily="34" charset="0"/>
                <a:cs typeface="Open Sans" panose="020B0606030504020204" pitchFamily="34" charset="0"/>
              </a:rPr>
              <a:t> dolor. </a:t>
            </a:r>
            <a:r>
              <a:rPr lang="en-US" sz="1200" err="1">
                <a:latin typeface="Open Sans" panose="020B0606030504020204" pitchFamily="34" charset="0"/>
                <a:ea typeface="Open Sans" panose="020B0606030504020204" pitchFamily="34" charset="0"/>
                <a:cs typeface="Open Sans" panose="020B0606030504020204" pitchFamily="34" charset="0"/>
              </a:rPr>
              <a:t>Aenean</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Cum </a:t>
            </a:r>
            <a:r>
              <a:rPr lang="en-US" sz="1200" err="1">
                <a:latin typeface="Open Sans" panose="020B0606030504020204" pitchFamily="34" charset="0"/>
                <a:ea typeface="Open Sans" panose="020B0606030504020204" pitchFamily="34" charset="0"/>
                <a:cs typeface="Open Sans" panose="020B0606030504020204" pitchFamily="34" charset="0"/>
              </a:rPr>
              <a:t>sociis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natoque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penatibus</a:t>
            </a:r>
            <a:r>
              <a:rPr lang="en-US" sz="1200">
                <a:latin typeface="Open Sans" panose="020B0606030504020204" pitchFamily="34" charset="0"/>
                <a:ea typeface="Open Sans" panose="020B0606030504020204" pitchFamily="34" charset="0"/>
                <a:cs typeface="Open Sans" panose="020B0606030504020204" pitchFamily="34" charset="0"/>
              </a:rPr>
              <a:t> et </a:t>
            </a:r>
            <a:r>
              <a:rPr lang="en-US" sz="1200" err="1">
                <a:latin typeface="Open Sans" panose="020B0606030504020204" pitchFamily="34" charset="0"/>
                <a:ea typeface="Open Sans" panose="020B0606030504020204" pitchFamily="34" charset="0"/>
                <a:cs typeface="Open Sans" panose="020B0606030504020204" pitchFamily="34" charset="0"/>
              </a:rPr>
              <a:t>magnis</a:t>
            </a:r>
            <a:r>
              <a:rPr lang="en-US" sz="1200">
                <a:latin typeface="Open Sans" panose="020B0606030504020204" pitchFamily="34" charset="0"/>
                <a:ea typeface="Open Sans" panose="020B0606030504020204" pitchFamily="34" charset="0"/>
                <a:cs typeface="Open Sans" panose="020B0606030504020204" pitchFamily="34" charset="0"/>
              </a:rPr>
              <a:t> dis parturient </a:t>
            </a:r>
            <a:r>
              <a:rPr lang="en-US" sz="1200" err="1">
                <a:latin typeface="Open Sans" panose="020B0606030504020204" pitchFamily="34" charset="0"/>
                <a:ea typeface="Open Sans" panose="020B0606030504020204" pitchFamily="34" charset="0"/>
                <a:cs typeface="Open Sans" panose="020B0606030504020204" pitchFamily="34" charset="0"/>
              </a:rPr>
              <a:t>montes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nascetur</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ridiculus</a:t>
            </a:r>
            <a:r>
              <a:rPr lang="en-US" sz="1200">
                <a:latin typeface="Open Sans" panose="020B0606030504020204" pitchFamily="34" charset="0"/>
                <a:ea typeface="Open Sans" panose="020B0606030504020204" pitchFamily="34" charset="0"/>
                <a:cs typeface="Open Sans" panose="020B0606030504020204" pitchFamily="34" charset="0"/>
              </a:rPr>
              <a:t> mus. </a:t>
            </a:r>
            <a:r>
              <a:rPr lang="en-US" sz="1200" err="1">
                <a:latin typeface="Open Sans" panose="020B0606030504020204" pitchFamily="34" charset="0"/>
                <a:ea typeface="Open Sans" panose="020B0606030504020204" pitchFamily="34" charset="0"/>
                <a:cs typeface="Open Sans" panose="020B0606030504020204" pitchFamily="34" charset="0"/>
              </a:rPr>
              <a:t>Donec</a:t>
            </a:r>
            <a:r>
              <a:rPr lang="en-US" sz="1200">
                <a:latin typeface="Open Sans" panose="020B0606030504020204" pitchFamily="34" charset="0"/>
                <a:ea typeface="Open Sans" panose="020B0606030504020204" pitchFamily="34" charset="0"/>
                <a:cs typeface="Open Sans" panose="020B0606030504020204" pitchFamily="34" charset="0"/>
              </a:rPr>
              <a:t> quam </a:t>
            </a:r>
            <a:r>
              <a:rPr lang="en-US" sz="1200" err="1">
                <a:latin typeface="Open Sans" panose="020B0606030504020204" pitchFamily="34" charset="0"/>
                <a:ea typeface="Open Sans" panose="020B0606030504020204" pitchFamily="34" charset="0"/>
                <a:cs typeface="Open Sans" panose="020B0606030504020204" pitchFamily="34" charset="0"/>
              </a:rPr>
              <a:t>felis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ultricies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nec</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pellentesque</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eu</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pretium</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quis</a:t>
            </a:r>
            <a:r>
              <a:rPr lang="en-US" sz="1200">
                <a:latin typeface="Open Sans" panose="020B0606030504020204" pitchFamily="34" charset="0"/>
                <a:ea typeface="Open Sans" panose="020B0606030504020204" pitchFamily="34" charset="0"/>
                <a:cs typeface="Open Sans" panose="020B0606030504020204" pitchFamily="34" charset="0"/>
              </a:rPr>
              <a:t>, sem. </a:t>
            </a:r>
            <a:r>
              <a:rPr lang="en-US" sz="1200" err="1">
                <a:latin typeface="Open Sans" panose="020B0606030504020204" pitchFamily="34" charset="0"/>
                <a:ea typeface="Open Sans" panose="020B0606030504020204" pitchFamily="34" charset="0"/>
                <a:cs typeface="Open Sans" panose="020B0606030504020204" pitchFamily="34" charset="0"/>
              </a:rPr>
              <a:t>Nulla</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consequat</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massa</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quis</a:t>
            </a:r>
            <a:r>
              <a:rPr lang="en-US" sz="1200">
                <a:latin typeface="Open Sans" panose="020B0606030504020204" pitchFamily="34" charset="0"/>
                <a:ea typeface="Open Sans" panose="020B0606030504020204" pitchFamily="34" charset="0"/>
                <a:cs typeface="Open Sans" panose="020B0606030504020204" pitchFamily="34" charset="0"/>
              </a:rPr>
              <a:t> </a:t>
            </a:r>
            <a:r>
              <a:rPr lang="en-US" sz="1200" err="1">
                <a:latin typeface="Open Sans" panose="020B0606030504020204" pitchFamily="34" charset="0"/>
                <a:ea typeface="Open Sans" panose="020B0606030504020204" pitchFamily="34" charset="0"/>
                <a:cs typeface="Open Sans" panose="020B0606030504020204" pitchFamily="34" charset="0"/>
              </a:rPr>
              <a:t>enim</a:t>
            </a:r>
            <a:r>
              <a:rPr lang="en-US" sz="1200">
                <a:latin typeface="Open Sans" panose="020B0606030504020204" pitchFamily="34" charset="0"/>
                <a:ea typeface="Open Sans" panose="020B0606030504020204" pitchFamily="34" charset="0"/>
                <a:cs typeface="Open Sans" panose="020B0606030504020204" pitchFamily="34" charset="0"/>
              </a:rPr>
              <a:t>.</a:t>
            </a:r>
          </a:p>
        </p:txBody>
      </p:sp>
      <p:sp>
        <p:nvSpPr>
          <p:cNvPr id="11" name="TextBox 10"/>
          <p:cNvSpPr txBox="1"/>
          <p:nvPr/>
        </p:nvSpPr>
        <p:spPr>
          <a:xfrm rot="16200000">
            <a:off x="5232560" y="4411306"/>
            <a:ext cx="1287532" cy="307777"/>
          </a:xfrm>
          <a:prstGeom prst="rect">
            <a:avLst/>
          </a:prstGeom>
          <a:noFill/>
        </p:spPr>
        <p:txBody>
          <a:bodyPr wrap="none" rtlCol="0">
            <a:spAutoFit/>
          </a:bodyPr>
          <a:lstStyle/>
          <a:p>
            <a:pPr algn="ctr"/>
            <a:r>
              <a:rPr lang="en-US" sz="1400" spc="600">
                <a:latin typeface="Bree Serif" panose="02000503040000020004" pitchFamily="50" charset="0"/>
              </a:rPr>
              <a:t>RETAGE</a:t>
            </a:r>
          </a:p>
        </p:txBody>
      </p:sp>
      <p:sp>
        <p:nvSpPr>
          <p:cNvPr id="12" name="TextBox 11"/>
          <p:cNvSpPr txBox="1"/>
          <p:nvPr/>
        </p:nvSpPr>
        <p:spPr>
          <a:xfrm>
            <a:off x="6881143" y="1444411"/>
            <a:ext cx="4373313" cy="707886"/>
          </a:xfrm>
          <a:prstGeom prst="rect">
            <a:avLst/>
          </a:prstGeom>
          <a:noFill/>
        </p:spPr>
        <p:txBody>
          <a:bodyPr wrap="none" rtlCol="0">
            <a:spAutoFit/>
          </a:bodyPr>
          <a:lstStyle/>
          <a:p>
            <a:pPr algn="ctr"/>
            <a:r>
              <a:rPr lang="en-US" sz="4000" spc="60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WHO WE ARE</a:t>
            </a:r>
          </a:p>
        </p:txBody>
      </p:sp>
      <p:sp>
        <p:nvSpPr>
          <p:cNvPr id="13" name="TextBox 12"/>
          <p:cNvSpPr txBox="1"/>
          <p:nvPr/>
        </p:nvSpPr>
        <p:spPr>
          <a:xfrm>
            <a:off x="698535" y="1290522"/>
            <a:ext cx="1054538" cy="1015663"/>
          </a:xfrm>
          <a:prstGeom prst="rect">
            <a:avLst/>
          </a:prstGeom>
          <a:noFill/>
        </p:spPr>
        <p:txBody>
          <a:bodyPr wrap="square" rtlCol="0">
            <a:spAutoFit/>
          </a:bodyPr>
          <a:lstStyle/>
          <a:p>
            <a:pPr algn="ctr"/>
            <a:r>
              <a:rPr lang="en-US" sz="6000" b="1">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rPr>
              <a:t>3.</a:t>
            </a:r>
          </a:p>
        </p:txBody>
      </p:sp>
      <p:sp>
        <p:nvSpPr>
          <p:cNvPr id="14" name="TextBox 13"/>
          <p:cNvSpPr txBox="1"/>
          <p:nvPr/>
        </p:nvSpPr>
        <p:spPr>
          <a:xfrm>
            <a:off x="6246055" y="6264499"/>
            <a:ext cx="845103" cy="276999"/>
          </a:xfrm>
          <a:prstGeom prst="rect">
            <a:avLst/>
          </a:prstGeom>
          <a:noFill/>
        </p:spPr>
        <p:txBody>
          <a:bodyPr wrap="none" rtlCol="0">
            <a:spAutoFit/>
          </a:bodyPr>
          <a:lstStyle/>
          <a:p>
            <a:r>
              <a:rPr lang="en-US" sz="1200">
                <a:latin typeface="Open Sans" panose="020B0606030504020204" pitchFamily="34" charset="0"/>
                <a:ea typeface="Open Sans" panose="020B0606030504020204" pitchFamily="34" charset="0"/>
                <a:cs typeface="Open Sans" panose="020B0606030504020204" pitchFamily="34" charset="0"/>
              </a:rPr>
              <a:t>About Us</a:t>
            </a:r>
          </a:p>
        </p:txBody>
      </p:sp>
    </p:spTree>
    <p:extLst>
      <p:ext uri="{BB962C8B-B14F-4D97-AF65-F5344CB8AC3E}">
        <p14:creationId xmlns:p14="http://schemas.microsoft.com/office/powerpoint/2010/main" val="35981687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a:extLst>
              <a:ext uri="{FF2B5EF4-FFF2-40B4-BE49-F238E27FC236}">
                <a16:creationId xmlns:a16="http://schemas.microsoft.com/office/drawing/2014/main" id="{84BB4D0C-C67D-4F48-A776-F0644DF2D4D6}"/>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9273" b="9273"/>
          <a:stretch>
            <a:fillRect/>
          </a:stretch>
        </p:blipFill>
        <p:spPr/>
      </p:pic>
      <p:sp>
        <p:nvSpPr>
          <p:cNvPr id="2" name="Slide Number Placeholder 1"/>
          <p:cNvSpPr>
            <a:spLocks noGrp="1"/>
          </p:cNvSpPr>
          <p:nvPr>
            <p:ph type="sldNum" sz="quarter" idx="10"/>
          </p:nvPr>
        </p:nvSpPr>
        <p:spPr/>
        <p:txBody>
          <a:bodyPr/>
          <a:lstStyle/>
          <a:p>
            <a:r>
              <a:rPr lang="en-US"/>
              <a:t>PAGE </a:t>
            </a:r>
            <a:fld id="{BDB35BE1-EA4E-409B-B1A4-DE46CC3B3118}" type="slidenum">
              <a:rPr lang="en-US" smtClean="0"/>
              <a:pPr/>
              <a:t>8</a:t>
            </a:fld>
            <a:endParaRPr lang="en-US"/>
          </a:p>
        </p:txBody>
      </p:sp>
      <p:grpSp>
        <p:nvGrpSpPr>
          <p:cNvPr id="10" name="Group 9"/>
          <p:cNvGrpSpPr/>
          <p:nvPr/>
        </p:nvGrpSpPr>
        <p:grpSpPr>
          <a:xfrm>
            <a:off x="5964702" y="2537062"/>
            <a:ext cx="5507142" cy="2420242"/>
            <a:chOff x="5964702" y="2340114"/>
            <a:chExt cx="5507142" cy="2420242"/>
          </a:xfrm>
        </p:grpSpPr>
        <p:sp>
          <p:nvSpPr>
            <p:cNvPr id="7" name="TextBox 6"/>
            <p:cNvSpPr txBox="1"/>
            <p:nvPr/>
          </p:nvSpPr>
          <p:spPr>
            <a:xfrm>
              <a:off x="6663755" y="2340114"/>
              <a:ext cx="4808089" cy="707886"/>
            </a:xfrm>
            <a:prstGeom prst="rect">
              <a:avLst/>
            </a:prstGeom>
            <a:noFill/>
          </p:spPr>
          <p:txBody>
            <a:bodyPr wrap="square" rtlCol="0">
              <a:spAutoFit/>
            </a:bodyPr>
            <a:lstStyle/>
            <a:p>
              <a:pPr algn="r"/>
              <a:r>
                <a:rPr lang="en-US" sz="4000" spc="600">
                  <a:solidFill>
                    <a:schemeClr val="bg1"/>
                  </a:solidFill>
                  <a:latin typeface="Bree Serif" panose="02000503040000020004" pitchFamily="50" charset="0"/>
                </a:rPr>
                <a:t>OUR PLANNING</a:t>
              </a:r>
            </a:p>
          </p:txBody>
        </p:sp>
        <p:sp>
          <p:nvSpPr>
            <p:cNvPr id="8" name="TextBox 7"/>
            <p:cNvSpPr txBox="1"/>
            <p:nvPr/>
          </p:nvSpPr>
          <p:spPr>
            <a:xfrm>
              <a:off x="5964702" y="3283028"/>
              <a:ext cx="5507142" cy="1477328"/>
            </a:xfrm>
            <a:prstGeom prst="rect">
              <a:avLst/>
            </a:prstGeom>
            <a:noFill/>
          </p:spPr>
          <p:txBody>
            <a:bodyPr wrap="square" rtlCol="0">
              <a:spAutoFit/>
            </a:bodyPr>
            <a:lstStyle/>
            <a:p>
              <a:pPr algn="just">
                <a:lnSpc>
                  <a:spcPct val="150000"/>
                </a:lnSpc>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consectetuer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adipiscing</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elit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commodo</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ligula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eget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dolor.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Aenean</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Cum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sociis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natoque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penatibus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et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magnis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dis parturient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montes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nascetur</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ridiculus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mus.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Donec</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quam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felis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ultricies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nec</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pellentesque</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eu</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pretium</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sem.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Nulla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consequat</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massa</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enim</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grpSp>
      <p:sp>
        <p:nvSpPr>
          <p:cNvPr id="9" name="TextBox 8"/>
          <p:cNvSpPr txBox="1"/>
          <p:nvPr/>
        </p:nvSpPr>
        <p:spPr>
          <a:xfrm rot="16200000">
            <a:off x="245468" y="3290981"/>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sp>
        <p:nvSpPr>
          <p:cNvPr id="11" name="TextBox 10"/>
          <p:cNvSpPr txBox="1"/>
          <p:nvPr/>
        </p:nvSpPr>
        <p:spPr>
          <a:xfrm>
            <a:off x="735345" y="5965051"/>
            <a:ext cx="1064972" cy="276999"/>
          </a:xfrm>
          <a:prstGeom prst="rect">
            <a:avLst/>
          </a:prstGeom>
          <a:noFill/>
        </p:spPr>
        <p:txBody>
          <a:bodyPr wrap="none" rtlCol="0">
            <a:spAutoFit/>
          </a:bodyPr>
          <a:lstStyle/>
          <a:p>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Who We Are</a:t>
            </a:r>
          </a:p>
        </p:txBody>
      </p:sp>
    </p:spTree>
    <p:extLst>
      <p:ext uri="{BB962C8B-B14F-4D97-AF65-F5344CB8AC3E}">
        <p14:creationId xmlns:p14="http://schemas.microsoft.com/office/powerpoint/2010/main" val="3752695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11" name="Rectangle 10"/>
          <p:cNvSpPr/>
          <p:nvPr/>
        </p:nvSpPr>
        <p:spPr>
          <a:xfrm>
            <a:off x="0" y="0"/>
            <a:ext cx="12192000" cy="3594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9749789" y="2397146"/>
            <a:ext cx="2166424" cy="2166424"/>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386419" y="2391508"/>
            <a:ext cx="2166424" cy="2166424"/>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5008981" y="2391508"/>
            <a:ext cx="2166424" cy="2166424"/>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2616588" y="2391508"/>
            <a:ext cx="2166424" cy="2166424"/>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253218" y="2391508"/>
            <a:ext cx="2166424" cy="2166424"/>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r>
              <a:rPr lang="en-US">
                <a:solidFill>
                  <a:schemeClr val="bg2"/>
                </a:solidFill>
              </a:rPr>
              <a:t>PAGE </a:t>
            </a:r>
            <a:fld id="{BDB35BE1-EA4E-409B-B1A4-DE46CC3B3118}" type="slidenum">
              <a:rPr lang="en-US" smtClean="0">
                <a:solidFill>
                  <a:schemeClr val="bg2"/>
                </a:solidFill>
              </a:rPr>
              <a:pPr/>
              <a:t>9</a:t>
            </a:fld>
            <a:endParaRPr lang="en-US">
              <a:solidFill>
                <a:schemeClr val="bg2"/>
              </a:solidFill>
            </a:endParaRPr>
          </a:p>
        </p:txBody>
      </p:sp>
      <p:sp>
        <p:nvSpPr>
          <p:cNvPr id="22" name="TextBox 21"/>
          <p:cNvSpPr txBox="1"/>
          <p:nvPr/>
        </p:nvSpPr>
        <p:spPr>
          <a:xfrm>
            <a:off x="3201556" y="5392360"/>
            <a:ext cx="6386944" cy="707886"/>
          </a:xfrm>
          <a:prstGeom prst="rect">
            <a:avLst/>
          </a:prstGeom>
          <a:noFill/>
        </p:spPr>
        <p:txBody>
          <a:bodyPr wrap="square" rtlCol="0">
            <a:spAutoFit/>
          </a:bodyPr>
          <a:lstStyle/>
          <a:p>
            <a:pPr algn="ctr"/>
            <a:r>
              <a:rPr lang="en-US" sz="4000">
                <a:solidFill>
                  <a:schemeClr val="bg2"/>
                </a:solidFill>
                <a:latin typeface="Bree Serif" panose="02000503040000020004" pitchFamily="50" charset="0"/>
              </a:rPr>
              <a:t>People Behind Our Brand</a:t>
            </a:r>
          </a:p>
        </p:txBody>
      </p:sp>
      <p:sp>
        <p:nvSpPr>
          <p:cNvPr id="23" name="TextBox 22"/>
          <p:cNvSpPr txBox="1"/>
          <p:nvPr/>
        </p:nvSpPr>
        <p:spPr>
          <a:xfrm>
            <a:off x="5237871" y="1028421"/>
            <a:ext cx="1716258" cy="1015663"/>
          </a:xfrm>
          <a:prstGeom prst="rect">
            <a:avLst/>
          </a:prstGeom>
          <a:noFill/>
        </p:spPr>
        <p:txBody>
          <a:bodyPr wrap="square" rtlCol="0">
            <a:spAutoFit/>
          </a:bodyPr>
          <a:lstStyle/>
          <a:p>
            <a:pPr algn="ctr"/>
            <a:r>
              <a:rPr lang="en-US" sz="6000" b="1">
                <a:solidFill>
                  <a:schemeClr val="bg2"/>
                </a:solidFill>
                <a:latin typeface="Bree Serif" panose="02000503040000020004" pitchFamily="50" charset="0"/>
                <a:ea typeface="Yu Gothic" panose="020B0400000000000000" pitchFamily="34" charset="-128"/>
              </a:rPr>
              <a:t>4.</a:t>
            </a:r>
          </a:p>
        </p:txBody>
      </p:sp>
      <p:sp>
        <p:nvSpPr>
          <p:cNvPr id="31" name="TextBox 30"/>
          <p:cNvSpPr txBox="1"/>
          <p:nvPr/>
        </p:nvSpPr>
        <p:spPr>
          <a:xfrm rot="16200000">
            <a:off x="-276834" y="1195665"/>
            <a:ext cx="1287532" cy="307777"/>
          </a:xfrm>
          <a:prstGeom prst="rect">
            <a:avLst/>
          </a:prstGeom>
          <a:noFill/>
        </p:spPr>
        <p:txBody>
          <a:bodyPr wrap="none" rtlCol="0">
            <a:spAutoFit/>
          </a:bodyPr>
          <a:lstStyle/>
          <a:p>
            <a:pPr algn="ctr"/>
            <a:r>
              <a:rPr lang="en-US" sz="1400" spc="600">
                <a:solidFill>
                  <a:schemeClr val="bg1"/>
                </a:solidFill>
                <a:latin typeface="Bree Serif" panose="02000503040000020004" pitchFamily="50" charset="0"/>
              </a:rPr>
              <a:t>RETAGE</a:t>
            </a:r>
          </a:p>
        </p:txBody>
      </p:sp>
      <p:pic>
        <p:nvPicPr>
          <p:cNvPr id="9" name="图片占位符 8" descr="图片包含 服装&#10;&#10;已生成高可信度的说明">
            <a:extLst>
              <a:ext uri="{FF2B5EF4-FFF2-40B4-BE49-F238E27FC236}">
                <a16:creationId xmlns:a16="http://schemas.microsoft.com/office/drawing/2014/main" id="{EABBD4E6-2505-4B8F-94BA-DC566A7B580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t="16667" b="16667"/>
          <a:stretch>
            <a:fillRect/>
          </a:stretch>
        </p:blipFill>
        <p:spPr/>
      </p:pic>
      <p:pic>
        <p:nvPicPr>
          <p:cNvPr id="12" name="图片占位符 11" descr="图片包含 人员, 墙壁, 站立, 男士&#10;&#10;已生成极高可信度的说明">
            <a:extLst>
              <a:ext uri="{FF2B5EF4-FFF2-40B4-BE49-F238E27FC236}">
                <a16:creationId xmlns:a16="http://schemas.microsoft.com/office/drawing/2014/main" id="{DE22434C-FC8C-4EBF-BB5B-BE2A79AC719A}"/>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16667" r="16667"/>
          <a:stretch>
            <a:fillRect/>
          </a:stretch>
        </p:blipFill>
        <p:spPr/>
      </p:pic>
      <p:pic>
        <p:nvPicPr>
          <p:cNvPr id="14" name="图片占位符 13" descr="图片包含 笔记本电脑, 室内, 就坐, 计算机&#10;&#10;已生成极高可信度的说明">
            <a:extLst>
              <a:ext uri="{FF2B5EF4-FFF2-40B4-BE49-F238E27FC236}">
                <a16:creationId xmlns:a16="http://schemas.microsoft.com/office/drawing/2014/main" id="{A5BA5D10-6B95-4C0B-BB44-675AA7F3FFC1}"/>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l="16667" r="16667"/>
          <a:stretch>
            <a:fillRect/>
          </a:stretch>
        </p:blipFill>
        <p:spPr/>
      </p:pic>
      <p:pic>
        <p:nvPicPr>
          <p:cNvPr id="16" name="图片占位符 15">
            <a:extLst>
              <a:ext uri="{FF2B5EF4-FFF2-40B4-BE49-F238E27FC236}">
                <a16:creationId xmlns:a16="http://schemas.microsoft.com/office/drawing/2014/main" id="{4D5F438F-A5F6-4715-9E13-2A9FAEBF698D}"/>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t="16664" b="16664"/>
          <a:stretch>
            <a:fillRect/>
          </a:stretch>
        </p:blipFill>
        <p:spPr/>
      </p:pic>
      <p:pic>
        <p:nvPicPr>
          <p:cNvPr id="18" name="图片占位符 17" descr="图片包含 服装&#10;&#10;已生成极高可信度的说明">
            <a:extLst>
              <a:ext uri="{FF2B5EF4-FFF2-40B4-BE49-F238E27FC236}">
                <a16:creationId xmlns:a16="http://schemas.microsoft.com/office/drawing/2014/main" id="{ADAACF86-FCE4-4AD6-9CAC-648E5B18E73F}"/>
              </a:ext>
            </a:extLst>
          </p:cNvPr>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t="12500" b="12500"/>
          <a:stretch>
            <a:fillRect/>
          </a:stretch>
        </p:blipFill>
        <p:spPr/>
      </p:pic>
    </p:spTree>
    <p:extLst>
      <p:ext uri="{BB962C8B-B14F-4D97-AF65-F5344CB8AC3E}">
        <p14:creationId xmlns:p14="http://schemas.microsoft.com/office/powerpoint/2010/main" val="666047952"/>
      </p:ext>
    </p:extLst>
  </p:cSld>
  <p:clrMapOvr>
    <a:masterClrMapping/>
  </p:clrMapOvr>
</p:sld>
</file>

<file path=ppt/theme/theme1.xml><?xml version="1.0" encoding="utf-8"?>
<a:theme xmlns:a="http://schemas.openxmlformats.org/drawingml/2006/main" name="Office Theme">
  <a:themeElements>
    <a:clrScheme name="[WO] Original 22">
      <a:dk1>
        <a:srgbClr val="323232"/>
      </a:dk1>
      <a:lt1>
        <a:srgbClr val="F7F7F7"/>
      </a:lt1>
      <a:dk2>
        <a:srgbClr val="323232"/>
      </a:dk2>
      <a:lt2>
        <a:srgbClr val="F7F7F7"/>
      </a:lt2>
      <a:accent1>
        <a:srgbClr val="B92B2A"/>
      </a:accent1>
      <a:accent2>
        <a:srgbClr val="DC3C3C"/>
      </a:accent2>
      <a:accent3>
        <a:srgbClr val="F2B800"/>
      </a:accent3>
      <a:accent4>
        <a:srgbClr val="1C85C4"/>
      </a:accent4>
      <a:accent5>
        <a:srgbClr val="1D4F87"/>
      </a:accent5>
      <a:accent6>
        <a:srgbClr val="445469"/>
      </a:accent6>
      <a:hlink>
        <a:srgbClr val="F33B48"/>
      </a:hlink>
      <a:folHlink>
        <a:srgbClr val="FFC0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883</TotalTime>
  <Words>1928</Words>
  <Application>Microsoft Office PowerPoint</Application>
  <PresentationFormat>宽屏</PresentationFormat>
  <Paragraphs>362</Paragraphs>
  <Slides>54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54</vt:i4>
      </vt:variant>
    </vt:vector>
  </HeadingPairs>
  <TitlesOfParts>
    <vt:vector size="62" baseType="lpstr">
      <vt:lpstr>Montserrat</vt:lpstr>
      <vt:lpstr>Calibri</vt:lpstr>
      <vt:lpstr>Bree Serif</vt:lpstr>
      <vt:lpstr>Gill Sans</vt:lpstr>
      <vt:lpstr>Open Sans Extrabold</vt:lpstr>
      <vt:lpstr>Arial</vt:lpstr>
      <vt:lpstr>Open Sans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Nisma Wulandari</dc:creator>
  <cp:lastModifiedBy>Administrator</cp:lastModifiedBy>
  <cp:revision>106</cp:revision>
  <dcterms:created xsi:type="dcterms:W3CDTF">2019-05-26T15:10:50Z</dcterms:created>
  <dcterms:modified xsi:type="dcterms:W3CDTF">2020-07-11T11:03:57Z</dcterms:modified>
</cp:coreProperties>
</file>