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56" r:id="rId3"/>
    <p:sldId id="273" r:id="rId5"/>
    <p:sldId id="275" r:id="rId6"/>
    <p:sldId id="259" r:id="rId7"/>
    <p:sldId id="280" r:id="rId8"/>
    <p:sldId id="260" r:id="rId9"/>
    <p:sldId id="282" r:id="rId10"/>
    <p:sldId id="262" r:id="rId11"/>
    <p:sldId id="263" r:id="rId12"/>
    <p:sldId id="264" r:id="rId13"/>
    <p:sldId id="283" r:id="rId14"/>
    <p:sldId id="266" r:id="rId15"/>
    <p:sldId id="267" r:id="rId16"/>
    <p:sldId id="281" r:id="rId17"/>
    <p:sldId id="268" r:id="rId18"/>
    <p:sldId id="285" r:id="rId19"/>
    <p:sldId id="278" r:id="rId20"/>
    <p:sldId id="269" r:id="rId21"/>
    <p:sldId id="284" r:id="rId22"/>
    <p:sldId id="27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C7E6EC"/>
    <a:srgbClr val="F1DDB2"/>
    <a:srgbClr val="94C5C2"/>
    <a:srgbClr val="FCD2C5"/>
    <a:srgbClr val="6BA75A"/>
    <a:srgbClr val="6EA85D"/>
    <a:srgbClr val="675756"/>
    <a:srgbClr val="94C4C2"/>
    <a:srgbClr val="F6BF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0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1E2CE8-70D6-4F30-A978-B0180CED0D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C1589-ACBA-410B-B531-C5DCAED9C1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素材 </a:t>
            </a:r>
            <a:r>
              <a:rPr lang="en-US" altLang="zh-CN" dirty="0"/>
              <a:t>rosyhouse.Taobao.com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AC5F70-8503-442A-9253-055EE41BB1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素材 </a:t>
            </a:r>
            <a:r>
              <a:rPr lang="en-US" altLang="zh-CN" dirty="0"/>
              <a:t>rosyhouse.Taobao.com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AC5F70-8503-442A-9253-055EE41BB1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素材 </a:t>
            </a:r>
            <a:r>
              <a:rPr lang="en-US" altLang="zh-CN"/>
              <a:t>rosyhouse.Taobao.com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8CA76-2ECF-4851-8B3A-BAF3BD013A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microsoft.com/office/2007/relationships/hdphoto" Target="../media/hdphoto1.wdp"/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662868" y="1816028"/>
            <a:ext cx="9024281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FFFFFF"/>
                </a:solidFill>
                <a:cs typeface="+mn-ea"/>
                <a:sym typeface="+mn-lt"/>
              </a:rPr>
              <a:t>版权声明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感谢您下载网平台上提供的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作品，为了您和网以及原创作者的利益，请勿复制、传播、销售，否则将承担法律责任！网将对作品进行维权，按照传播下载次数进行十倍的索取赔偿！</a:t>
            </a:r>
            <a:endParaRPr lang="en-US" altLang="zh-CN" sz="1200" dirty="0">
              <a:solidFill>
                <a:srgbClr val="FFFFFF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FFFFFF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1.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在网出售的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模板是免版税类（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RF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：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Royalty-Free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）正版受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《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中国人民共和国著作法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》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和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《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世界版权公约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》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的保护，作品的所有权、版权和著作权归网所有，您下载的是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模板素材的使用权。</a:t>
            </a:r>
            <a:endParaRPr lang="zh-CN" altLang="en-US" sz="1200" dirty="0">
              <a:solidFill>
                <a:srgbClr val="FFFFFF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2.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不得将网的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模板、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6" name="文本框 5"/>
          <p:cNvSpPr txBox="1"/>
          <p:nvPr userDrawn="1"/>
        </p:nvSpPr>
        <p:spPr>
          <a:xfrm>
            <a:off x="1662868" y="4669351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更多精品</a:t>
            </a:r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模板：</a:t>
            </a:r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http://www.51miz.com/ppt/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C87B0-52F5-415B-AD5F-C2089453EE1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2E289-61CB-4C87-8F66-1C0E5BF47B66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889552" y="437323"/>
            <a:ext cx="10552043" cy="6072808"/>
          </a:xfrm>
          <a:prstGeom prst="rect">
            <a:avLst/>
          </a:prstGeom>
          <a:solidFill>
            <a:schemeClr val="bg1"/>
          </a:solidFill>
          <a:ln w="28575">
            <a:solidFill>
              <a:srgbClr val="A47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4870450" y="784495"/>
            <a:ext cx="2451100" cy="576262"/>
          </a:xfrm>
        </p:spPr>
        <p:txBody>
          <a:bodyPr/>
          <a:lstStyle>
            <a:lvl1pPr marL="0" indent="0" algn="ctr">
              <a:buNone/>
              <a:defRPr>
                <a:solidFill>
                  <a:srgbClr val="A47969"/>
                </a:solidFill>
                <a:latin typeface="微软雅黑" pitchFamily="34" charset="-122"/>
                <a:ea typeface="微软雅黑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▌标题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59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0" name="矩形 19"/>
          <p:cNvSpPr/>
          <p:nvPr userDrawn="1"/>
        </p:nvSpPr>
        <p:spPr>
          <a:xfrm>
            <a:off x="-1" y="-114300"/>
            <a:ext cx="12525376" cy="71628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448055" y="64008"/>
            <a:ext cx="11743945" cy="6464808"/>
          </a:xfrm>
          <a:prstGeom prst="rect">
            <a:avLst/>
          </a:prstGeom>
          <a:blipFill dpi="0" rotWithShape="1">
            <a:blip r:embed="rId3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89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-304801" y="-68802"/>
            <a:ext cx="12801600" cy="699560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45" b="91613" l="677" r="86979">
                        <a14:foregroundMark x1="6875" y1="46065" x2="6875" y2="46065"/>
                        <a14:foregroundMark x1="6563" y1="32774" x2="6563" y2="32774"/>
                        <a14:foregroundMark x1="2500" y1="44645" x2="2500" y2="44645"/>
                        <a14:foregroundMark x1="14583" y1="40387" x2="14583" y2="40387"/>
                        <a14:foregroundMark x1="20990" y1="80258" x2="20990" y2="80258"/>
                        <a14:foregroundMark x1="23385" y1="24387" x2="23385" y2="24387"/>
                        <a14:foregroundMark x1="22813" y1="30710" x2="22813" y2="30710"/>
                        <a14:foregroundMark x1="25208" y1="18065" x2="25208" y2="18065"/>
                        <a14:foregroundMark x1="27604" y1="22710" x2="27604" y2="22710"/>
                        <a14:foregroundMark x1="27448" y1="20258" x2="27448" y2="20258"/>
                        <a14:foregroundMark x1="27604" y1="21677" x2="27604" y2="21677"/>
                        <a14:foregroundMark x1="27604" y1="20903" x2="27604" y2="20903"/>
                        <a14:foregroundMark x1="26927" y1="20387" x2="26927" y2="20387"/>
                        <a14:foregroundMark x1="22813" y1="23355" x2="22813" y2="23355"/>
                        <a14:foregroundMark x1="22813" y1="23355" x2="22813" y2="23355"/>
                        <a14:foregroundMark x1="781" y1="62452" x2="781" y2="62452"/>
                        <a14:foregroundMark x1="19792" y1="91613" x2="19792" y2="91613"/>
                        <a14:foregroundMark x1="86979" y1="4645" x2="86979" y2="4645"/>
                        <a14:foregroundMark x1="1563" y1="60000" x2="1563" y2="60000"/>
                        <a14:backgroundMark x1="27135" y1="21290" x2="27135" y2="21290"/>
                        <a14:backgroundMark x1="27031" y1="21806" x2="27031" y2="21806"/>
                        <a14:backgroundMark x1="27344" y1="24000" x2="27344" y2="24000"/>
                        <a14:backgroundMark x1="27552" y1="25032" x2="27552" y2="250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333" r="51922"/>
          <a:stretch>
            <a:fillRect/>
          </a:stretch>
        </p:blipFill>
        <p:spPr>
          <a:xfrm>
            <a:off x="0" y="914400"/>
            <a:ext cx="7084382" cy="5943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-304801" y="-68802"/>
            <a:ext cx="12801600" cy="699560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89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45" b="91613" l="677" r="86979">
                        <a14:foregroundMark x1="6875" y1="46065" x2="6875" y2="46065"/>
                        <a14:foregroundMark x1="6563" y1="32774" x2="6563" y2="32774"/>
                        <a14:foregroundMark x1="2500" y1="44645" x2="2500" y2="44645"/>
                        <a14:foregroundMark x1="14583" y1="40387" x2="14583" y2="40387"/>
                        <a14:foregroundMark x1="20990" y1="80258" x2="20990" y2="80258"/>
                        <a14:foregroundMark x1="23385" y1="24387" x2="23385" y2="24387"/>
                        <a14:foregroundMark x1="22813" y1="30710" x2="22813" y2="30710"/>
                        <a14:foregroundMark x1="25208" y1="18065" x2="25208" y2="18065"/>
                        <a14:foregroundMark x1="27604" y1="22710" x2="27604" y2="22710"/>
                        <a14:foregroundMark x1="27448" y1="20258" x2="27448" y2="20258"/>
                        <a14:foregroundMark x1="27604" y1="21677" x2="27604" y2="21677"/>
                        <a14:foregroundMark x1="27604" y1="20903" x2="27604" y2="20903"/>
                        <a14:foregroundMark x1="26927" y1="20387" x2="26927" y2="20387"/>
                        <a14:foregroundMark x1="22813" y1="23355" x2="22813" y2="23355"/>
                        <a14:foregroundMark x1="22813" y1="23355" x2="22813" y2="23355"/>
                        <a14:foregroundMark x1="781" y1="62452" x2="781" y2="62452"/>
                        <a14:foregroundMark x1="19792" y1="91613" x2="19792" y2="91613"/>
                        <a14:foregroundMark x1="86979" y1="4645" x2="86979" y2="4645"/>
                        <a14:foregroundMark x1="1563" y1="60000" x2="1563" y2="60000"/>
                        <a14:foregroundMark x1="25833" y1="27742" x2="25833" y2="27742"/>
                        <a14:foregroundMark x1="25000" y1="24000" x2="25000" y2="24000"/>
                        <a14:foregroundMark x1="25000" y1="32387" x2="25000" y2="32387"/>
                        <a14:foregroundMark x1="27760" y1="29419" x2="27760" y2="29419"/>
                        <a14:foregroundMark x1="28490" y1="28258" x2="28490" y2="28258"/>
                        <a14:backgroundMark x1="27135" y1="21290" x2="27135" y2="21290"/>
                        <a14:backgroundMark x1="27031" y1="21806" x2="27031" y2="21806"/>
                        <a14:backgroundMark x1="27344" y1="24000" x2="27344" y2="24000"/>
                        <a14:backgroundMark x1="27552" y1="25032" x2="27552" y2="250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333" r="51922"/>
          <a:stretch>
            <a:fillRect/>
          </a:stretch>
        </p:blipFill>
        <p:spPr>
          <a:xfrm>
            <a:off x="0" y="914400"/>
            <a:ext cx="7084382" cy="59436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448055" y="64008"/>
            <a:ext cx="11743945" cy="6464808"/>
          </a:xfrm>
          <a:prstGeom prst="rect">
            <a:avLst/>
          </a:prstGeom>
          <a:blipFill dpi="0" rotWithShape="1">
            <a:blip r:embed="rId5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3.xml"/><Relationship Id="rId6" Type="http://schemas.openxmlformats.org/officeDocument/2006/relationships/themeOverride" Target="../theme/themeOverride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media" Target="../media/media1.mp3"/><Relationship Id="rId2" Type="http://schemas.openxmlformats.org/officeDocument/2006/relationships/audio" Target="NULL" TargetMode="External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4.xml"/><Relationship Id="rId4" Type="http://schemas.openxmlformats.org/officeDocument/2006/relationships/themeOverride" Target="../theme/themeOverride1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4.xml"/><Relationship Id="rId3" Type="http://schemas.openxmlformats.org/officeDocument/2006/relationships/themeOverride" Target="../theme/themeOverride13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14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15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4.xml"/><Relationship Id="rId6" Type="http://schemas.openxmlformats.org/officeDocument/2006/relationships/themeOverride" Target="../theme/themeOverride1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17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1.png"/><Relationship Id="rId4" Type="http://schemas.openxmlformats.org/officeDocument/2006/relationships/image" Target="../media/image29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2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18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3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Relationship Id="rId3" Type="http://schemas.openxmlformats.org/officeDocument/2006/relationships/themeOverride" Target="../theme/themeOverride4.xml"/><Relationship Id="rId2" Type="http://schemas.microsoft.com/office/2007/relationships/hdphoto" Target="../media/hdphoto2.wdp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5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4.xml"/><Relationship Id="rId5" Type="http://schemas.openxmlformats.org/officeDocument/2006/relationships/themeOverride" Target="../theme/themeOverride7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7" y="-299276"/>
            <a:ext cx="12456308" cy="7088003"/>
          </a:xfrm>
          <a:prstGeom prst="rect">
            <a:avLst/>
          </a:prstGeom>
        </p:spPr>
      </p:pic>
      <p:sp>
        <p:nvSpPr>
          <p:cNvPr id="12" name="矩形: 圆角 11"/>
          <p:cNvSpPr/>
          <p:nvPr/>
        </p:nvSpPr>
        <p:spPr>
          <a:xfrm>
            <a:off x="8043168" y="3035496"/>
            <a:ext cx="3249883" cy="487731"/>
          </a:xfrm>
          <a:prstGeom prst="roundRect">
            <a:avLst/>
          </a:prstGeom>
          <a:solidFill>
            <a:srgbClr val="4A9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小学五年一班</a:t>
            </a:r>
          </a:p>
        </p:txBody>
      </p:sp>
      <p:pic>
        <p:nvPicPr>
          <p:cNvPr id="19" name="团子大家族-iw ix-1769781190-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23000.000000"/>
                  <p14:fade in="250.000000" out="500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53045" y="2197278"/>
            <a:ext cx="487363" cy="48736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36489" y="710214"/>
            <a:ext cx="687131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dirty="0">
                <a:ln w="25400">
                  <a:solidFill>
                    <a:schemeClr val="bg1"/>
                  </a:solidFill>
                </a:ln>
                <a:solidFill>
                  <a:srgbClr val="4A9337"/>
                </a:solidFill>
                <a:latin typeface="汉真广标" pitchFamily="49" charset="-122"/>
                <a:ea typeface="汉真广标" pitchFamily="49" charset="-122"/>
              </a:rPr>
              <a:t>争当环保小能手</a:t>
            </a:r>
            <a:endParaRPr lang="en-US" altLang="zh-CN" sz="6600" dirty="0">
              <a:ln w="25400">
                <a:solidFill>
                  <a:schemeClr val="bg1"/>
                </a:solidFill>
              </a:ln>
              <a:solidFill>
                <a:srgbClr val="4A9337"/>
              </a:solidFill>
              <a:latin typeface="汉真广标" pitchFamily="49" charset="-122"/>
              <a:ea typeface="汉真广标" pitchFamily="49" charset="-122"/>
            </a:endParaRPr>
          </a:p>
          <a:p>
            <a:pPr algn="r"/>
            <a:r>
              <a:rPr lang="zh-CN" altLang="en-US" sz="6600" dirty="0">
                <a:ln w="25400">
                  <a:solidFill>
                    <a:schemeClr val="bg1"/>
                  </a:solidFill>
                </a:ln>
                <a:solidFill>
                  <a:srgbClr val="4A9337"/>
                </a:solidFill>
                <a:latin typeface="汉真广标" pitchFamily="49" charset="-122"/>
                <a:ea typeface="汉真广标" pitchFamily="49" charset="-122"/>
              </a:rPr>
              <a:t>主题班会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4985">
            <a:off x="7845850" y="2972885"/>
            <a:ext cx="3644518" cy="36768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 numSld="999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2" grpId="0" animBg="1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54697" y="1921077"/>
            <a:ext cx="20864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使用节能灯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2625" y="643540"/>
            <a:ext cx="11363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675756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05</a:t>
            </a:r>
            <a:endParaRPr lang="zh-CN" altLang="en-US" sz="4000" b="1" dirty="0">
              <a:solidFill>
                <a:srgbClr val="675756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pSp>
        <p:nvGrpSpPr>
          <p:cNvPr id="6" name="组合 473"/>
          <p:cNvGrpSpPr/>
          <p:nvPr/>
        </p:nvGrpSpPr>
        <p:grpSpPr bwMode="auto">
          <a:xfrm rot="10800000">
            <a:off x="3964912" y="2158646"/>
            <a:ext cx="844550" cy="263525"/>
            <a:chOff x="0" y="0"/>
            <a:chExt cx="844550" cy="263525"/>
          </a:xfrm>
        </p:grpSpPr>
        <p:sp>
          <p:nvSpPr>
            <p:cNvPr id="7" name="Freeform 465"/>
            <p:cNvSpPr/>
            <p:nvPr/>
          </p:nvSpPr>
          <p:spPr bwMode="auto">
            <a:xfrm>
              <a:off x="58737" y="0"/>
              <a:ext cx="785813" cy="263525"/>
            </a:xfrm>
            <a:custGeom>
              <a:avLst/>
              <a:gdLst>
                <a:gd name="T0" fmla="*/ 2147483646 w 173"/>
                <a:gd name="T1" fmla="*/ 0 h 58"/>
                <a:gd name="T2" fmla="*/ 2147483646 w 173"/>
                <a:gd name="T3" fmla="*/ 2147483646 h 58"/>
                <a:gd name="T4" fmla="*/ 2147483646 w 173"/>
                <a:gd name="T5" fmla="*/ 2147483646 h 58"/>
                <a:gd name="T6" fmla="*/ 2147483646 w 173"/>
                <a:gd name="T7" fmla="*/ 2147483646 h 58"/>
                <a:gd name="T8" fmla="*/ 2147483646 w 173"/>
                <a:gd name="T9" fmla="*/ 2147483646 h 58"/>
                <a:gd name="T10" fmla="*/ 2147483646 w 173"/>
                <a:gd name="T11" fmla="*/ 2147483646 h 58"/>
                <a:gd name="T12" fmla="*/ 2147483646 w 173"/>
                <a:gd name="T13" fmla="*/ 2147483646 h 58"/>
                <a:gd name="T14" fmla="*/ 2147483646 w 173"/>
                <a:gd name="T15" fmla="*/ 2147483646 h 58"/>
                <a:gd name="T16" fmla="*/ 2147483646 w 173"/>
                <a:gd name="T17" fmla="*/ 2147483646 h 58"/>
                <a:gd name="T18" fmla="*/ 2147483646 w 173"/>
                <a:gd name="T19" fmla="*/ 2147483646 h 58"/>
                <a:gd name="T20" fmla="*/ 2147483646 w 173"/>
                <a:gd name="T21" fmla="*/ 0 h 5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73" h="58">
                  <a:moveTo>
                    <a:pt x="120" y="0"/>
                  </a:moveTo>
                  <a:cubicBezTo>
                    <a:pt x="117" y="0"/>
                    <a:pt x="116" y="4"/>
                    <a:pt x="119" y="6"/>
                  </a:cubicBezTo>
                  <a:cubicBezTo>
                    <a:pt x="130" y="10"/>
                    <a:pt x="140" y="16"/>
                    <a:pt x="150" y="22"/>
                  </a:cubicBezTo>
                  <a:cubicBezTo>
                    <a:pt x="103" y="26"/>
                    <a:pt x="50" y="36"/>
                    <a:pt x="5" y="19"/>
                  </a:cubicBezTo>
                  <a:cubicBezTo>
                    <a:pt x="1" y="18"/>
                    <a:pt x="0" y="23"/>
                    <a:pt x="3" y="25"/>
                  </a:cubicBezTo>
                  <a:cubicBezTo>
                    <a:pt x="52" y="43"/>
                    <a:pt x="109" y="31"/>
                    <a:pt x="159" y="27"/>
                  </a:cubicBezTo>
                  <a:cubicBezTo>
                    <a:pt x="152" y="36"/>
                    <a:pt x="128" y="49"/>
                    <a:pt x="123" y="51"/>
                  </a:cubicBezTo>
                  <a:cubicBezTo>
                    <a:pt x="120" y="52"/>
                    <a:pt x="122" y="58"/>
                    <a:pt x="125" y="57"/>
                  </a:cubicBezTo>
                  <a:cubicBezTo>
                    <a:pt x="142" y="50"/>
                    <a:pt x="156" y="38"/>
                    <a:pt x="171" y="27"/>
                  </a:cubicBezTo>
                  <a:cubicBezTo>
                    <a:pt x="172" y="26"/>
                    <a:pt x="173" y="24"/>
                    <a:pt x="171" y="22"/>
                  </a:cubicBezTo>
                  <a:cubicBezTo>
                    <a:pt x="157" y="10"/>
                    <a:pt x="139" y="3"/>
                    <a:pt x="12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487"/>
            <p:cNvSpPr/>
            <p:nvPr/>
          </p:nvSpPr>
          <p:spPr bwMode="auto">
            <a:xfrm>
              <a:off x="0" y="12700"/>
              <a:ext cx="153988" cy="168275"/>
            </a:xfrm>
            <a:custGeom>
              <a:avLst/>
              <a:gdLst>
                <a:gd name="T0" fmla="*/ 2147483646 w 34"/>
                <a:gd name="T1" fmla="*/ 2147483646 h 37"/>
                <a:gd name="T2" fmla="*/ 2147483646 w 34"/>
                <a:gd name="T3" fmla="*/ 2147483646 h 37"/>
                <a:gd name="T4" fmla="*/ 2147483646 w 34"/>
                <a:gd name="T5" fmla="*/ 2147483646 h 37"/>
                <a:gd name="T6" fmla="*/ 2147483646 w 34"/>
                <a:gd name="T7" fmla="*/ 2147483646 h 37"/>
                <a:gd name="T8" fmla="*/ 2147483646 w 34"/>
                <a:gd name="T9" fmla="*/ 2147483646 h 37"/>
                <a:gd name="T10" fmla="*/ 2147483646 w 34"/>
                <a:gd name="T11" fmla="*/ 2147483646 h 37"/>
                <a:gd name="T12" fmla="*/ 2147483646 w 34"/>
                <a:gd name="T13" fmla="*/ 2147483646 h 37"/>
                <a:gd name="T14" fmla="*/ 2147483646 w 34"/>
                <a:gd name="T15" fmla="*/ 2147483646 h 37"/>
                <a:gd name="T16" fmla="*/ 2147483646 w 34"/>
                <a:gd name="T17" fmla="*/ 2147483646 h 37"/>
                <a:gd name="T18" fmla="*/ 2147483646 w 34"/>
                <a:gd name="T19" fmla="*/ 2147483646 h 37"/>
                <a:gd name="T20" fmla="*/ 2147483646 w 34"/>
                <a:gd name="T21" fmla="*/ 2147483646 h 3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4" h="37">
                  <a:moveTo>
                    <a:pt x="23" y="5"/>
                  </a:moveTo>
                  <a:cubicBezTo>
                    <a:pt x="13" y="0"/>
                    <a:pt x="3" y="9"/>
                    <a:pt x="2" y="19"/>
                  </a:cubicBezTo>
                  <a:cubicBezTo>
                    <a:pt x="0" y="30"/>
                    <a:pt x="13" y="37"/>
                    <a:pt x="22" y="33"/>
                  </a:cubicBezTo>
                  <a:cubicBezTo>
                    <a:pt x="30" y="30"/>
                    <a:pt x="34" y="21"/>
                    <a:pt x="33" y="13"/>
                  </a:cubicBezTo>
                  <a:cubicBezTo>
                    <a:pt x="31" y="2"/>
                    <a:pt x="19" y="2"/>
                    <a:pt x="11" y="5"/>
                  </a:cubicBezTo>
                  <a:cubicBezTo>
                    <a:pt x="9" y="5"/>
                    <a:pt x="10" y="9"/>
                    <a:pt x="12" y="8"/>
                  </a:cubicBezTo>
                  <a:cubicBezTo>
                    <a:pt x="18" y="6"/>
                    <a:pt x="27" y="5"/>
                    <a:pt x="29" y="13"/>
                  </a:cubicBezTo>
                  <a:cubicBezTo>
                    <a:pt x="31" y="18"/>
                    <a:pt x="28" y="24"/>
                    <a:pt x="24" y="28"/>
                  </a:cubicBezTo>
                  <a:cubicBezTo>
                    <a:pt x="18" y="33"/>
                    <a:pt x="8" y="30"/>
                    <a:pt x="6" y="23"/>
                  </a:cubicBezTo>
                  <a:cubicBezTo>
                    <a:pt x="3" y="14"/>
                    <a:pt x="13" y="4"/>
                    <a:pt x="21" y="8"/>
                  </a:cubicBezTo>
                  <a:cubicBezTo>
                    <a:pt x="24" y="9"/>
                    <a:pt x="25" y="6"/>
                    <a:pt x="23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488"/>
            <p:cNvSpPr/>
            <p:nvPr/>
          </p:nvSpPr>
          <p:spPr bwMode="auto">
            <a:xfrm>
              <a:off x="14287" y="39687"/>
              <a:ext cx="71438" cy="55562"/>
            </a:xfrm>
            <a:custGeom>
              <a:avLst/>
              <a:gdLst>
                <a:gd name="T0" fmla="*/ 2147483646 w 16"/>
                <a:gd name="T1" fmla="*/ 2147483646 h 12"/>
                <a:gd name="T2" fmla="*/ 2147483646 w 16"/>
                <a:gd name="T3" fmla="*/ 2147483646 h 12"/>
                <a:gd name="T4" fmla="*/ 2147483646 w 16"/>
                <a:gd name="T5" fmla="*/ 0 h 12"/>
                <a:gd name="T6" fmla="*/ 2147483646 w 16"/>
                <a:gd name="T7" fmla="*/ 2147483646 h 12"/>
                <a:gd name="T8" fmla="*/ 2147483646 w 16"/>
                <a:gd name="T9" fmla="*/ 214748364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12">
                  <a:moveTo>
                    <a:pt x="2" y="11"/>
                  </a:moveTo>
                  <a:cubicBezTo>
                    <a:pt x="6" y="8"/>
                    <a:pt x="11" y="4"/>
                    <a:pt x="15" y="1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0" y="3"/>
                    <a:pt x="5" y="6"/>
                    <a:pt x="1" y="10"/>
                  </a:cubicBezTo>
                  <a:cubicBezTo>
                    <a:pt x="0" y="11"/>
                    <a:pt x="1" y="12"/>
                    <a:pt x="2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489"/>
            <p:cNvSpPr/>
            <p:nvPr/>
          </p:nvSpPr>
          <p:spPr bwMode="auto">
            <a:xfrm>
              <a:off x="9525" y="36512"/>
              <a:ext cx="100013" cy="76200"/>
            </a:xfrm>
            <a:custGeom>
              <a:avLst/>
              <a:gdLst>
                <a:gd name="T0" fmla="*/ 2147483646 w 22"/>
                <a:gd name="T1" fmla="*/ 2147483646 h 17"/>
                <a:gd name="T2" fmla="*/ 2147483646 w 22"/>
                <a:gd name="T3" fmla="*/ 2147483646 h 17"/>
                <a:gd name="T4" fmla="*/ 2147483646 w 22"/>
                <a:gd name="T5" fmla="*/ 2147483646 h 17"/>
                <a:gd name="T6" fmla="*/ 2147483646 w 22"/>
                <a:gd name="T7" fmla="*/ 2147483646 h 17"/>
                <a:gd name="T8" fmla="*/ 2147483646 w 22"/>
                <a:gd name="T9" fmla="*/ 214748364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2" y="16"/>
                  </a:moveTo>
                  <a:cubicBezTo>
                    <a:pt x="9" y="12"/>
                    <a:pt x="14" y="5"/>
                    <a:pt x="21" y="2"/>
                  </a:cubicBezTo>
                  <a:cubicBezTo>
                    <a:pt x="22" y="2"/>
                    <a:pt x="21" y="0"/>
                    <a:pt x="20" y="1"/>
                  </a:cubicBezTo>
                  <a:cubicBezTo>
                    <a:pt x="13" y="4"/>
                    <a:pt x="8" y="11"/>
                    <a:pt x="1" y="15"/>
                  </a:cubicBezTo>
                  <a:cubicBezTo>
                    <a:pt x="0" y="16"/>
                    <a:pt x="1" y="17"/>
                    <a:pt x="2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490"/>
            <p:cNvSpPr/>
            <p:nvPr/>
          </p:nvSpPr>
          <p:spPr bwMode="auto">
            <a:xfrm>
              <a:off x="9525" y="36512"/>
              <a:ext cx="117475" cy="90487"/>
            </a:xfrm>
            <a:custGeom>
              <a:avLst/>
              <a:gdLst>
                <a:gd name="T0" fmla="*/ 2147483646 w 26"/>
                <a:gd name="T1" fmla="*/ 2147483646 h 20"/>
                <a:gd name="T2" fmla="*/ 2147483646 w 26"/>
                <a:gd name="T3" fmla="*/ 2147483646 h 20"/>
                <a:gd name="T4" fmla="*/ 2147483646 w 26"/>
                <a:gd name="T5" fmla="*/ 0 h 20"/>
                <a:gd name="T6" fmla="*/ 2147483646 w 26"/>
                <a:gd name="T7" fmla="*/ 2147483646 h 20"/>
                <a:gd name="T8" fmla="*/ 2147483646 w 26"/>
                <a:gd name="T9" fmla="*/ 2147483646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20">
                  <a:moveTo>
                    <a:pt x="2" y="20"/>
                  </a:moveTo>
                  <a:cubicBezTo>
                    <a:pt x="11" y="16"/>
                    <a:pt x="17" y="7"/>
                    <a:pt x="25" y="2"/>
                  </a:cubicBezTo>
                  <a:cubicBezTo>
                    <a:pt x="26" y="1"/>
                    <a:pt x="25" y="0"/>
                    <a:pt x="24" y="0"/>
                  </a:cubicBezTo>
                  <a:cubicBezTo>
                    <a:pt x="16" y="5"/>
                    <a:pt x="11" y="15"/>
                    <a:pt x="1" y="18"/>
                  </a:cubicBezTo>
                  <a:cubicBezTo>
                    <a:pt x="0" y="19"/>
                    <a:pt x="1" y="20"/>
                    <a:pt x="2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491"/>
            <p:cNvSpPr/>
            <p:nvPr/>
          </p:nvSpPr>
          <p:spPr bwMode="auto">
            <a:xfrm>
              <a:off x="19050" y="39687"/>
              <a:ext cx="117475" cy="100012"/>
            </a:xfrm>
            <a:custGeom>
              <a:avLst/>
              <a:gdLst>
                <a:gd name="T0" fmla="*/ 2147483646 w 26"/>
                <a:gd name="T1" fmla="*/ 2147483646 h 22"/>
                <a:gd name="T2" fmla="*/ 2147483646 w 26"/>
                <a:gd name="T3" fmla="*/ 2147483646 h 22"/>
                <a:gd name="T4" fmla="*/ 2147483646 w 26"/>
                <a:gd name="T5" fmla="*/ 2147483646 h 22"/>
                <a:gd name="T6" fmla="*/ 2147483646 w 26"/>
                <a:gd name="T7" fmla="*/ 2147483646 h 22"/>
                <a:gd name="T8" fmla="*/ 2147483646 w 26"/>
                <a:gd name="T9" fmla="*/ 2147483646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22">
                  <a:moveTo>
                    <a:pt x="2" y="21"/>
                  </a:moveTo>
                  <a:cubicBezTo>
                    <a:pt x="10" y="16"/>
                    <a:pt x="16" y="8"/>
                    <a:pt x="25" y="2"/>
                  </a:cubicBezTo>
                  <a:cubicBezTo>
                    <a:pt x="26" y="2"/>
                    <a:pt x="25" y="0"/>
                    <a:pt x="24" y="1"/>
                  </a:cubicBezTo>
                  <a:cubicBezTo>
                    <a:pt x="16" y="6"/>
                    <a:pt x="9" y="14"/>
                    <a:pt x="1" y="20"/>
                  </a:cubicBezTo>
                  <a:cubicBezTo>
                    <a:pt x="0" y="21"/>
                    <a:pt x="1" y="22"/>
                    <a:pt x="2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492"/>
            <p:cNvSpPr/>
            <p:nvPr/>
          </p:nvSpPr>
          <p:spPr bwMode="auto">
            <a:xfrm>
              <a:off x="22225" y="53975"/>
              <a:ext cx="114300" cy="100012"/>
            </a:xfrm>
            <a:custGeom>
              <a:avLst/>
              <a:gdLst>
                <a:gd name="T0" fmla="*/ 2147483646 w 25"/>
                <a:gd name="T1" fmla="*/ 2147483646 h 22"/>
                <a:gd name="T2" fmla="*/ 2147483646 w 25"/>
                <a:gd name="T3" fmla="*/ 2147483646 h 22"/>
                <a:gd name="T4" fmla="*/ 2147483646 w 25"/>
                <a:gd name="T5" fmla="*/ 2147483646 h 22"/>
                <a:gd name="T6" fmla="*/ 2147483646 w 25"/>
                <a:gd name="T7" fmla="*/ 2147483646 h 22"/>
                <a:gd name="T8" fmla="*/ 2147483646 w 25"/>
                <a:gd name="T9" fmla="*/ 2147483646 h 22"/>
                <a:gd name="T10" fmla="*/ 2147483646 w 25"/>
                <a:gd name="T11" fmla="*/ 2147483646 h 22"/>
                <a:gd name="T12" fmla="*/ 2147483646 w 25"/>
                <a:gd name="T13" fmla="*/ 2147483646 h 22"/>
                <a:gd name="T14" fmla="*/ 2147483646 w 25"/>
                <a:gd name="T15" fmla="*/ 2147483646 h 22"/>
                <a:gd name="T16" fmla="*/ 2147483646 w 25"/>
                <a:gd name="T17" fmla="*/ 2147483646 h 22"/>
                <a:gd name="T18" fmla="*/ 0 w 25"/>
                <a:gd name="T19" fmla="*/ 2147483646 h 22"/>
                <a:gd name="T20" fmla="*/ 2147483646 w 25"/>
                <a:gd name="T21" fmla="*/ 2147483646 h 22"/>
                <a:gd name="T22" fmla="*/ 2147483646 w 25"/>
                <a:gd name="T23" fmla="*/ 2147483646 h 22"/>
                <a:gd name="T24" fmla="*/ 2147483646 w 25"/>
                <a:gd name="T25" fmla="*/ 2147483646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22"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3" y="19"/>
                    <a:pt x="6" y="18"/>
                    <a:pt x="8" y="17"/>
                  </a:cubicBezTo>
                  <a:cubicBezTo>
                    <a:pt x="10" y="15"/>
                    <a:pt x="12" y="14"/>
                    <a:pt x="14" y="12"/>
                  </a:cubicBezTo>
                  <a:cubicBezTo>
                    <a:pt x="18" y="9"/>
                    <a:pt x="21" y="6"/>
                    <a:pt x="24" y="2"/>
                  </a:cubicBezTo>
                  <a:cubicBezTo>
                    <a:pt x="25" y="1"/>
                    <a:pt x="23" y="0"/>
                    <a:pt x="23" y="1"/>
                  </a:cubicBezTo>
                  <a:cubicBezTo>
                    <a:pt x="20" y="5"/>
                    <a:pt x="16" y="9"/>
                    <a:pt x="12" y="12"/>
                  </a:cubicBezTo>
                  <a:cubicBezTo>
                    <a:pt x="9" y="14"/>
                    <a:pt x="7" y="16"/>
                    <a:pt x="4" y="18"/>
                  </a:cubicBezTo>
                  <a:cubicBezTo>
                    <a:pt x="3" y="18"/>
                    <a:pt x="1" y="19"/>
                    <a:pt x="0" y="20"/>
                  </a:cubicBezTo>
                  <a:cubicBezTo>
                    <a:pt x="0" y="21"/>
                    <a:pt x="1" y="22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0"/>
                    <a:pt x="2" y="19"/>
                    <a:pt x="1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493"/>
            <p:cNvSpPr/>
            <p:nvPr/>
          </p:nvSpPr>
          <p:spPr bwMode="auto">
            <a:xfrm>
              <a:off x="41275" y="76200"/>
              <a:ext cx="95250" cy="82550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w 21"/>
                <a:gd name="T7" fmla="*/ 2147483646 h 18"/>
                <a:gd name="T8" fmla="*/ 2147483646 w 21"/>
                <a:gd name="T9" fmla="*/ 2147483646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8">
                  <a:moveTo>
                    <a:pt x="1" y="18"/>
                  </a:moveTo>
                  <a:cubicBezTo>
                    <a:pt x="8" y="13"/>
                    <a:pt x="14" y="8"/>
                    <a:pt x="20" y="2"/>
                  </a:cubicBezTo>
                  <a:cubicBezTo>
                    <a:pt x="21" y="1"/>
                    <a:pt x="20" y="0"/>
                    <a:pt x="19" y="1"/>
                  </a:cubicBezTo>
                  <a:cubicBezTo>
                    <a:pt x="13" y="7"/>
                    <a:pt x="7" y="12"/>
                    <a:pt x="0" y="16"/>
                  </a:cubicBezTo>
                  <a:cubicBezTo>
                    <a:pt x="0" y="17"/>
                    <a:pt x="0" y="18"/>
                    <a:pt x="1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494"/>
            <p:cNvSpPr/>
            <p:nvPr/>
          </p:nvSpPr>
          <p:spPr bwMode="auto">
            <a:xfrm>
              <a:off x="58737" y="100012"/>
              <a:ext cx="82550" cy="63500"/>
            </a:xfrm>
            <a:custGeom>
              <a:avLst/>
              <a:gdLst>
                <a:gd name="T0" fmla="*/ 2147483646 w 18"/>
                <a:gd name="T1" fmla="*/ 2147483646 h 14"/>
                <a:gd name="T2" fmla="*/ 2147483646 w 18"/>
                <a:gd name="T3" fmla="*/ 2147483646 h 14"/>
                <a:gd name="T4" fmla="*/ 2147483646 w 18"/>
                <a:gd name="T5" fmla="*/ 2147483646 h 14"/>
                <a:gd name="T6" fmla="*/ 2147483646 w 18"/>
                <a:gd name="T7" fmla="*/ 2147483646 h 14"/>
                <a:gd name="T8" fmla="*/ 2147483646 w 18"/>
                <a:gd name="T9" fmla="*/ 214748364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4">
                  <a:moveTo>
                    <a:pt x="2" y="13"/>
                  </a:moveTo>
                  <a:cubicBezTo>
                    <a:pt x="8" y="11"/>
                    <a:pt x="11" y="5"/>
                    <a:pt x="17" y="2"/>
                  </a:cubicBezTo>
                  <a:cubicBezTo>
                    <a:pt x="18" y="1"/>
                    <a:pt x="17" y="0"/>
                    <a:pt x="16" y="1"/>
                  </a:cubicBezTo>
                  <a:cubicBezTo>
                    <a:pt x="11" y="4"/>
                    <a:pt x="7" y="9"/>
                    <a:pt x="1" y="12"/>
                  </a:cubicBezTo>
                  <a:cubicBezTo>
                    <a:pt x="0" y="12"/>
                    <a:pt x="1" y="14"/>
                    <a:pt x="2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495"/>
            <p:cNvSpPr/>
            <p:nvPr/>
          </p:nvSpPr>
          <p:spPr bwMode="auto">
            <a:xfrm>
              <a:off x="14287" y="85725"/>
              <a:ext cx="49213" cy="73025"/>
            </a:xfrm>
            <a:custGeom>
              <a:avLst/>
              <a:gdLst>
                <a:gd name="T0" fmla="*/ 2147483646 w 11"/>
                <a:gd name="T1" fmla="*/ 2147483646 h 16"/>
                <a:gd name="T2" fmla="*/ 2147483646 w 11"/>
                <a:gd name="T3" fmla="*/ 2147483646 h 16"/>
                <a:gd name="T4" fmla="*/ 2147483646 w 11"/>
                <a:gd name="T5" fmla="*/ 2147483646 h 16"/>
                <a:gd name="T6" fmla="*/ 0 w 11"/>
                <a:gd name="T7" fmla="*/ 2147483646 h 16"/>
                <a:gd name="T8" fmla="*/ 2147483646 w 11"/>
                <a:gd name="T9" fmla="*/ 214748364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6">
                  <a:moveTo>
                    <a:pt x="1" y="4"/>
                  </a:moveTo>
                  <a:cubicBezTo>
                    <a:pt x="4" y="2"/>
                    <a:pt x="8" y="13"/>
                    <a:pt x="10" y="15"/>
                  </a:cubicBezTo>
                  <a:cubicBezTo>
                    <a:pt x="10" y="16"/>
                    <a:pt x="11" y="15"/>
                    <a:pt x="11" y="14"/>
                  </a:cubicBezTo>
                  <a:cubicBezTo>
                    <a:pt x="8" y="12"/>
                    <a:pt x="6" y="0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496"/>
            <p:cNvSpPr/>
            <p:nvPr/>
          </p:nvSpPr>
          <p:spPr bwMode="auto">
            <a:xfrm>
              <a:off x="22225" y="71437"/>
              <a:ext cx="63500" cy="92075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2147483646 w 14"/>
                <a:gd name="T7" fmla="*/ 2147483646 h 20"/>
                <a:gd name="T8" fmla="*/ 2147483646 w 14"/>
                <a:gd name="T9" fmla="*/ 0 h 20"/>
                <a:gd name="T10" fmla="*/ 2147483646 w 14"/>
                <a:gd name="T11" fmla="*/ 2147483646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" h="20">
                  <a:moveTo>
                    <a:pt x="1" y="2"/>
                  </a:moveTo>
                  <a:cubicBezTo>
                    <a:pt x="4" y="3"/>
                    <a:pt x="6" y="7"/>
                    <a:pt x="8" y="10"/>
                  </a:cubicBezTo>
                  <a:cubicBezTo>
                    <a:pt x="9" y="13"/>
                    <a:pt x="11" y="16"/>
                    <a:pt x="13" y="19"/>
                  </a:cubicBezTo>
                  <a:cubicBezTo>
                    <a:pt x="13" y="20"/>
                    <a:pt x="14" y="19"/>
                    <a:pt x="14" y="18"/>
                  </a:cubicBezTo>
                  <a:cubicBezTo>
                    <a:pt x="10" y="13"/>
                    <a:pt x="8" y="3"/>
                    <a:pt x="1" y="0"/>
                  </a:cubicBezTo>
                  <a:cubicBezTo>
                    <a:pt x="0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497"/>
            <p:cNvSpPr/>
            <p:nvPr/>
          </p:nvSpPr>
          <p:spPr bwMode="auto">
            <a:xfrm>
              <a:off x="36512" y="53975"/>
              <a:ext cx="73025" cy="104775"/>
            </a:xfrm>
            <a:custGeom>
              <a:avLst/>
              <a:gdLst>
                <a:gd name="T0" fmla="*/ 2147483646 w 16"/>
                <a:gd name="T1" fmla="*/ 2147483646 h 23"/>
                <a:gd name="T2" fmla="*/ 2147483646 w 16"/>
                <a:gd name="T3" fmla="*/ 2147483646 h 23"/>
                <a:gd name="T4" fmla="*/ 2147483646 w 16"/>
                <a:gd name="T5" fmla="*/ 2147483646 h 23"/>
                <a:gd name="T6" fmla="*/ 2147483646 w 16"/>
                <a:gd name="T7" fmla="*/ 2147483646 h 23"/>
                <a:gd name="T8" fmla="*/ 2147483646 w 16"/>
                <a:gd name="T9" fmla="*/ 2147483646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23">
                  <a:moveTo>
                    <a:pt x="1" y="2"/>
                  </a:moveTo>
                  <a:cubicBezTo>
                    <a:pt x="7" y="7"/>
                    <a:pt x="10" y="16"/>
                    <a:pt x="14" y="22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1" y="15"/>
                    <a:pt x="8" y="6"/>
                    <a:pt x="1" y="1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498"/>
            <p:cNvSpPr/>
            <p:nvPr/>
          </p:nvSpPr>
          <p:spPr bwMode="auto">
            <a:xfrm>
              <a:off x="50800" y="49212"/>
              <a:ext cx="71438" cy="104775"/>
            </a:xfrm>
            <a:custGeom>
              <a:avLst/>
              <a:gdLst>
                <a:gd name="T0" fmla="*/ 2147483646 w 16"/>
                <a:gd name="T1" fmla="*/ 2147483646 h 23"/>
                <a:gd name="T2" fmla="*/ 2147483646 w 16"/>
                <a:gd name="T3" fmla="*/ 2147483646 h 23"/>
                <a:gd name="T4" fmla="*/ 2147483646 w 16"/>
                <a:gd name="T5" fmla="*/ 2147483646 h 23"/>
                <a:gd name="T6" fmla="*/ 2147483646 w 16"/>
                <a:gd name="T7" fmla="*/ 2147483646 h 23"/>
                <a:gd name="T8" fmla="*/ 2147483646 w 16"/>
                <a:gd name="T9" fmla="*/ 2147483646 h 23"/>
                <a:gd name="T10" fmla="*/ 2147483646 w 16"/>
                <a:gd name="T11" fmla="*/ 2147483646 h 23"/>
                <a:gd name="T12" fmla="*/ 2147483646 w 16"/>
                <a:gd name="T13" fmla="*/ 2147483646 h 23"/>
                <a:gd name="T14" fmla="*/ 2147483646 w 16"/>
                <a:gd name="T15" fmla="*/ 2147483646 h 23"/>
                <a:gd name="T16" fmla="*/ 2147483646 w 16"/>
                <a:gd name="T17" fmla="*/ 2147483646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" h="23">
                  <a:moveTo>
                    <a:pt x="1" y="1"/>
                  </a:moveTo>
                  <a:cubicBezTo>
                    <a:pt x="1" y="2"/>
                    <a:pt x="2" y="3"/>
                    <a:pt x="2" y="4"/>
                  </a:cubicBezTo>
                  <a:cubicBezTo>
                    <a:pt x="3" y="6"/>
                    <a:pt x="5" y="8"/>
                    <a:pt x="6" y="10"/>
                  </a:cubicBezTo>
                  <a:cubicBezTo>
                    <a:pt x="9" y="14"/>
                    <a:pt x="11" y="19"/>
                    <a:pt x="14" y="22"/>
                  </a:cubicBezTo>
                  <a:cubicBezTo>
                    <a:pt x="15" y="23"/>
                    <a:pt x="16" y="21"/>
                    <a:pt x="15" y="21"/>
                  </a:cubicBezTo>
                  <a:cubicBezTo>
                    <a:pt x="12" y="18"/>
                    <a:pt x="10" y="13"/>
                    <a:pt x="7" y="10"/>
                  </a:cubicBezTo>
                  <a:cubicBezTo>
                    <a:pt x="6" y="8"/>
                    <a:pt x="5" y="6"/>
                    <a:pt x="4" y="4"/>
                  </a:cubicBezTo>
                  <a:cubicBezTo>
                    <a:pt x="3" y="3"/>
                    <a:pt x="2" y="2"/>
                    <a:pt x="2" y="1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499"/>
            <p:cNvSpPr/>
            <p:nvPr/>
          </p:nvSpPr>
          <p:spPr bwMode="auto">
            <a:xfrm>
              <a:off x="63500" y="44450"/>
              <a:ext cx="68263" cy="90487"/>
            </a:xfrm>
            <a:custGeom>
              <a:avLst/>
              <a:gdLst>
                <a:gd name="T0" fmla="*/ 2147483646 w 15"/>
                <a:gd name="T1" fmla="*/ 2147483646 h 20"/>
                <a:gd name="T2" fmla="*/ 2147483646 w 15"/>
                <a:gd name="T3" fmla="*/ 2147483646 h 20"/>
                <a:gd name="T4" fmla="*/ 2147483646 w 15"/>
                <a:gd name="T5" fmla="*/ 2147483646 h 20"/>
                <a:gd name="T6" fmla="*/ 2147483646 w 15"/>
                <a:gd name="T7" fmla="*/ 2147483646 h 20"/>
                <a:gd name="T8" fmla="*/ 2147483646 w 15"/>
                <a:gd name="T9" fmla="*/ 2147483646 h 20"/>
                <a:gd name="T10" fmla="*/ 2147483646 w 15"/>
                <a:gd name="T11" fmla="*/ 0 h 20"/>
                <a:gd name="T12" fmla="*/ 2147483646 w 15"/>
                <a:gd name="T13" fmla="*/ 2147483646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20">
                  <a:moveTo>
                    <a:pt x="1" y="2"/>
                  </a:moveTo>
                  <a:cubicBezTo>
                    <a:pt x="4" y="3"/>
                    <a:pt x="6" y="7"/>
                    <a:pt x="7" y="10"/>
                  </a:cubicBezTo>
                  <a:cubicBezTo>
                    <a:pt x="9" y="13"/>
                    <a:pt x="11" y="17"/>
                    <a:pt x="13" y="19"/>
                  </a:cubicBezTo>
                  <a:cubicBezTo>
                    <a:pt x="14" y="20"/>
                    <a:pt x="15" y="19"/>
                    <a:pt x="14" y="18"/>
                  </a:cubicBezTo>
                  <a:cubicBezTo>
                    <a:pt x="11" y="16"/>
                    <a:pt x="10" y="11"/>
                    <a:pt x="8" y="8"/>
                  </a:cubicBezTo>
                  <a:cubicBezTo>
                    <a:pt x="6" y="5"/>
                    <a:pt x="5" y="2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500"/>
            <p:cNvSpPr/>
            <p:nvPr/>
          </p:nvSpPr>
          <p:spPr bwMode="auto">
            <a:xfrm>
              <a:off x="85725" y="36512"/>
              <a:ext cx="55563" cy="80962"/>
            </a:xfrm>
            <a:custGeom>
              <a:avLst/>
              <a:gdLst>
                <a:gd name="T0" fmla="*/ 2147483646 w 12"/>
                <a:gd name="T1" fmla="*/ 2147483646 h 18"/>
                <a:gd name="T2" fmla="*/ 2147483646 w 12"/>
                <a:gd name="T3" fmla="*/ 2147483646 h 18"/>
                <a:gd name="T4" fmla="*/ 2147483646 w 12"/>
                <a:gd name="T5" fmla="*/ 2147483646 h 18"/>
                <a:gd name="T6" fmla="*/ 2147483646 w 12"/>
                <a:gd name="T7" fmla="*/ 2147483646 h 18"/>
                <a:gd name="T8" fmla="*/ 2147483646 w 12"/>
                <a:gd name="T9" fmla="*/ 2147483646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8">
                  <a:moveTo>
                    <a:pt x="1" y="1"/>
                  </a:moveTo>
                  <a:cubicBezTo>
                    <a:pt x="3" y="7"/>
                    <a:pt x="7" y="12"/>
                    <a:pt x="11" y="17"/>
                  </a:cubicBezTo>
                  <a:cubicBezTo>
                    <a:pt x="11" y="18"/>
                    <a:pt x="12" y="17"/>
                    <a:pt x="12" y="16"/>
                  </a:cubicBezTo>
                  <a:cubicBezTo>
                    <a:pt x="9" y="11"/>
                    <a:pt x="4" y="7"/>
                    <a:pt x="2" y="1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501"/>
            <p:cNvSpPr/>
            <p:nvPr/>
          </p:nvSpPr>
          <p:spPr bwMode="auto">
            <a:xfrm>
              <a:off x="104775" y="44450"/>
              <a:ext cx="36513" cy="55562"/>
            </a:xfrm>
            <a:custGeom>
              <a:avLst/>
              <a:gdLst>
                <a:gd name="T0" fmla="*/ 2147483646 w 8"/>
                <a:gd name="T1" fmla="*/ 2147483646 h 12"/>
                <a:gd name="T2" fmla="*/ 2147483646 w 8"/>
                <a:gd name="T3" fmla="*/ 2147483646 h 12"/>
                <a:gd name="T4" fmla="*/ 2147483646 w 8"/>
                <a:gd name="T5" fmla="*/ 2147483646 h 12"/>
                <a:gd name="T6" fmla="*/ 2147483646 w 8"/>
                <a:gd name="T7" fmla="*/ 0 h 12"/>
                <a:gd name="T8" fmla="*/ 2147483646 w 8"/>
                <a:gd name="T9" fmla="*/ 214748364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12">
                  <a:moveTo>
                    <a:pt x="1" y="2"/>
                  </a:moveTo>
                  <a:cubicBezTo>
                    <a:pt x="3" y="4"/>
                    <a:pt x="4" y="8"/>
                    <a:pt x="6" y="11"/>
                  </a:cubicBezTo>
                  <a:cubicBezTo>
                    <a:pt x="7" y="12"/>
                    <a:pt x="8" y="11"/>
                    <a:pt x="7" y="10"/>
                  </a:cubicBezTo>
                  <a:cubicBezTo>
                    <a:pt x="5" y="7"/>
                    <a:pt x="4" y="3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490"/>
          <p:cNvGrpSpPr/>
          <p:nvPr/>
        </p:nvGrpSpPr>
        <p:grpSpPr bwMode="auto">
          <a:xfrm>
            <a:off x="7100979" y="4448529"/>
            <a:ext cx="989012" cy="536575"/>
            <a:chOff x="0" y="0"/>
            <a:chExt cx="989013" cy="536575"/>
          </a:xfrm>
        </p:grpSpPr>
        <p:sp>
          <p:nvSpPr>
            <p:cNvPr id="25" name="Freeform 466"/>
            <p:cNvSpPr>
              <a:spLocks noEditPoints="1"/>
            </p:cNvSpPr>
            <p:nvPr/>
          </p:nvSpPr>
          <p:spPr bwMode="auto">
            <a:xfrm>
              <a:off x="41275" y="41275"/>
              <a:ext cx="947738" cy="495300"/>
            </a:xfrm>
            <a:custGeom>
              <a:avLst/>
              <a:gdLst>
                <a:gd name="T0" fmla="*/ 2147483646 w 209"/>
                <a:gd name="T1" fmla="*/ 2147483646 h 109"/>
                <a:gd name="T2" fmla="*/ 2147483646 w 209"/>
                <a:gd name="T3" fmla="*/ 2147483646 h 109"/>
                <a:gd name="T4" fmla="*/ 2147483646 w 209"/>
                <a:gd name="T5" fmla="*/ 2147483646 h 109"/>
                <a:gd name="T6" fmla="*/ 2147483646 w 209"/>
                <a:gd name="T7" fmla="*/ 2147483646 h 109"/>
                <a:gd name="T8" fmla="*/ 2147483646 w 209"/>
                <a:gd name="T9" fmla="*/ 2147483646 h 109"/>
                <a:gd name="T10" fmla="*/ 2147483646 w 209"/>
                <a:gd name="T11" fmla="*/ 2147483646 h 109"/>
                <a:gd name="T12" fmla="*/ 2147483646 w 209"/>
                <a:gd name="T13" fmla="*/ 2147483646 h 109"/>
                <a:gd name="T14" fmla="*/ 2147483646 w 209"/>
                <a:gd name="T15" fmla="*/ 2147483646 h 109"/>
                <a:gd name="T16" fmla="*/ 2147483646 w 209"/>
                <a:gd name="T17" fmla="*/ 2147483646 h 109"/>
                <a:gd name="T18" fmla="*/ 2147483646 w 209"/>
                <a:gd name="T19" fmla="*/ 2147483646 h 109"/>
                <a:gd name="T20" fmla="*/ 2147483646 w 209"/>
                <a:gd name="T21" fmla="*/ 2147483646 h 109"/>
                <a:gd name="T22" fmla="*/ 2147483646 w 209"/>
                <a:gd name="T23" fmla="*/ 2147483646 h 109"/>
                <a:gd name="T24" fmla="*/ 2147483646 w 209"/>
                <a:gd name="T25" fmla="*/ 2147483646 h 109"/>
                <a:gd name="T26" fmla="*/ 2147483646 w 209"/>
                <a:gd name="T27" fmla="*/ 2147483646 h 109"/>
                <a:gd name="T28" fmla="*/ 2147483646 w 209"/>
                <a:gd name="T29" fmla="*/ 2147483646 h 109"/>
                <a:gd name="T30" fmla="*/ 2147483646 w 209"/>
                <a:gd name="T31" fmla="*/ 2147483646 h 109"/>
                <a:gd name="T32" fmla="*/ 2147483646 w 209"/>
                <a:gd name="T33" fmla="*/ 2147483646 h 1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9" h="109">
                  <a:moveTo>
                    <a:pt x="207" y="74"/>
                  </a:moveTo>
                  <a:cubicBezTo>
                    <a:pt x="193" y="65"/>
                    <a:pt x="180" y="55"/>
                    <a:pt x="167" y="46"/>
                  </a:cubicBezTo>
                  <a:cubicBezTo>
                    <a:pt x="164" y="44"/>
                    <a:pt x="161" y="48"/>
                    <a:pt x="163" y="51"/>
                  </a:cubicBezTo>
                  <a:cubicBezTo>
                    <a:pt x="171" y="61"/>
                    <a:pt x="181" y="68"/>
                    <a:pt x="190" y="76"/>
                  </a:cubicBezTo>
                  <a:cubicBezTo>
                    <a:pt x="160" y="77"/>
                    <a:pt x="128" y="69"/>
                    <a:pt x="99" y="60"/>
                  </a:cubicBezTo>
                  <a:cubicBezTo>
                    <a:pt x="68" y="50"/>
                    <a:pt x="23" y="35"/>
                    <a:pt x="7" y="3"/>
                  </a:cubicBezTo>
                  <a:cubicBezTo>
                    <a:pt x="5" y="0"/>
                    <a:pt x="0" y="3"/>
                    <a:pt x="1" y="6"/>
                  </a:cubicBezTo>
                  <a:cubicBezTo>
                    <a:pt x="17" y="36"/>
                    <a:pt x="54" y="50"/>
                    <a:pt x="83" y="61"/>
                  </a:cubicBezTo>
                  <a:cubicBezTo>
                    <a:pt x="116" y="73"/>
                    <a:pt x="153" y="83"/>
                    <a:pt x="188" y="82"/>
                  </a:cubicBezTo>
                  <a:cubicBezTo>
                    <a:pt x="172" y="91"/>
                    <a:pt x="155" y="101"/>
                    <a:pt x="137" y="103"/>
                  </a:cubicBezTo>
                  <a:cubicBezTo>
                    <a:pt x="133" y="103"/>
                    <a:pt x="133" y="109"/>
                    <a:pt x="137" y="109"/>
                  </a:cubicBezTo>
                  <a:cubicBezTo>
                    <a:pt x="162" y="107"/>
                    <a:pt x="185" y="89"/>
                    <a:pt x="207" y="79"/>
                  </a:cubicBezTo>
                  <a:cubicBezTo>
                    <a:pt x="209" y="78"/>
                    <a:pt x="209" y="75"/>
                    <a:pt x="207" y="74"/>
                  </a:cubicBezTo>
                  <a:close/>
                  <a:moveTo>
                    <a:pt x="199" y="76"/>
                  </a:moveTo>
                  <a:cubicBezTo>
                    <a:pt x="199" y="76"/>
                    <a:pt x="199" y="76"/>
                    <a:pt x="199" y="75"/>
                  </a:cubicBezTo>
                  <a:cubicBezTo>
                    <a:pt x="199" y="76"/>
                    <a:pt x="199" y="76"/>
                    <a:pt x="200" y="76"/>
                  </a:cubicBezTo>
                  <a:cubicBezTo>
                    <a:pt x="200" y="76"/>
                    <a:pt x="200" y="76"/>
                    <a:pt x="199" y="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503"/>
            <p:cNvSpPr/>
            <p:nvPr/>
          </p:nvSpPr>
          <p:spPr bwMode="auto">
            <a:xfrm>
              <a:off x="0" y="0"/>
              <a:ext cx="73025" cy="60325"/>
            </a:xfrm>
            <a:custGeom>
              <a:avLst/>
              <a:gdLst>
                <a:gd name="T0" fmla="*/ 2147483646 w 16"/>
                <a:gd name="T1" fmla="*/ 2147483646 h 13"/>
                <a:gd name="T2" fmla="*/ 2147483646 w 16"/>
                <a:gd name="T3" fmla="*/ 2147483646 h 13"/>
                <a:gd name="T4" fmla="*/ 2147483646 w 16"/>
                <a:gd name="T5" fmla="*/ 2147483646 h 13"/>
                <a:gd name="T6" fmla="*/ 2147483646 w 16"/>
                <a:gd name="T7" fmla="*/ 2147483646 h 13"/>
                <a:gd name="T8" fmla="*/ 2147483646 w 16"/>
                <a:gd name="T9" fmla="*/ 2147483646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13">
                  <a:moveTo>
                    <a:pt x="2" y="12"/>
                  </a:moveTo>
                  <a:cubicBezTo>
                    <a:pt x="6" y="8"/>
                    <a:pt x="11" y="5"/>
                    <a:pt x="15" y="2"/>
                  </a:cubicBezTo>
                  <a:cubicBezTo>
                    <a:pt x="16" y="2"/>
                    <a:pt x="15" y="0"/>
                    <a:pt x="15" y="1"/>
                  </a:cubicBezTo>
                  <a:cubicBezTo>
                    <a:pt x="10" y="4"/>
                    <a:pt x="5" y="7"/>
                    <a:pt x="1" y="11"/>
                  </a:cubicBezTo>
                  <a:cubicBezTo>
                    <a:pt x="0" y="11"/>
                    <a:pt x="2" y="13"/>
                    <a:pt x="2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506"/>
            <p:cNvSpPr/>
            <p:nvPr/>
          </p:nvSpPr>
          <p:spPr bwMode="auto">
            <a:xfrm>
              <a:off x="4763" y="4762"/>
              <a:ext cx="117475" cy="100012"/>
            </a:xfrm>
            <a:custGeom>
              <a:avLst/>
              <a:gdLst>
                <a:gd name="T0" fmla="*/ 2147483646 w 26"/>
                <a:gd name="T1" fmla="*/ 2147483646 h 22"/>
                <a:gd name="T2" fmla="*/ 2147483646 w 26"/>
                <a:gd name="T3" fmla="*/ 2147483646 h 22"/>
                <a:gd name="T4" fmla="*/ 2147483646 w 26"/>
                <a:gd name="T5" fmla="*/ 2147483646 h 22"/>
                <a:gd name="T6" fmla="*/ 2147483646 w 26"/>
                <a:gd name="T7" fmla="*/ 2147483646 h 22"/>
                <a:gd name="T8" fmla="*/ 2147483646 w 26"/>
                <a:gd name="T9" fmla="*/ 2147483646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22">
                  <a:moveTo>
                    <a:pt x="2" y="21"/>
                  </a:moveTo>
                  <a:cubicBezTo>
                    <a:pt x="10" y="15"/>
                    <a:pt x="16" y="7"/>
                    <a:pt x="25" y="2"/>
                  </a:cubicBezTo>
                  <a:cubicBezTo>
                    <a:pt x="26" y="2"/>
                    <a:pt x="25" y="0"/>
                    <a:pt x="24" y="1"/>
                  </a:cubicBezTo>
                  <a:cubicBezTo>
                    <a:pt x="16" y="6"/>
                    <a:pt x="9" y="14"/>
                    <a:pt x="1" y="20"/>
                  </a:cubicBezTo>
                  <a:cubicBezTo>
                    <a:pt x="0" y="21"/>
                    <a:pt x="1" y="22"/>
                    <a:pt x="2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507"/>
            <p:cNvSpPr/>
            <p:nvPr/>
          </p:nvSpPr>
          <p:spPr bwMode="auto">
            <a:xfrm>
              <a:off x="9525" y="19050"/>
              <a:ext cx="112713" cy="100012"/>
            </a:xfrm>
            <a:custGeom>
              <a:avLst/>
              <a:gdLst>
                <a:gd name="T0" fmla="*/ 2147483646 w 25"/>
                <a:gd name="T1" fmla="*/ 2147483646 h 22"/>
                <a:gd name="T2" fmla="*/ 2147483646 w 25"/>
                <a:gd name="T3" fmla="*/ 2147483646 h 22"/>
                <a:gd name="T4" fmla="*/ 2147483646 w 25"/>
                <a:gd name="T5" fmla="*/ 2147483646 h 22"/>
                <a:gd name="T6" fmla="*/ 2147483646 w 25"/>
                <a:gd name="T7" fmla="*/ 2147483646 h 22"/>
                <a:gd name="T8" fmla="*/ 2147483646 w 25"/>
                <a:gd name="T9" fmla="*/ 2147483646 h 22"/>
                <a:gd name="T10" fmla="*/ 2147483646 w 25"/>
                <a:gd name="T11" fmla="*/ 2147483646 h 22"/>
                <a:gd name="T12" fmla="*/ 2147483646 w 25"/>
                <a:gd name="T13" fmla="*/ 2147483646 h 22"/>
                <a:gd name="T14" fmla="*/ 2147483646 w 25"/>
                <a:gd name="T15" fmla="*/ 2147483646 h 22"/>
                <a:gd name="T16" fmla="*/ 2147483646 w 25"/>
                <a:gd name="T17" fmla="*/ 2147483646 h 22"/>
                <a:gd name="T18" fmla="*/ 2147483646 w 25"/>
                <a:gd name="T19" fmla="*/ 2147483646 h 22"/>
                <a:gd name="T20" fmla="*/ 2147483646 w 25"/>
                <a:gd name="T21" fmla="*/ 2147483646 h 22"/>
                <a:gd name="T22" fmla="*/ 2147483646 w 25"/>
                <a:gd name="T23" fmla="*/ 2147483646 h 22"/>
                <a:gd name="T24" fmla="*/ 2147483646 w 25"/>
                <a:gd name="T25" fmla="*/ 2147483646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22"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3" y="19"/>
                    <a:pt x="6" y="18"/>
                    <a:pt x="8" y="17"/>
                  </a:cubicBezTo>
                  <a:cubicBezTo>
                    <a:pt x="10" y="15"/>
                    <a:pt x="12" y="14"/>
                    <a:pt x="14" y="12"/>
                  </a:cubicBezTo>
                  <a:cubicBezTo>
                    <a:pt x="18" y="9"/>
                    <a:pt x="21" y="6"/>
                    <a:pt x="24" y="1"/>
                  </a:cubicBezTo>
                  <a:cubicBezTo>
                    <a:pt x="25" y="1"/>
                    <a:pt x="23" y="0"/>
                    <a:pt x="23" y="1"/>
                  </a:cubicBezTo>
                  <a:cubicBezTo>
                    <a:pt x="20" y="5"/>
                    <a:pt x="16" y="9"/>
                    <a:pt x="12" y="12"/>
                  </a:cubicBezTo>
                  <a:cubicBezTo>
                    <a:pt x="9" y="14"/>
                    <a:pt x="7" y="16"/>
                    <a:pt x="4" y="18"/>
                  </a:cubicBezTo>
                  <a:cubicBezTo>
                    <a:pt x="3" y="18"/>
                    <a:pt x="1" y="19"/>
                    <a:pt x="1" y="20"/>
                  </a:cubicBezTo>
                  <a:cubicBezTo>
                    <a:pt x="0" y="21"/>
                    <a:pt x="1" y="22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0"/>
                    <a:pt x="2" y="19"/>
                    <a:pt x="1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508"/>
            <p:cNvSpPr/>
            <p:nvPr/>
          </p:nvSpPr>
          <p:spPr bwMode="auto">
            <a:xfrm>
              <a:off x="26988" y="41275"/>
              <a:ext cx="95250" cy="82550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w 21"/>
                <a:gd name="T7" fmla="*/ 2147483646 h 18"/>
                <a:gd name="T8" fmla="*/ 2147483646 w 21"/>
                <a:gd name="T9" fmla="*/ 2147483646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8">
                  <a:moveTo>
                    <a:pt x="1" y="18"/>
                  </a:moveTo>
                  <a:cubicBezTo>
                    <a:pt x="8" y="13"/>
                    <a:pt x="14" y="8"/>
                    <a:pt x="20" y="2"/>
                  </a:cubicBezTo>
                  <a:cubicBezTo>
                    <a:pt x="21" y="1"/>
                    <a:pt x="20" y="0"/>
                    <a:pt x="19" y="1"/>
                  </a:cubicBezTo>
                  <a:cubicBezTo>
                    <a:pt x="13" y="6"/>
                    <a:pt x="7" y="12"/>
                    <a:pt x="0" y="16"/>
                  </a:cubicBezTo>
                  <a:cubicBezTo>
                    <a:pt x="0" y="17"/>
                    <a:pt x="0" y="18"/>
                    <a:pt x="1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509"/>
            <p:cNvSpPr/>
            <p:nvPr/>
          </p:nvSpPr>
          <p:spPr bwMode="auto">
            <a:xfrm>
              <a:off x="46038" y="63500"/>
              <a:ext cx="80963" cy="60325"/>
            </a:xfrm>
            <a:custGeom>
              <a:avLst/>
              <a:gdLst>
                <a:gd name="T0" fmla="*/ 2147483646 w 18"/>
                <a:gd name="T1" fmla="*/ 2147483646 h 13"/>
                <a:gd name="T2" fmla="*/ 2147483646 w 18"/>
                <a:gd name="T3" fmla="*/ 2147483646 h 13"/>
                <a:gd name="T4" fmla="*/ 2147483646 w 18"/>
                <a:gd name="T5" fmla="*/ 2147483646 h 13"/>
                <a:gd name="T6" fmla="*/ 2147483646 w 18"/>
                <a:gd name="T7" fmla="*/ 2147483646 h 13"/>
                <a:gd name="T8" fmla="*/ 2147483646 w 18"/>
                <a:gd name="T9" fmla="*/ 2147483646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3">
                  <a:moveTo>
                    <a:pt x="2" y="13"/>
                  </a:moveTo>
                  <a:cubicBezTo>
                    <a:pt x="8" y="11"/>
                    <a:pt x="12" y="5"/>
                    <a:pt x="17" y="2"/>
                  </a:cubicBezTo>
                  <a:cubicBezTo>
                    <a:pt x="18" y="1"/>
                    <a:pt x="17" y="0"/>
                    <a:pt x="16" y="1"/>
                  </a:cubicBezTo>
                  <a:cubicBezTo>
                    <a:pt x="11" y="4"/>
                    <a:pt x="7" y="9"/>
                    <a:pt x="1" y="12"/>
                  </a:cubicBezTo>
                  <a:cubicBezTo>
                    <a:pt x="0" y="12"/>
                    <a:pt x="1" y="13"/>
                    <a:pt x="2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510"/>
            <p:cNvSpPr/>
            <p:nvPr/>
          </p:nvSpPr>
          <p:spPr bwMode="auto">
            <a:xfrm>
              <a:off x="0" y="50800"/>
              <a:ext cx="49213" cy="73025"/>
            </a:xfrm>
            <a:custGeom>
              <a:avLst/>
              <a:gdLst>
                <a:gd name="T0" fmla="*/ 2147483646 w 11"/>
                <a:gd name="T1" fmla="*/ 2147483646 h 16"/>
                <a:gd name="T2" fmla="*/ 2147483646 w 11"/>
                <a:gd name="T3" fmla="*/ 2147483646 h 16"/>
                <a:gd name="T4" fmla="*/ 2147483646 w 11"/>
                <a:gd name="T5" fmla="*/ 2147483646 h 16"/>
                <a:gd name="T6" fmla="*/ 2147483646 w 11"/>
                <a:gd name="T7" fmla="*/ 2147483646 h 16"/>
                <a:gd name="T8" fmla="*/ 2147483646 w 11"/>
                <a:gd name="T9" fmla="*/ 214748364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6">
                  <a:moveTo>
                    <a:pt x="1" y="4"/>
                  </a:moveTo>
                  <a:cubicBezTo>
                    <a:pt x="4" y="2"/>
                    <a:pt x="8" y="13"/>
                    <a:pt x="10" y="15"/>
                  </a:cubicBezTo>
                  <a:cubicBezTo>
                    <a:pt x="10" y="16"/>
                    <a:pt x="11" y="15"/>
                    <a:pt x="11" y="14"/>
                  </a:cubicBezTo>
                  <a:cubicBezTo>
                    <a:pt x="8" y="11"/>
                    <a:pt x="6" y="0"/>
                    <a:pt x="1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511"/>
            <p:cNvSpPr/>
            <p:nvPr/>
          </p:nvSpPr>
          <p:spPr bwMode="auto">
            <a:xfrm>
              <a:off x="9525" y="36512"/>
              <a:ext cx="68263" cy="87312"/>
            </a:xfrm>
            <a:custGeom>
              <a:avLst/>
              <a:gdLst>
                <a:gd name="T0" fmla="*/ 2147483646 w 15"/>
                <a:gd name="T1" fmla="*/ 2147483646 h 19"/>
                <a:gd name="T2" fmla="*/ 2147483646 w 15"/>
                <a:gd name="T3" fmla="*/ 2147483646 h 19"/>
                <a:gd name="T4" fmla="*/ 2147483646 w 15"/>
                <a:gd name="T5" fmla="*/ 2147483646 h 19"/>
                <a:gd name="T6" fmla="*/ 2147483646 w 15"/>
                <a:gd name="T7" fmla="*/ 2147483646 h 19"/>
                <a:gd name="T8" fmla="*/ 2147483646 w 15"/>
                <a:gd name="T9" fmla="*/ 0 h 19"/>
                <a:gd name="T10" fmla="*/ 2147483646 w 15"/>
                <a:gd name="T11" fmla="*/ 2147483646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19">
                  <a:moveTo>
                    <a:pt x="1" y="2"/>
                  </a:moveTo>
                  <a:cubicBezTo>
                    <a:pt x="4" y="3"/>
                    <a:pt x="6" y="7"/>
                    <a:pt x="8" y="10"/>
                  </a:cubicBezTo>
                  <a:cubicBezTo>
                    <a:pt x="10" y="13"/>
                    <a:pt x="11" y="16"/>
                    <a:pt x="13" y="19"/>
                  </a:cubicBezTo>
                  <a:cubicBezTo>
                    <a:pt x="13" y="19"/>
                    <a:pt x="15" y="19"/>
                    <a:pt x="14" y="18"/>
                  </a:cubicBezTo>
                  <a:cubicBezTo>
                    <a:pt x="10" y="12"/>
                    <a:pt x="8" y="3"/>
                    <a:pt x="1" y="0"/>
                  </a:cubicBezTo>
                  <a:cubicBezTo>
                    <a:pt x="0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512"/>
            <p:cNvSpPr/>
            <p:nvPr/>
          </p:nvSpPr>
          <p:spPr bwMode="auto">
            <a:xfrm>
              <a:off x="22225" y="19050"/>
              <a:ext cx="73025" cy="104775"/>
            </a:xfrm>
            <a:custGeom>
              <a:avLst/>
              <a:gdLst>
                <a:gd name="T0" fmla="*/ 2147483646 w 16"/>
                <a:gd name="T1" fmla="*/ 2147483646 h 23"/>
                <a:gd name="T2" fmla="*/ 2147483646 w 16"/>
                <a:gd name="T3" fmla="*/ 2147483646 h 23"/>
                <a:gd name="T4" fmla="*/ 2147483646 w 16"/>
                <a:gd name="T5" fmla="*/ 2147483646 h 23"/>
                <a:gd name="T6" fmla="*/ 2147483646 w 16"/>
                <a:gd name="T7" fmla="*/ 2147483646 h 23"/>
                <a:gd name="T8" fmla="*/ 2147483646 w 16"/>
                <a:gd name="T9" fmla="*/ 2147483646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23">
                  <a:moveTo>
                    <a:pt x="1" y="2"/>
                  </a:moveTo>
                  <a:cubicBezTo>
                    <a:pt x="7" y="7"/>
                    <a:pt x="10" y="15"/>
                    <a:pt x="14" y="22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1" y="14"/>
                    <a:pt x="8" y="6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513"/>
            <p:cNvSpPr/>
            <p:nvPr/>
          </p:nvSpPr>
          <p:spPr bwMode="auto">
            <a:xfrm>
              <a:off x="41275" y="14287"/>
              <a:ext cx="68263" cy="100012"/>
            </a:xfrm>
            <a:custGeom>
              <a:avLst/>
              <a:gdLst>
                <a:gd name="T0" fmla="*/ 0 w 15"/>
                <a:gd name="T1" fmla="*/ 2147483646 h 22"/>
                <a:gd name="T2" fmla="*/ 2147483646 w 15"/>
                <a:gd name="T3" fmla="*/ 2147483646 h 22"/>
                <a:gd name="T4" fmla="*/ 2147483646 w 15"/>
                <a:gd name="T5" fmla="*/ 2147483646 h 22"/>
                <a:gd name="T6" fmla="*/ 2147483646 w 15"/>
                <a:gd name="T7" fmla="*/ 2147483646 h 22"/>
                <a:gd name="T8" fmla="*/ 2147483646 w 15"/>
                <a:gd name="T9" fmla="*/ 2147483646 h 22"/>
                <a:gd name="T10" fmla="*/ 2147483646 w 15"/>
                <a:gd name="T11" fmla="*/ 2147483646 h 22"/>
                <a:gd name="T12" fmla="*/ 2147483646 w 15"/>
                <a:gd name="T13" fmla="*/ 2147483646 h 22"/>
                <a:gd name="T14" fmla="*/ 2147483646 w 15"/>
                <a:gd name="T15" fmla="*/ 2147483646 h 22"/>
                <a:gd name="T16" fmla="*/ 0 w 15"/>
                <a:gd name="T17" fmla="*/ 2147483646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22">
                  <a:moveTo>
                    <a:pt x="0" y="1"/>
                  </a:moveTo>
                  <a:cubicBezTo>
                    <a:pt x="0" y="2"/>
                    <a:pt x="1" y="3"/>
                    <a:pt x="1" y="4"/>
                  </a:cubicBezTo>
                  <a:cubicBezTo>
                    <a:pt x="2" y="6"/>
                    <a:pt x="4" y="8"/>
                    <a:pt x="5" y="10"/>
                  </a:cubicBezTo>
                  <a:cubicBezTo>
                    <a:pt x="8" y="14"/>
                    <a:pt x="10" y="18"/>
                    <a:pt x="13" y="22"/>
                  </a:cubicBezTo>
                  <a:cubicBezTo>
                    <a:pt x="14" y="22"/>
                    <a:pt x="15" y="21"/>
                    <a:pt x="14" y="21"/>
                  </a:cubicBezTo>
                  <a:cubicBezTo>
                    <a:pt x="11" y="17"/>
                    <a:pt x="9" y="13"/>
                    <a:pt x="7" y="10"/>
                  </a:cubicBezTo>
                  <a:cubicBezTo>
                    <a:pt x="5" y="8"/>
                    <a:pt x="4" y="6"/>
                    <a:pt x="3" y="3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514"/>
            <p:cNvSpPr/>
            <p:nvPr/>
          </p:nvSpPr>
          <p:spPr bwMode="auto">
            <a:xfrm>
              <a:off x="49213" y="9525"/>
              <a:ext cx="68263" cy="90487"/>
            </a:xfrm>
            <a:custGeom>
              <a:avLst/>
              <a:gdLst>
                <a:gd name="T0" fmla="*/ 2147483646 w 15"/>
                <a:gd name="T1" fmla="*/ 2147483646 h 20"/>
                <a:gd name="T2" fmla="*/ 2147483646 w 15"/>
                <a:gd name="T3" fmla="*/ 2147483646 h 20"/>
                <a:gd name="T4" fmla="*/ 2147483646 w 15"/>
                <a:gd name="T5" fmla="*/ 2147483646 h 20"/>
                <a:gd name="T6" fmla="*/ 2147483646 w 15"/>
                <a:gd name="T7" fmla="*/ 2147483646 h 20"/>
                <a:gd name="T8" fmla="*/ 2147483646 w 15"/>
                <a:gd name="T9" fmla="*/ 2147483646 h 20"/>
                <a:gd name="T10" fmla="*/ 2147483646 w 15"/>
                <a:gd name="T11" fmla="*/ 0 h 20"/>
                <a:gd name="T12" fmla="*/ 2147483646 w 15"/>
                <a:gd name="T13" fmla="*/ 2147483646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20">
                  <a:moveTo>
                    <a:pt x="1" y="1"/>
                  </a:moveTo>
                  <a:cubicBezTo>
                    <a:pt x="4" y="3"/>
                    <a:pt x="6" y="7"/>
                    <a:pt x="7" y="10"/>
                  </a:cubicBezTo>
                  <a:cubicBezTo>
                    <a:pt x="9" y="13"/>
                    <a:pt x="11" y="17"/>
                    <a:pt x="13" y="19"/>
                  </a:cubicBezTo>
                  <a:cubicBezTo>
                    <a:pt x="14" y="20"/>
                    <a:pt x="15" y="19"/>
                    <a:pt x="14" y="18"/>
                  </a:cubicBezTo>
                  <a:cubicBezTo>
                    <a:pt x="11" y="15"/>
                    <a:pt x="10" y="11"/>
                    <a:pt x="8" y="8"/>
                  </a:cubicBezTo>
                  <a:cubicBezTo>
                    <a:pt x="6" y="5"/>
                    <a:pt x="5" y="2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515"/>
            <p:cNvSpPr/>
            <p:nvPr/>
          </p:nvSpPr>
          <p:spPr bwMode="auto">
            <a:xfrm>
              <a:off x="73025" y="0"/>
              <a:ext cx="53975" cy="82550"/>
            </a:xfrm>
            <a:custGeom>
              <a:avLst/>
              <a:gdLst>
                <a:gd name="T0" fmla="*/ 2147483646 w 12"/>
                <a:gd name="T1" fmla="*/ 2147483646 h 18"/>
                <a:gd name="T2" fmla="*/ 2147483646 w 12"/>
                <a:gd name="T3" fmla="*/ 2147483646 h 18"/>
                <a:gd name="T4" fmla="*/ 2147483646 w 12"/>
                <a:gd name="T5" fmla="*/ 2147483646 h 18"/>
                <a:gd name="T6" fmla="*/ 2147483646 w 12"/>
                <a:gd name="T7" fmla="*/ 2147483646 h 18"/>
                <a:gd name="T8" fmla="*/ 2147483646 w 12"/>
                <a:gd name="T9" fmla="*/ 2147483646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8">
                  <a:moveTo>
                    <a:pt x="1" y="1"/>
                  </a:moveTo>
                  <a:cubicBezTo>
                    <a:pt x="3" y="7"/>
                    <a:pt x="7" y="12"/>
                    <a:pt x="11" y="17"/>
                  </a:cubicBezTo>
                  <a:cubicBezTo>
                    <a:pt x="11" y="18"/>
                    <a:pt x="12" y="17"/>
                    <a:pt x="12" y="16"/>
                  </a:cubicBezTo>
                  <a:cubicBezTo>
                    <a:pt x="9" y="11"/>
                    <a:pt x="4" y="7"/>
                    <a:pt x="2" y="1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516"/>
            <p:cNvSpPr/>
            <p:nvPr/>
          </p:nvSpPr>
          <p:spPr bwMode="auto">
            <a:xfrm>
              <a:off x="90488" y="9525"/>
              <a:ext cx="36513" cy="50800"/>
            </a:xfrm>
            <a:custGeom>
              <a:avLst/>
              <a:gdLst>
                <a:gd name="T0" fmla="*/ 2147483646 w 8"/>
                <a:gd name="T1" fmla="*/ 2147483646 h 11"/>
                <a:gd name="T2" fmla="*/ 2147483646 w 8"/>
                <a:gd name="T3" fmla="*/ 2147483646 h 11"/>
                <a:gd name="T4" fmla="*/ 2147483646 w 8"/>
                <a:gd name="T5" fmla="*/ 2147483646 h 11"/>
                <a:gd name="T6" fmla="*/ 2147483646 w 8"/>
                <a:gd name="T7" fmla="*/ 0 h 11"/>
                <a:gd name="T8" fmla="*/ 2147483646 w 8"/>
                <a:gd name="T9" fmla="*/ 2147483646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11">
                  <a:moveTo>
                    <a:pt x="1" y="1"/>
                  </a:moveTo>
                  <a:cubicBezTo>
                    <a:pt x="3" y="4"/>
                    <a:pt x="4" y="8"/>
                    <a:pt x="6" y="11"/>
                  </a:cubicBezTo>
                  <a:cubicBezTo>
                    <a:pt x="7" y="11"/>
                    <a:pt x="8" y="11"/>
                    <a:pt x="8" y="10"/>
                  </a:cubicBezTo>
                  <a:cubicBezTo>
                    <a:pt x="5" y="7"/>
                    <a:pt x="4" y="3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组合 504"/>
          <p:cNvGrpSpPr/>
          <p:nvPr/>
        </p:nvGrpSpPr>
        <p:grpSpPr bwMode="auto">
          <a:xfrm>
            <a:off x="4142170" y="4448529"/>
            <a:ext cx="1012825" cy="566737"/>
            <a:chOff x="0" y="0"/>
            <a:chExt cx="1012825" cy="566738"/>
          </a:xfrm>
        </p:grpSpPr>
        <p:sp>
          <p:nvSpPr>
            <p:cNvPr id="39" name="Freeform 518"/>
            <p:cNvSpPr/>
            <p:nvPr/>
          </p:nvSpPr>
          <p:spPr bwMode="auto">
            <a:xfrm>
              <a:off x="871537" y="26988"/>
              <a:ext cx="73025" cy="53975"/>
            </a:xfrm>
            <a:custGeom>
              <a:avLst/>
              <a:gdLst>
                <a:gd name="T0" fmla="*/ 2147483646 w 16"/>
                <a:gd name="T1" fmla="*/ 2147483646 h 12"/>
                <a:gd name="T2" fmla="*/ 2147483646 w 16"/>
                <a:gd name="T3" fmla="*/ 2147483646 h 12"/>
                <a:gd name="T4" fmla="*/ 2147483646 w 16"/>
                <a:gd name="T5" fmla="*/ 0 h 12"/>
                <a:gd name="T6" fmla="*/ 2147483646 w 16"/>
                <a:gd name="T7" fmla="*/ 2147483646 h 12"/>
                <a:gd name="T8" fmla="*/ 2147483646 w 16"/>
                <a:gd name="T9" fmla="*/ 214748364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12">
                  <a:moveTo>
                    <a:pt x="2" y="11"/>
                  </a:moveTo>
                  <a:cubicBezTo>
                    <a:pt x="6" y="8"/>
                    <a:pt x="10" y="5"/>
                    <a:pt x="15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0" y="3"/>
                    <a:pt x="5" y="7"/>
                    <a:pt x="1" y="10"/>
                  </a:cubicBezTo>
                  <a:cubicBezTo>
                    <a:pt x="0" y="11"/>
                    <a:pt x="1" y="12"/>
                    <a:pt x="2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519"/>
            <p:cNvSpPr/>
            <p:nvPr/>
          </p:nvSpPr>
          <p:spPr bwMode="auto">
            <a:xfrm>
              <a:off x="866775" y="22225"/>
              <a:ext cx="100013" cy="77787"/>
            </a:xfrm>
            <a:custGeom>
              <a:avLst/>
              <a:gdLst>
                <a:gd name="T0" fmla="*/ 2147483646 w 22"/>
                <a:gd name="T1" fmla="*/ 2147483646 h 17"/>
                <a:gd name="T2" fmla="*/ 2147483646 w 22"/>
                <a:gd name="T3" fmla="*/ 2147483646 h 17"/>
                <a:gd name="T4" fmla="*/ 2147483646 w 22"/>
                <a:gd name="T5" fmla="*/ 2147483646 h 17"/>
                <a:gd name="T6" fmla="*/ 2147483646 w 22"/>
                <a:gd name="T7" fmla="*/ 2147483646 h 17"/>
                <a:gd name="T8" fmla="*/ 2147483646 w 22"/>
                <a:gd name="T9" fmla="*/ 214748364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1" y="17"/>
                  </a:moveTo>
                  <a:cubicBezTo>
                    <a:pt x="8" y="12"/>
                    <a:pt x="13" y="5"/>
                    <a:pt x="21" y="2"/>
                  </a:cubicBezTo>
                  <a:cubicBezTo>
                    <a:pt x="22" y="2"/>
                    <a:pt x="21" y="0"/>
                    <a:pt x="20" y="1"/>
                  </a:cubicBezTo>
                  <a:cubicBezTo>
                    <a:pt x="13" y="4"/>
                    <a:pt x="8" y="11"/>
                    <a:pt x="1" y="15"/>
                  </a:cubicBezTo>
                  <a:cubicBezTo>
                    <a:pt x="0" y="16"/>
                    <a:pt x="1" y="17"/>
                    <a:pt x="1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520"/>
            <p:cNvSpPr/>
            <p:nvPr/>
          </p:nvSpPr>
          <p:spPr bwMode="auto">
            <a:xfrm>
              <a:off x="866775" y="22225"/>
              <a:ext cx="117475" cy="90487"/>
            </a:xfrm>
            <a:custGeom>
              <a:avLst/>
              <a:gdLst>
                <a:gd name="T0" fmla="*/ 2147483646 w 26"/>
                <a:gd name="T1" fmla="*/ 2147483646 h 20"/>
                <a:gd name="T2" fmla="*/ 2147483646 w 26"/>
                <a:gd name="T3" fmla="*/ 2147483646 h 20"/>
                <a:gd name="T4" fmla="*/ 2147483646 w 26"/>
                <a:gd name="T5" fmla="*/ 0 h 20"/>
                <a:gd name="T6" fmla="*/ 2147483646 w 26"/>
                <a:gd name="T7" fmla="*/ 2147483646 h 20"/>
                <a:gd name="T8" fmla="*/ 2147483646 w 26"/>
                <a:gd name="T9" fmla="*/ 2147483646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20">
                  <a:moveTo>
                    <a:pt x="1" y="20"/>
                  </a:moveTo>
                  <a:cubicBezTo>
                    <a:pt x="11" y="16"/>
                    <a:pt x="16" y="7"/>
                    <a:pt x="25" y="2"/>
                  </a:cubicBezTo>
                  <a:cubicBezTo>
                    <a:pt x="26" y="1"/>
                    <a:pt x="25" y="0"/>
                    <a:pt x="24" y="0"/>
                  </a:cubicBezTo>
                  <a:cubicBezTo>
                    <a:pt x="16" y="5"/>
                    <a:pt x="10" y="15"/>
                    <a:pt x="1" y="19"/>
                  </a:cubicBezTo>
                  <a:cubicBezTo>
                    <a:pt x="0" y="19"/>
                    <a:pt x="0" y="20"/>
                    <a:pt x="1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521"/>
            <p:cNvSpPr/>
            <p:nvPr/>
          </p:nvSpPr>
          <p:spPr bwMode="auto">
            <a:xfrm>
              <a:off x="876300" y="31750"/>
              <a:ext cx="112713" cy="95250"/>
            </a:xfrm>
            <a:custGeom>
              <a:avLst/>
              <a:gdLst>
                <a:gd name="T0" fmla="*/ 2147483646 w 25"/>
                <a:gd name="T1" fmla="*/ 2147483646 h 21"/>
                <a:gd name="T2" fmla="*/ 2147483646 w 25"/>
                <a:gd name="T3" fmla="*/ 2147483646 h 21"/>
                <a:gd name="T4" fmla="*/ 2147483646 w 25"/>
                <a:gd name="T5" fmla="*/ 0 h 21"/>
                <a:gd name="T6" fmla="*/ 2147483646 w 25"/>
                <a:gd name="T7" fmla="*/ 2147483646 h 21"/>
                <a:gd name="T8" fmla="*/ 2147483646 w 25"/>
                <a:gd name="T9" fmla="*/ 2147483646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1">
                  <a:moveTo>
                    <a:pt x="2" y="21"/>
                  </a:moveTo>
                  <a:cubicBezTo>
                    <a:pt x="10" y="15"/>
                    <a:pt x="16" y="7"/>
                    <a:pt x="25" y="1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15" y="5"/>
                    <a:pt x="9" y="13"/>
                    <a:pt x="1" y="19"/>
                  </a:cubicBezTo>
                  <a:cubicBezTo>
                    <a:pt x="0" y="20"/>
                    <a:pt x="1" y="21"/>
                    <a:pt x="2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522"/>
            <p:cNvSpPr/>
            <p:nvPr/>
          </p:nvSpPr>
          <p:spPr bwMode="auto">
            <a:xfrm>
              <a:off x="881062" y="39688"/>
              <a:ext cx="107950" cy="100012"/>
            </a:xfrm>
            <a:custGeom>
              <a:avLst/>
              <a:gdLst>
                <a:gd name="T0" fmla="*/ 2147483646 w 24"/>
                <a:gd name="T1" fmla="*/ 2147483646 h 22"/>
                <a:gd name="T2" fmla="*/ 0 w 24"/>
                <a:gd name="T3" fmla="*/ 2147483646 h 22"/>
                <a:gd name="T4" fmla="*/ 2147483646 w 24"/>
                <a:gd name="T5" fmla="*/ 2147483646 h 22"/>
                <a:gd name="T6" fmla="*/ 2147483646 w 24"/>
                <a:gd name="T7" fmla="*/ 2147483646 h 22"/>
                <a:gd name="T8" fmla="*/ 2147483646 w 24"/>
                <a:gd name="T9" fmla="*/ 2147483646 h 22"/>
                <a:gd name="T10" fmla="*/ 2147483646 w 24"/>
                <a:gd name="T11" fmla="*/ 2147483646 h 22"/>
                <a:gd name="T12" fmla="*/ 2147483646 w 24"/>
                <a:gd name="T13" fmla="*/ 2147483646 h 22"/>
                <a:gd name="T14" fmla="*/ 2147483646 w 24"/>
                <a:gd name="T15" fmla="*/ 2147483646 h 22"/>
                <a:gd name="T16" fmla="*/ 2147483646 w 24"/>
                <a:gd name="T17" fmla="*/ 2147483646 h 22"/>
                <a:gd name="T18" fmla="*/ 0 w 24"/>
                <a:gd name="T19" fmla="*/ 2147483646 h 22"/>
                <a:gd name="T20" fmla="*/ 2147483646 w 24"/>
                <a:gd name="T21" fmla="*/ 2147483646 h 22"/>
                <a:gd name="T22" fmla="*/ 2147483646 w 24"/>
                <a:gd name="T23" fmla="*/ 2147483646 h 22"/>
                <a:gd name="T24" fmla="*/ 2147483646 w 24"/>
                <a:gd name="T25" fmla="*/ 2147483646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4" h="22">
                  <a:moveTo>
                    <a:pt x="1" y="20"/>
                  </a:moveTo>
                  <a:cubicBezTo>
                    <a:pt x="1" y="20"/>
                    <a:pt x="1" y="20"/>
                    <a:pt x="0" y="2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3" y="19"/>
                    <a:pt x="6" y="18"/>
                    <a:pt x="8" y="17"/>
                  </a:cubicBezTo>
                  <a:cubicBezTo>
                    <a:pt x="10" y="15"/>
                    <a:pt x="12" y="14"/>
                    <a:pt x="14" y="12"/>
                  </a:cubicBezTo>
                  <a:cubicBezTo>
                    <a:pt x="18" y="9"/>
                    <a:pt x="21" y="6"/>
                    <a:pt x="24" y="2"/>
                  </a:cubicBezTo>
                  <a:cubicBezTo>
                    <a:pt x="24" y="1"/>
                    <a:pt x="23" y="0"/>
                    <a:pt x="23" y="1"/>
                  </a:cubicBezTo>
                  <a:cubicBezTo>
                    <a:pt x="20" y="5"/>
                    <a:pt x="16" y="9"/>
                    <a:pt x="11" y="12"/>
                  </a:cubicBezTo>
                  <a:cubicBezTo>
                    <a:pt x="9" y="14"/>
                    <a:pt x="6" y="16"/>
                    <a:pt x="4" y="18"/>
                  </a:cubicBezTo>
                  <a:cubicBezTo>
                    <a:pt x="3" y="19"/>
                    <a:pt x="1" y="19"/>
                    <a:pt x="0" y="20"/>
                  </a:cubicBezTo>
                  <a:cubicBezTo>
                    <a:pt x="0" y="21"/>
                    <a:pt x="1" y="22"/>
                    <a:pt x="1" y="21"/>
                  </a:cubicBezTo>
                  <a:cubicBezTo>
                    <a:pt x="1" y="21"/>
                    <a:pt x="2" y="21"/>
                    <a:pt x="2" y="21"/>
                  </a:cubicBezTo>
                  <a:cubicBezTo>
                    <a:pt x="3" y="21"/>
                    <a:pt x="2" y="19"/>
                    <a:pt x="1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523"/>
            <p:cNvSpPr/>
            <p:nvPr/>
          </p:nvSpPr>
          <p:spPr bwMode="auto">
            <a:xfrm>
              <a:off x="893762" y="63500"/>
              <a:ext cx="95250" cy="80962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2147483646 w 21"/>
                <a:gd name="T7" fmla="*/ 2147483646 h 18"/>
                <a:gd name="T8" fmla="*/ 2147483646 w 21"/>
                <a:gd name="T9" fmla="*/ 2147483646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8">
                  <a:moveTo>
                    <a:pt x="2" y="18"/>
                  </a:moveTo>
                  <a:cubicBezTo>
                    <a:pt x="9" y="13"/>
                    <a:pt x="15" y="8"/>
                    <a:pt x="21" y="2"/>
                  </a:cubicBezTo>
                  <a:cubicBezTo>
                    <a:pt x="21" y="1"/>
                    <a:pt x="20" y="0"/>
                    <a:pt x="20" y="1"/>
                  </a:cubicBezTo>
                  <a:cubicBezTo>
                    <a:pt x="14" y="7"/>
                    <a:pt x="8" y="12"/>
                    <a:pt x="1" y="17"/>
                  </a:cubicBezTo>
                  <a:cubicBezTo>
                    <a:pt x="0" y="17"/>
                    <a:pt x="1" y="18"/>
                    <a:pt x="2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524"/>
            <p:cNvSpPr/>
            <p:nvPr/>
          </p:nvSpPr>
          <p:spPr bwMode="auto">
            <a:xfrm>
              <a:off x="917575" y="85725"/>
              <a:ext cx="76200" cy="63500"/>
            </a:xfrm>
            <a:custGeom>
              <a:avLst/>
              <a:gdLst>
                <a:gd name="T0" fmla="*/ 2147483646 w 17"/>
                <a:gd name="T1" fmla="*/ 2147483646 h 14"/>
                <a:gd name="T2" fmla="*/ 2147483646 w 17"/>
                <a:gd name="T3" fmla="*/ 2147483646 h 14"/>
                <a:gd name="T4" fmla="*/ 2147483646 w 17"/>
                <a:gd name="T5" fmla="*/ 2147483646 h 14"/>
                <a:gd name="T6" fmla="*/ 2147483646 w 17"/>
                <a:gd name="T7" fmla="*/ 2147483646 h 14"/>
                <a:gd name="T8" fmla="*/ 2147483646 w 17"/>
                <a:gd name="T9" fmla="*/ 214748364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" h="14">
                  <a:moveTo>
                    <a:pt x="1" y="13"/>
                  </a:moveTo>
                  <a:cubicBezTo>
                    <a:pt x="7" y="11"/>
                    <a:pt x="11" y="6"/>
                    <a:pt x="16" y="2"/>
                  </a:cubicBezTo>
                  <a:cubicBezTo>
                    <a:pt x="17" y="2"/>
                    <a:pt x="17" y="0"/>
                    <a:pt x="16" y="1"/>
                  </a:cubicBezTo>
                  <a:cubicBezTo>
                    <a:pt x="11" y="4"/>
                    <a:pt x="7" y="10"/>
                    <a:pt x="1" y="12"/>
                  </a:cubicBezTo>
                  <a:cubicBezTo>
                    <a:pt x="0" y="12"/>
                    <a:pt x="1" y="14"/>
                    <a:pt x="1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525"/>
            <p:cNvSpPr/>
            <p:nvPr/>
          </p:nvSpPr>
          <p:spPr bwMode="auto">
            <a:xfrm>
              <a:off x="866775" y="71438"/>
              <a:ext cx="53975" cy="73025"/>
            </a:xfrm>
            <a:custGeom>
              <a:avLst/>
              <a:gdLst>
                <a:gd name="T0" fmla="*/ 2147483646 w 12"/>
                <a:gd name="T1" fmla="*/ 2147483646 h 16"/>
                <a:gd name="T2" fmla="*/ 2147483646 w 12"/>
                <a:gd name="T3" fmla="*/ 2147483646 h 16"/>
                <a:gd name="T4" fmla="*/ 2147483646 w 12"/>
                <a:gd name="T5" fmla="*/ 2147483646 h 16"/>
                <a:gd name="T6" fmla="*/ 2147483646 w 12"/>
                <a:gd name="T7" fmla="*/ 2147483646 h 16"/>
                <a:gd name="T8" fmla="*/ 2147483646 w 12"/>
                <a:gd name="T9" fmla="*/ 214748364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6">
                  <a:moveTo>
                    <a:pt x="2" y="4"/>
                  </a:moveTo>
                  <a:cubicBezTo>
                    <a:pt x="5" y="2"/>
                    <a:pt x="9" y="14"/>
                    <a:pt x="10" y="15"/>
                  </a:cubicBezTo>
                  <a:cubicBezTo>
                    <a:pt x="11" y="16"/>
                    <a:pt x="12" y="15"/>
                    <a:pt x="11" y="14"/>
                  </a:cubicBezTo>
                  <a:cubicBezTo>
                    <a:pt x="9" y="12"/>
                    <a:pt x="6" y="0"/>
                    <a:pt x="1" y="3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526"/>
            <p:cNvSpPr/>
            <p:nvPr/>
          </p:nvSpPr>
          <p:spPr bwMode="auto">
            <a:xfrm>
              <a:off x="881062" y="58738"/>
              <a:ext cx="63500" cy="90487"/>
            </a:xfrm>
            <a:custGeom>
              <a:avLst/>
              <a:gdLst>
                <a:gd name="T0" fmla="*/ 0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2147483646 w 14"/>
                <a:gd name="T7" fmla="*/ 2147483646 h 20"/>
                <a:gd name="T8" fmla="*/ 2147483646 w 14"/>
                <a:gd name="T9" fmla="*/ 0 h 20"/>
                <a:gd name="T10" fmla="*/ 0 w 14"/>
                <a:gd name="T11" fmla="*/ 2147483646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" h="20">
                  <a:moveTo>
                    <a:pt x="0" y="2"/>
                  </a:moveTo>
                  <a:cubicBezTo>
                    <a:pt x="4" y="3"/>
                    <a:pt x="6" y="7"/>
                    <a:pt x="8" y="10"/>
                  </a:cubicBezTo>
                  <a:cubicBezTo>
                    <a:pt x="9" y="13"/>
                    <a:pt x="11" y="16"/>
                    <a:pt x="12" y="19"/>
                  </a:cubicBezTo>
                  <a:cubicBezTo>
                    <a:pt x="13" y="20"/>
                    <a:pt x="14" y="19"/>
                    <a:pt x="14" y="18"/>
                  </a:cubicBezTo>
                  <a:cubicBezTo>
                    <a:pt x="10" y="13"/>
                    <a:pt x="8" y="3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527"/>
            <p:cNvSpPr/>
            <p:nvPr/>
          </p:nvSpPr>
          <p:spPr bwMode="auto">
            <a:xfrm>
              <a:off x="893762" y="39688"/>
              <a:ext cx="73025" cy="104775"/>
            </a:xfrm>
            <a:custGeom>
              <a:avLst/>
              <a:gdLst>
                <a:gd name="T0" fmla="*/ 0 w 16"/>
                <a:gd name="T1" fmla="*/ 2147483646 h 23"/>
                <a:gd name="T2" fmla="*/ 2147483646 w 16"/>
                <a:gd name="T3" fmla="*/ 2147483646 h 23"/>
                <a:gd name="T4" fmla="*/ 2147483646 w 16"/>
                <a:gd name="T5" fmla="*/ 2147483646 h 23"/>
                <a:gd name="T6" fmla="*/ 2147483646 w 16"/>
                <a:gd name="T7" fmla="*/ 2147483646 h 23"/>
                <a:gd name="T8" fmla="*/ 0 w 16"/>
                <a:gd name="T9" fmla="*/ 2147483646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23">
                  <a:moveTo>
                    <a:pt x="0" y="2"/>
                  </a:moveTo>
                  <a:cubicBezTo>
                    <a:pt x="7" y="7"/>
                    <a:pt x="9" y="16"/>
                    <a:pt x="14" y="22"/>
                  </a:cubicBezTo>
                  <a:cubicBezTo>
                    <a:pt x="15" y="23"/>
                    <a:pt x="16" y="22"/>
                    <a:pt x="15" y="21"/>
                  </a:cubicBezTo>
                  <a:cubicBezTo>
                    <a:pt x="10" y="15"/>
                    <a:pt x="8" y="6"/>
                    <a:pt x="1" y="1"/>
                  </a:cubicBezTo>
                  <a:cubicBezTo>
                    <a:pt x="0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528"/>
            <p:cNvSpPr/>
            <p:nvPr/>
          </p:nvSpPr>
          <p:spPr bwMode="auto">
            <a:xfrm>
              <a:off x="908050" y="36513"/>
              <a:ext cx="68263" cy="103187"/>
            </a:xfrm>
            <a:custGeom>
              <a:avLst/>
              <a:gdLst>
                <a:gd name="T0" fmla="*/ 0 w 15"/>
                <a:gd name="T1" fmla="*/ 2147483646 h 23"/>
                <a:gd name="T2" fmla="*/ 2147483646 w 15"/>
                <a:gd name="T3" fmla="*/ 2147483646 h 23"/>
                <a:gd name="T4" fmla="*/ 2147483646 w 15"/>
                <a:gd name="T5" fmla="*/ 2147483646 h 23"/>
                <a:gd name="T6" fmla="*/ 2147483646 w 15"/>
                <a:gd name="T7" fmla="*/ 2147483646 h 23"/>
                <a:gd name="T8" fmla="*/ 2147483646 w 15"/>
                <a:gd name="T9" fmla="*/ 2147483646 h 23"/>
                <a:gd name="T10" fmla="*/ 2147483646 w 15"/>
                <a:gd name="T11" fmla="*/ 2147483646 h 23"/>
                <a:gd name="T12" fmla="*/ 2147483646 w 15"/>
                <a:gd name="T13" fmla="*/ 2147483646 h 23"/>
                <a:gd name="T14" fmla="*/ 2147483646 w 15"/>
                <a:gd name="T15" fmla="*/ 2147483646 h 23"/>
                <a:gd name="T16" fmla="*/ 0 w 15"/>
                <a:gd name="T17" fmla="*/ 2147483646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23">
                  <a:moveTo>
                    <a:pt x="0" y="1"/>
                  </a:moveTo>
                  <a:cubicBezTo>
                    <a:pt x="0" y="2"/>
                    <a:pt x="1" y="3"/>
                    <a:pt x="2" y="4"/>
                  </a:cubicBezTo>
                  <a:cubicBezTo>
                    <a:pt x="3" y="6"/>
                    <a:pt x="5" y="8"/>
                    <a:pt x="6" y="11"/>
                  </a:cubicBezTo>
                  <a:cubicBezTo>
                    <a:pt x="8" y="14"/>
                    <a:pt x="11" y="19"/>
                    <a:pt x="14" y="22"/>
                  </a:cubicBezTo>
                  <a:cubicBezTo>
                    <a:pt x="14" y="23"/>
                    <a:pt x="15" y="22"/>
                    <a:pt x="15" y="21"/>
                  </a:cubicBezTo>
                  <a:cubicBezTo>
                    <a:pt x="12" y="18"/>
                    <a:pt x="10" y="14"/>
                    <a:pt x="7" y="10"/>
                  </a:cubicBezTo>
                  <a:cubicBezTo>
                    <a:pt x="6" y="8"/>
                    <a:pt x="5" y="6"/>
                    <a:pt x="3" y="4"/>
                  </a:cubicBezTo>
                  <a:cubicBezTo>
                    <a:pt x="3" y="3"/>
                    <a:pt x="2" y="2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529"/>
            <p:cNvSpPr/>
            <p:nvPr/>
          </p:nvSpPr>
          <p:spPr bwMode="auto">
            <a:xfrm>
              <a:off x="920750" y="31750"/>
              <a:ext cx="68263" cy="90487"/>
            </a:xfrm>
            <a:custGeom>
              <a:avLst/>
              <a:gdLst>
                <a:gd name="T0" fmla="*/ 2147483646 w 15"/>
                <a:gd name="T1" fmla="*/ 2147483646 h 20"/>
                <a:gd name="T2" fmla="*/ 2147483646 w 15"/>
                <a:gd name="T3" fmla="*/ 2147483646 h 20"/>
                <a:gd name="T4" fmla="*/ 2147483646 w 15"/>
                <a:gd name="T5" fmla="*/ 2147483646 h 20"/>
                <a:gd name="T6" fmla="*/ 2147483646 w 15"/>
                <a:gd name="T7" fmla="*/ 2147483646 h 20"/>
                <a:gd name="T8" fmla="*/ 2147483646 w 15"/>
                <a:gd name="T9" fmla="*/ 2147483646 h 20"/>
                <a:gd name="T10" fmla="*/ 2147483646 w 15"/>
                <a:gd name="T11" fmla="*/ 0 h 20"/>
                <a:gd name="T12" fmla="*/ 2147483646 w 15"/>
                <a:gd name="T13" fmla="*/ 2147483646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20">
                  <a:moveTo>
                    <a:pt x="1" y="2"/>
                  </a:moveTo>
                  <a:cubicBezTo>
                    <a:pt x="4" y="3"/>
                    <a:pt x="5" y="8"/>
                    <a:pt x="7" y="10"/>
                  </a:cubicBezTo>
                  <a:cubicBezTo>
                    <a:pt x="9" y="14"/>
                    <a:pt x="10" y="17"/>
                    <a:pt x="13" y="20"/>
                  </a:cubicBezTo>
                  <a:cubicBezTo>
                    <a:pt x="14" y="20"/>
                    <a:pt x="15" y="19"/>
                    <a:pt x="14" y="19"/>
                  </a:cubicBezTo>
                  <a:cubicBezTo>
                    <a:pt x="11" y="16"/>
                    <a:pt x="9" y="12"/>
                    <a:pt x="7" y="8"/>
                  </a:cubicBezTo>
                  <a:cubicBezTo>
                    <a:pt x="6" y="5"/>
                    <a:pt x="4" y="2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530"/>
            <p:cNvSpPr/>
            <p:nvPr/>
          </p:nvSpPr>
          <p:spPr bwMode="auto">
            <a:xfrm>
              <a:off x="944562" y="22225"/>
              <a:ext cx="53975" cy="80962"/>
            </a:xfrm>
            <a:custGeom>
              <a:avLst/>
              <a:gdLst>
                <a:gd name="T0" fmla="*/ 0 w 12"/>
                <a:gd name="T1" fmla="*/ 2147483646 h 18"/>
                <a:gd name="T2" fmla="*/ 2147483646 w 12"/>
                <a:gd name="T3" fmla="*/ 2147483646 h 18"/>
                <a:gd name="T4" fmla="*/ 2147483646 w 12"/>
                <a:gd name="T5" fmla="*/ 2147483646 h 18"/>
                <a:gd name="T6" fmla="*/ 2147483646 w 12"/>
                <a:gd name="T7" fmla="*/ 2147483646 h 18"/>
                <a:gd name="T8" fmla="*/ 0 w 12"/>
                <a:gd name="T9" fmla="*/ 2147483646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8">
                  <a:moveTo>
                    <a:pt x="0" y="2"/>
                  </a:moveTo>
                  <a:cubicBezTo>
                    <a:pt x="3" y="7"/>
                    <a:pt x="7" y="12"/>
                    <a:pt x="10" y="17"/>
                  </a:cubicBezTo>
                  <a:cubicBezTo>
                    <a:pt x="11" y="18"/>
                    <a:pt x="12" y="17"/>
                    <a:pt x="12" y="16"/>
                  </a:cubicBezTo>
                  <a:cubicBezTo>
                    <a:pt x="9" y="11"/>
                    <a:pt x="4" y="7"/>
                    <a:pt x="2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531"/>
            <p:cNvSpPr/>
            <p:nvPr/>
          </p:nvSpPr>
          <p:spPr bwMode="auto">
            <a:xfrm>
              <a:off x="962025" y="31750"/>
              <a:ext cx="36513" cy="53975"/>
            </a:xfrm>
            <a:custGeom>
              <a:avLst/>
              <a:gdLst>
                <a:gd name="T0" fmla="*/ 0 w 8"/>
                <a:gd name="T1" fmla="*/ 2147483646 h 12"/>
                <a:gd name="T2" fmla="*/ 2147483646 w 8"/>
                <a:gd name="T3" fmla="*/ 2147483646 h 12"/>
                <a:gd name="T4" fmla="*/ 2147483646 w 8"/>
                <a:gd name="T5" fmla="*/ 2147483646 h 12"/>
                <a:gd name="T6" fmla="*/ 2147483646 w 8"/>
                <a:gd name="T7" fmla="*/ 2147483646 h 12"/>
                <a:gd name="T8" fmla="*/ 0 w 8"/>
                <a:gd name="T9" fmla="*/ 214748364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12">
                  <a:moveTo>
                    <a:pt x="0" y="2"/>
                  </a:moveTo>
                  <a:cubicBezTo>
                    <a:pt x="3" y="4"/>
                    <a:pt x="4" y="8"/>
                    <a:pt x="6" y="11"/>
                  </a:cubicBezTo>
                  <a:cubicBezTo>
                    <a:pt x="6" y="12"/>
                    <a:pt x="8" y="11"/>
                    <a:pt x="7" y="10"/>
                  </a:cubicBezTo>
                  <a:cubicBezTo>
                    <a:pt x="5" y="7"/>
                    <a:pt x="4" y="3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463"/>
            <p:cNvSpPr>
              <a:spLocks noEditPoints="1"/>
            </p:cNvSpPr>
            <p:nvPr/>
          </p:nvSpPr>
          <p:spPr bwMode="auto">
            <a:xfrm>
              <a:off x="0" y="71438"/>
              <a:ext cx="952500" cy="495300"/>
            </a:xfrm>
            <a:custGeom>
              <a:avLst/>
              <a:gdLst>
                <a:gd name="T0" fmla="*/ 2147483646 w 210"/>
                <a:gd name="T1" fmla="*/ 2147483646 h 109"/>
                <a:gd name="T2" fmla="*/ 2147483646 w 210"/>
                <a:gd name="T3" fmla="*/ 2147483646 h 109"/>
                <a:gd name="T4" fmla="*/ 2147483646 w 210"/>
                <a:gd name="T5" fmla="*/ 2147483646 h 109"/>
                <a:gd name="T6" fmla="*/ 2147483646 w 210"/>
                <a:gd name="T7" fmla="*/ 2147483646 h 109"/>
                <a:gd name="T8" fmla="*/ 2147483646 w 210"/>
                <a:gd name="T9" fmla="*/ 2147483646 h 109"/>
                <a:gd name="T10" fmla="*/ 2147483646 w 210"/>
                <a:gd name="T11" fmla="*/ 2147483646 h 109"/>
                <a:gd name="T12" fmla="*/ 2147483646 w 210"/>
                <a:gd name="T13" fmla="*/ 2147483646 h 109"/>
                <a:gd name="T14" fmla="*/ 2147483646 w 210"/>
                <a:gd name="T15" fmla="*/ 2147483646 h 109"/>
                <a:gd name="T16" fmla="*/ 2147483646 w 210"/>
                <a:gd name="T17" fmla="*/ 2147483646 h 109"/>
                <a:gd name="T18" fmla="*/ 2147483646 w 210"/>
                <a:gd name="T19" fmla="*/ 2147483646 h 109"/>
                <a:gd name="T20" fmla="*/ 2147483646 w 210"/>
                <a:gd name="T21" fmla="*/ 2147483646 h 109"/>
                <a:gd name="T22" fmla="*/ 2147483646 w 210"/>
                <a:gd name="T23" fmla="*/ 2147483646 h 109"/>
                <a:gd name="T24" fmla="*/ 2147483646 w 210"/>
                <a:gd name="T25" fmla="*/ 2147483646 h 109"/>
                <a:gd name="T26" fmla="*/ 2147483646 w 210"/>
                <a:gd name="T27" fmla="*/ 2147483646 h 109"/>
                <a:gd name="T28" fmla="*/ 2147483646 w 210"/>
                <a:gd name="T29" fmla="*/ 2147483646 h 109"/>
                <a:gd name="T30" fmla="*/ 2147483646 w 210"/>
                <a:gd name="T31" fmla="*/ 2147483646 h 109"/>
                <a:gd name="T32" fmla="*/ 2147483646 w 210"/>
                <a:gd name="T33" fmla="*/ 2147483646 h 1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0" h="109">
                  <a:moveTo>
                    <a:pt x="203" y="3"/>
                  </a:moveTo>
                  <a:cubicBezTo>
                    <a:pt x="187" y="34"/>
                    <a:pt x="146" y="48"/>
                    <a:pt x="115" y="59"/>
                  </a:cubicBezTo>
                  <a:cubicBezTo>
                    <a:pt x="85" y="69"/>
                    <a:pt x="51" y="78"/>
                    <a:pt x="19" y="76"/>
                  </a:cubicBezTo>
                  <a:cubicBezTo>
                    <a:pt x="28" y="68"/>
                    <a:pt x="39" y="61"/>
                    <a:pt x="47" y="51"/>
                  </a:cubicBezTo>
                  <a:cubicBezTo>
                    <a:pt x="49" y="48"/>
                    <a:pt x="46" y="44"/>
                    <a:pt x="43" y="46"/>
                  </a:cubicBezTo>
                  <a:cubicBezTo>
                    <a:pt x="29" y="55"/>
                    <a:pt x="16" y="65"/>
                    <a:pt x="2" y="74"/>
                  </a:cubicBezTo>
                  <a:cubicBezTo>
                    <a:pt x="1" y="75"/>
                    <a:pt x="0" y="78"/>
                    <a:pt x="2" y="79"/>
                  </a:cubicBezTo>
                  <a:cubicBezTo>
                    <a:pt x="25" y="89"/>
                    <a:pt x="47" y="107"/>
                    <a:pt x="72" y="109"/>
                  </a:cubicBezTo>
                  <a:cubicBezTo>
                    <a:pt x="76" y="109"/>
                    <a:pt x="76" y="103"/>
                    <a:pt x="72" y="103"/>
                  </a:cubicBezTo>
                  <a:cubicBezTo>
                    <a:pt x="54" y="101"/>
                    <a:pt x="38" y="91"/>
                    <a:pt x="21" y="82"/>
                  </a:cubicBezTo>
                  <a:cubicBezTo>
                    <a:pt x="55" y="83"/>
                    <a:pt x="90" y="73"/>
                    <a:pt x="122" y="63"/>
                  </a:cubicBezTo>
                  <a:cubicBezTo>
                    <a:pt x="152" y="52"/>
                    <a:pt x="193" y="37"/>
                    <a:pt x="208" y="6"/>
                  </a:cubicBezTo>
                  <a:cubicBezTo>
                    <a:pt x="210" y="3"/>
                    <a:pt x="205" y="0"/>
                    <a:pt x="203" y="3"/>
                  </a:cubicBezTo>
                  <a:close/>
                  <a:moveTo>
                    <a:pt x="10" y="76"/>
                  </a:moveTo>
                  <a:cubicBezTo>
                    <a:pt x="10" y="76"/>
                    <a:pt x="11" y="76"/>
                    <a:pt x="11" y="75"/>
                  </a:cubicBezTo>
                  <a:cubicBezTo>
                    <a:pt x="11" y="76"/>
                    <a:pt x="10" y="76"/>
                    <a:pt x="10" y="76"/>
                  </a:cubicBezTo>
                  <a:cubicBezTo>
                    <a:pt x="10" y="76"/>
                    <a:pt x="10" y="76"/>
                    <a:pt x="10" y="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517"/>
            <p:cNvSpPr/>
            <p:nvPr/>
          </p:nvSpPr>
          <p:spPr bwMode="auto">
            <a:xfrm>
              <a:off x="857250" y="0"/>
              <a:ext cx="155575" cy="171450"/>
            </a:xfrm>
            <a:custGeom>
              <a:avLst/>
              <a:gdLst>
                <a:gd name="T0" fmla="*/ 2147483646 w 34"/>
                <a:gd name="T1" fmla="*/ 2147483646 h 38"/>
                <a:gd name="T2" fmla="*/ 2147483646 w 34"/>
                <a:gd name="T3" fmla="*/ 2147483646 h 38"/>
                <a:gd name="T4" fmla="*/ 2147483646 w 34"/>
                <a:gd name="T5" fmla="*/ 2147483646 h 38"/>
                <a:gd name="T6" fmla="*/ 2147483646 w 34"/>
                <a:gd name="T7" fmla="*/ 2147483646 h 38"/>
                <a:gd name="T8" fmla="*/ 2147483646 w 34"/>
                <a:gd name="T9" fmla="*/ 2147483646 h 38"/>
                <a:gd name="T10" fmla="*/ 2147483646 w 34"/>
                <a:gd name="T11" fmla="*/ 2147483646 h 38"/>
                <a:gd name="T12" fmla="*/ 2147483646 w 34"/>
                <a:gd name="T13" fmla="*/ 2147483646 h 38"/>
                <a:gd name="T14" fmla="*/ 2147483646 w 34"/>
                <a:gd name="T15" fmla="*/ 2147483646 h 38"/>
                <a:gd name="T16" fmla="*/ 2147483646 w 34"/>
                <a:gd name="T17" fmla="*/ 2147483646 h 38"/>
                <a:gd name="T18" fmla="*/ 2147483646 w 34"/>
                <a:gd name="T19" fmla="*/ 2147483646 h 38"/>
                <a:gd name="T20" fmla="*/ 2147483646 w 34"/>
                <a:gd name="T21" fmla="*/ 2147483646 h 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4" h="38">
                  <a:moveTo>
                    <a:pt x="23" y="5"/>
                  </a:moveTo>
                  <a:cubicBezTo>
                    <a:pt x="13" y="0"/>
                    <a:pt x="3" y="9"/>
                    <a:pt x="1" y="19"/>
                  </a:cubicBezTo>
                  <a:cubicBezTo>
                    <a:pt x="0" y="30"/>
                    <a:pt x="13" y="38"/>
                    <a:pt x="22" y="33"/>
                  </a:cubicBezTo>
                  <a:cubicBezTo>
                    <a:pt x="30" y="30"/>
                    <a:pt x="34" y="21"/>
                    <a:pt x="33" y="13"/>
                  </a:cubicBezTo>
                  <a:cubicBezTo>
                    <a:pt x="31" y="2"/>
                    <a:pt x="19" y="2"/>
                    <a:pt x="11" y="5"/>
                  </a:cubicBezTo>
                  <a:cubicBezTo>
                    <a:pt x="8" y="6"/>
                    <a:pt x="9" y="9"/>
                    <a:pt x="12" y="8"/>
                  </a:cubicBezTo>
                  <a:cubicBezTo>
                    <a:pt x="18" y="6"/>
                    <a:pt x="27" y="5"/>
                    <a:pt x="29" y="13"/>
                  </a:cubicBezTo>
                  <a:cubicBezTo>
                    <a:pt x="30" y="18"/>
                    <a:pt x="28" y="25"/>
                    <a:pt x="24" y="28"/>
                  </a:cubicBezTo>
                  <a:cubicBezTo>
                    <a:pt x="18" y="33"/>
                    <a:pt x="8" y="31"/>
                    <a:pt x="5" y="23"/>
                  </a:cubicBezTo>
                  <a:cubicBezTo>
                    <a:pt x="3" y="14"/>
                    <a:pt x="13" y="4"/>
                    <a:pt x="21" y="8"/>
                  </a:cubicBezTo>
                  <a:cubicBezTo>
                    <a:pt x="23" y="9"/>
                    <a:pt x="25" y="6"/>
                    <a:pt x="23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5" name="组合 521"/>
          <p:cNvGrpSpPr/>
          <p:nvPr/>
        </p:nvGrpSpPr>
        <p:grpSpPr bwMode="auto">
          <a:xfrm rot="10582561">
            <a:off x="7459434" y="2150709"/>
            <a:ext cx="838200" cy="263525"/>
            <a:chOff x="0" y="0"/>
            <a:chExt cx="838200" cy="263525"/>
          </a:xfrm>
        </p:grpSpPr>
        <p:sp>
          <p:nvSpPr>
            <p:cNvPr id="56" name="Freeform 532"/>
            <p:cNvSpPr/>
            <p:nvPr/>
          </p:nvSpPr>
          <p:spPr bwMode="auto">
            <a:xfrm>
              <a:off x="684212" y="14287"/>
              <a:ext cx="153988" cy="171450"/>
            </a:xfrm>
            <a:custGeom>
              <a:avLst/>
              <a:gdLst>
                <a:gd name="T0" fmla="*/ 2147483646 w 34"/>
                <a:gd name="T1" fmla="*/ 2147483646 h 38"/>
                <a:gd name="T2" fmla="*/ 2147483646 w 34"/>
                <a:gd name="T3" fmla="*/ 2147483646 h 38"/>
                <a:gd name="T4" fmla="*/ 2147483646 w 34"/>
                <a:gd name="T5" fmla="*/ 2147483646 h 38"/>
                <a:gd name="T6" fmla="*/ 2147483646 w 34"/>
                <a:gd name="T7" fmla="*/ 2147483646 h 38"/>
                <a:gd name="T8" fmla="*/ 2147483646 w 34"/>
                <a:gd name="T9" fmla="*/ 2147483646 h 38"/>
                <a:gd name="T10" fmla="*/ 2147483646 w 34"/>
                <a:gd name="T11" fmla="*/ 2147483646 h 38"/>
                <a:gd name="T12" fmla="*/ 2147483646 w 34"/>
                <a:gd name="T13" fmla="*/ 2147483646 h 38"/>
                <a:gd name="T14" fmla="*/ 2147483646 w 34"/>
                <a:gd name="T15" fmla="*/ 2147483646 h 38"/>
                <a:gd name="T16" fmla="*/ 2147483646 w 34"/>
                <a:gd name="T17" fmla="*/ 2147483646 h 38"/>
                <a:gd name="T18" fmla="*/ 2147483646 w 34"/>
                <a:gd name="T19" fmla="*/ 2147483646 h 38"/>
                <a:gd name="T20" fmla="*/ 2147483646 w 34"/>
                <a:gd name="T21" fmla="*/ 2147483646 h 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4" h="38">
                  <a:moveTo>
                    <a:pt x="23" y="5"/>
                  </a:moveTo>
                  <a:cubicBezTo>
                    <a:pt x="13" y="0"/>
                    <a:pt x="3" y="9"/>
                    <a:pt x="2" y="20"/>
                  </a:cubicBezTo>
                  <a:cubicBezTo>
                    <a:pt x="0" y="30"/>
                    <a:pt x="13" y="38"/>
                    <a:pt x="22" y="34"/>
                  </a:cubicBezTo>
                  <a:cubicBezTo>
                    <a:pt x="30" y="30"/>
                    <a:pt x="34" y="21"/>
                    <a:pt x="33" y="13"/>
                  </a:cubicBezTo>
                  <a:cubicBezTo>
                    <a:pt x="31" y="2"/>
                    <a:pt x="19" y="2"/>
                    <a:pt x="11" y="5"/>
                  </a:cubicBezTo>
                  <a:cubicBezTo>
                    <a:pt x="9" y="6"/>
                    <a:pt x="10" y="9"/>
                    <a:pt x="12" y="9"/>
                  </a:cubicBezTo>
                  <a:cubicBezTo>
                    <a:pt x="18" y="7"/>
                    <a:pt x="27" y="5"/>
                    <a:pt x="29" y="13"/>
                  </a:cubicBezTo>
                  <a:cubicBezTo>
                    <a:pt x="31" y="19"/>
                    <a:pt x="28" y="25"/>
                    <a:pt x="24" y="28"/>
                  </a:cubicBezTo>
                  <a:cubicBezTo>
                    <a:pt x="18" y="34"/>
                    <a:pt x="8" y="31"/>
                    <a:pt x="6" y="23"/>
                  </a:cubicBezTo>
                  <a:cubicBezTo>
                    <a:pt x="3" y="15"/>
                    <a:pt x="13" y="4"/>
                    <a:pt x="21" y="8"/>
                  </a:cubicBezTo>
                  <a:cubicBezTo>
                    <a:pt x="24" y="9"/>
                    <a:pt x="25" y="6"/>
                    <a:pt x="23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33"/>
            <p:cNvSpPr/>
            <p:nvPr/>
          </p:nvSpPr>
          <p:spPr bwMode="auto">
            <a:xfrm>
              <a:off x="698500" y="41275"/>
              <a:ext cx="71438" cy="53975"/>
            </a:xfrm>
            <a:custGeom>
              <a:avLst/>
              <a:gdLst>
                <a:gd name="T0" fmla="*/ 2147483646 w 16"/>
                <a:gd name="T1" fmla="*/ 2147483646 h 12"/>
                <a:gd name="T2" fmla="*/ 2147483646 w 16"/>
                <a:gd name="T3" fmla="*/ 2147483646 h 12"/>
                <a:gd name="T4" fmla="*/ 2147483646 w 16"/>
                <a:gd name="T5" fmla="*/ 0 h 12"/>
                <a:gd name="T6" fmla="*/ 2147483646 w 16"/>
                <a:gd name="T7" fmla="*/ 2147483646 h 12"/>
                <a:gd name="T8" fmla="*/ 2147483646 w 16"/>
                <a:gd name="T9" fmla="*/ 214748364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12">
                  <a:moveTo>
                    <a:pt x="2" y="11"/>
                  </a:moveTo>
                  <a:cubicBezTo>
                    <a:pt x="6" y="8"/>
                    <a:pt x="11" y="5"/>
                    <a:pt x="15" y="2"/>
                  </a:cubicBezTo>
                  <a:cubicBezTo>
                    <a:pt x="16" y="1"/>
                    <a:pt x="15" y="0"/>
                    <a:pt x="15" y="0"/>
                  </a:cubicBezTo>
                  <a:cubicBezTo>
                    <a:pt x="10" y="4"/>
                    <a:pt x="5" y="7"/>
                    <a:pt x="1" y="10"/>
                  </a:cubicBezTo>
                  <a:cubicBezTo>
                    <a:pt x="0" y="11"/>
                    <a:pt x="1" y="12"/>
                    <a:pt x="2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534"/>
            <p:cNvSpPr/>
            <p:nvPr/>
          </p:nvSpPr>
          <p:spPr bwMode="auto">
            <a:xfrm>
              <a:off x="693737" y="41275"/>
              <a:ext cx="100013" cy="71437"/>
            </a:xfrm>
            <a:custGeom>
              <a:avLst/>
              <a:gdLst>
                <a:gd name="T0" fmla="*/ 2147483646 w 22"/>
                <a:gd name="T1" fmla="*/ 2147483646 h 16"/>
                <a:gd name="T2" fmla="*/ 2147483646 w 22"/>
                <a:gd name="T3" fmla="*/ 2147483646 h 16"/>
                <a:gd name="T4" fmla="*/ 2147483646 w 22"/>
                <a:gd name="T5" fmla="*/ 0 h 16"/>
                <a:gd name="T6" fmla="*/ 2147483646 w 22"/>
                <a:gd name="T7" fmla="*/ 2147483646 h 16"/>
                <a:gd name="T8" fmla="*/ 2147483646 w 22"/>
                <a:gd name="T9" fmla="*/ 214748364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6">
                  <a:moveTo>
                    <a:pt x="2" y="16"/>
                  </a:moveTo>
                  <a:cubicBezTo>
                    <a:pt x="9" y="12"/>
                    <a:pt x="14" y="5"/>
                    <a:pt x="21" y="1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3" y="3"/>
                    <a:pt x="8" y="10"/>
                    <a:pt x="1" y="15"/>
                  </a:cubicBezTo>
                  <a:cubicBezTo>
                    <a:pt x="0" y="15"/>
                    <a:pt x="1" y="16"/>
                    <a:pt x="2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535"/>
            <p:cNvSpPr/>
            <p:nvPr/>
          </p:nvSpPr>
          <p:spPr bwMode="auto">
            <a:xfrm>
              <a:off x="693737" y="36512"/>
              <a:ext cx="117475" cy="95250"/>
            </a:xfrm>
            <a:custGeom>
              <a:avLst/>
              <a:gdLst>
                <a:gd name="T0" fmla="*/ 2147483646 w 26"/>
                <a:gd name="T1" fmla="*/ 2147483646 h 21"/>
                <a:gd name="T2" fmla="*/ 2147483646 w 26"/>
                <a:gd name="T3" fmla="*/ 2147483646 h 21"/>
                <a:gd name="T4" fmla="*/ 2147483646 w 26"/>
                <a:gd name="T5" fmla="*/ 2147483646 h 21"/>
                <a:gd name="T6" fmla="*/ 2147483646 w 26"/>
                <a:gd name="T7" fmla="*/ 2147483646 h 21"/>
                <a:gd name="T8" fmla="*/ 2147483646 w 26"/>
                <a:gd name="T9" fmla="*/ 2147483646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21">
                  <a:moveTo>
                    <a:pt x="2" y="20"/>
                  </a:moveTo>
                  <a:cubicBezTo>
                    <a:pt x="11" y="16"/>
                    <a:pt x="17" y="7"/>
                    <a:pt x="25" y="2"/>
                  </a:cubicBezTo>
                  <a:cubicBezTo>
                    <a:pt x="26" y="1"/>
                    <a:pt x="25" y="0"/>
                    <a:pt x="24" y="1"/>
                  </a:cubicBezTo>
                  <a:cubicBezTo>
                    <a:pt x="16" y="6"/>
                    <a:pt x="11" y="15"/>
                    <a:pt x="1" y="19"/>
                  </a:cubicBezTo>
                  <a:cubicBezTo>
                    <a:pt x="0" y="19"/>
                    <a:pt x="1" y="21"/>
                    <a:pt x="2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536"/>
            <p:cNvSpPr/>
            <p:nvPr/>
          </p:nvSpPr>
          <p:spPr bwMode="auto">
            <a:xfrm>
              <a:off x="701675" y="46037"/>
              <a:ext cx="119063" cy="95250"/>
            </a:xfrm>
            <a:custGeom>
              <a:avLst/>
              <a:gdLst>
                <a:gd name="T0" fmla="*/ 2147483646 w 26"/>
                <a:gd name="T1" fmla="*/ 2147483646 h 21"/>
                <a:gd name="T2" fmla="*/ 2147483646 w 26"/>
                <a:gd name="T3" fmla="*/ 2147483646 h 21"/>
                <a:gd name="T4" fmla="*/ 2147483646 w 26"/>
                <a:gd name="T5" fmla="*/ 0 h 21"/>
                <a:gd name="T6" fmla="*/ 2147483646 w 26"/>
                <a:gd name="T7" fmla="*/ 2147483646 h 21"/>
                <a:gd name="T8" fmla="*/ 2147483646 w 26"/>
                <a:gd name="T9" fmla="*/ 2147483646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21">
                  <a:moveTo>
                    <a:pt x="2" y="21"/>
                  </a:moveTo>
                  <a:cubicBezTo>
                    <a:pt x="10" y="15"/>
                    <a:pt x="16" y="7"/>
                    <a:pt x="25" y="2"/>
                  </a:cubicBezTo>
                  <a:cubicBezTo>
                    <a:pt x="26" y="1"/>
                    <a:pt x="25" y="0"/>
                    <a:pt x="24" y="0"/>
                  </a:cubicBezTo>
                  <a:cubicBezTo>
                    <a:pt x="16" y="6"/>
                    <a:pt x="9" y="14"/>
                    <a:pt x="1" y="20"/>
                  </a:cubicBezTo>
                  <a:cubicBezTo>
                    <a:pt x="0" y="20"/>
                    <a:pt x="1" y="21"/>
                    <a:pt x="2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537"/>
            <p:cNvSpPr/>
            <p:nvPr/>
          </p:nvSpPr>
          <p:spPr bwMode="auto">
            <a:xfrm>
              <a:off x="706437" y="53975"/>
              <a:ext cx="114300" cy="100012"/>
            </a:xfrm>
            <a:custGeom>
              <a:avLst/>
              <a:gdLst>
                <a:gd name="T0" fmla="*/ 2147483646 w 25"/>
                <a:gd name="T1" fmla="*/ 2147483646 h 22"/>
                <a:gd name="T2" fmla="*/ 2147483646 w 25"/>
                <a:gd name="T3" fmla="*/ 2147483646 h 22"/>
                <a:gd name="T4" fmla="*/ 2147483646 w 25"/>
                <a:gd name="T5" fmla="*/ 2147483646 h 22"/>
                <a:gd name="T6" fmla="*/ 2147483646 w 25"/>
                <a:gd name="T7" fmla="*/ 2147483646 h 22"/>
                <a:gd name="T8" fmla="*/ 2147483646 w 25"/>
                <a:gd name="T9" fmla="*/ 2147483646 h 22"/>
                <a:gd name="T10" fmla="*/ 2147483646 w 25"/>
                <a:gd name="T11" fmla="*/ 2147483646 h 22"/>
                <a:gd name="T12" fmla="*/ 2147483646 w 25"/>
                <a:gd name="T13" fmla="*/ 2147483646 h 22"/>
                <a:gd name="T14" fmla="*/ 2147483646 w 25"/>
                <a:gd name="T15" fmla="*/ 2147483646 h 22"/>
                <a:gd name="T16" fmla="*/ 2147483646 w 25"/>
                <a:gd name="T17" fmla="*/ 2147483646 h 22"/>
                <a:gd name="T18" fmla="*/ 0 w 25"/>
                <a:gd name="T19" fmla="*/ 2147483646 h 22"/>
                <a:gd name="T20" fmla="*/ 2147483646 w 25"/>
                <a:gd name="T21" fmla="*/ 2147483646 h 22"/>
                <a:gd name="T22" fmla="*/ 2147483646 w 25"/>
                <a:gd name="T23" fmla="*/ 2147483646 h 22"/>
                <a:gd name="T24" fmla="*/ 2147483646 w 25"/>
                <a:gd name="T25" fmla="*/ 2147483646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22"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1"/>
                    <a:pt x="1" y="21"/>
                    <a:pt x="2" y="21"/>
                  </a:cubicBezTo>
                  <a:cubicBezTo>
                    <a:pt x="3" y="20"/>
                    <a:pt x="6" y="18"/>
                    <a:pt x="8" y="17"/>
                  </a:cubicBezTo>
                  <a:cubicBezTo>
                    <a:pt x="10" y="16"/>
                    <a:pt x="12" y="14"/>
                    <a:pt x="14" y="13"/>
                  </a:cubicBezTo>
                  <a:cubicBezTo>
                    <a:pt x="18" y="10"/>
                    <a:pt x="21" y="6"/>
                    <a:pt x="24" y="2"/>
                  </a:cubicBezTo>
                  <a:cubicBezTo>
                    <a:pt x="25" y="1"/>
                    <a:pt x="23" y="0"/>
                    <a:pt x="23" y="1"/>
                  </a:cubicBezTo>
                  <a:cubicBezTo>
                    <a:pt x="20" y="6"/>
                    <a:pt x="16" y="9"/>
                    <a:pt x="12" y="13"/>
                  </a:cubicBezTo>
                  <a:cubicBezTo>
                    <a:pt x="9" y="15"/>
                    <a:pt x="7" y="16"/>
                    <a:pt x="4" y="18"/>
                  </a:cubicBezTo>
                  <a:cubicBezTo>
                    <a:pt x="3" y="19"/>
                    <a:pt x="1" y="20"/>
                    <a:pt x="0" y="21"/>
                  </a:cubicBezTo>
                  <a:cubicBezTo>
                    <a:pt x="0" y="21"/>
                    <a:pt x="1" y="22"/>
                    <a:pt x="1" y="22"/>
                  </a:cubicBezTo>
                  <a:cubicBezTo>
                    <a:pt x="2" y="22"/>
                    <a:pt x="2" y="21"/>
                    <a:pt x="2" y="21"/>
                  </a:cubicBezTo>
                  <a:cubicBezTo>
                    <a:pt x="3" y="21"/>
                    <a:pt x="2" y="20"/>
                    <a:pt x="1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538"/>
            <p:cNvSpPr/>
            <p:nvPr/>
          </p:nvSpPr>
          <p:spPr bwMode="auto">
            <a:xfrm>
              <a:off x="725487" y="77787"/>
              <a:ext cx="95250" cy="85725"/>
            </a:xfrm>
            <a:custGeom>
              <a:avLst/>
              <a:gdLst>
                <a:gd name="T0" fmla="*/ 2147483646 w 21"/>
                <a:gd name="T1" fmla="*/ 2147483646 h 19"/>
                <a:gd name="T2" fmla="*/ 2147483646 w 21"/>
                <a:gd name="T3" fmla="*/ 2147483646 h 19"/>
                <a:gd name="T4" fmla="*/ 2147483646 w 21"/>
                <a:gd name="T5" fmla="*/ 2147483646 h 19"/>
                <a:gd name="T6" fmla="*/ 0 w 21"/>
                <a:gd name="T7" fmla="*/ 2147483646 h 19"/>
                <a:gd name="T8" fmla="*/ 2147483646 w 21"/>
                <a:gd name="T9" fmla="*/ 2147483646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9">
                  <a:moveTo>
                    <a:pt x="1" y="18"/>
                  </a:moveTo>
                  <a:cubicBezTo>
                    <a:pt x="8" y="13"/>
                    <a:pt x="14" y="8"/>
                    <a:pt x="20" y="2"/>
                  </a:cubicBezTo>
                  <a:cubicBezTo>
                    <a:pt x="21" y="1"/>
                    <a:pt x="20" y="0"/>
                    <a:pt x="19" y="1"/>
                  </a:cubicBezTo>
                  <a:cubicBezTo>
                    <a:pt x="13" y="7"/>
                    <a:pt x="7" y="12"/>
                    <a:pt x="0" y="17"/>
                  </a:cubicBezTo>
                  <a:cubicBezTo>
                    <a:pt x="0" y="17"/>
                    <a:pt x="0" y="19"/>
                    <a:pt x="1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539"/>
            <p:cNvSpPr/>
            <p:nvPr/>
          </p:nvSpPr>
          <p:spPr bwMode="auto">
            <a:xfrm>
              <a:off x="742950" y="104775"/>
              <a:ext cx="82550" cy="58737"/>
            </a:xfrm>
            <a:custGeom>
              <a:avLst/>
              <a:gdLst>
                <a:gd name="T0" fmla="*/ 2147483646 w 18"/>
                <a:gd name="T1" fmla="*/ 2147483646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2147483646 w 18"/>
                <a:gd name="T7" fmla="*/ 2147483646 h 13"/>
                <a:gd name="T8" fmla="*/ 2147483646 w 18"/>
                <a:gd name="T9" fmla="*/ 2147483646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3">
                  <a:moveTo>
                    <a:pt x="2" y="13"/>
                  </a:moveTo>
                  <a:cubicBezTo>
                    <a:pt x="8" y="10"/>
                    <a:pt x="12" y="5"/>
                    <a:pt x="17" y="1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1" y="3"/>
                    <a:pt x="7" y="9"/>
                    <a:pt x="1" y="11"/>
                  </a:cubicBezTo>
                  <a:cubicBezTo>
                    <a:pt x="0" y="11"/>
                    <a:pt x="1" y="13"/>
                    <a:pt x="2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540"/>
            <p:cNvSpPr/>
            <p:nvPr/>
          </p:nvSpPr>
          <p:spPr bwMode="auto">
            <a:xfrm>
              <a:off x="698500" y="85725"/>
              <a:ext cx="49213" cy="73025"/>
            </a:xfrm>
            <a:custGeom>
              <a:avLst/>
              <a:gdLst>
                <a:gd name="T0" fmla="*/ 2147483646 w 11"/>
                <a:gd name="T1" fmla="*/ 2147483646 h 16"/>
                <a:gd name="T2" fmla="*/ 2147483646 w 11"/>
                <a:gd name="T3" fmla="*/ 2147483646 h 16"/>
                <a:gd name="T4" fmla="*/ 2147483646 w 11"/>
                <a:gd name="T5" fmla="*/ 2147483646 h 16"/>
                <a:gd name="T6" fmla="*/ 0 w 11"/>
                <a:gd name="T7" fmla="*/ 2147483646 h 16"/>
                <a:gd name="T8" fmla="*/ 2147483646 w 11"/>
                <a:gd name="T9" fmla="*/ 214748364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6">
                  <a:moveTo>
                    <a:pt x="1" y="4"/>
                  </a:moveTo>
                  <a:cubicBezTo>
                    <a:pt x="4" y="3"/>
                    <a:pt x="8" y="14"/>
                    <a:pt x="10" y="16"/>
                  </a:cubicBezTo>
                  <a:cubicBezTo>
                    <a:pt x="10" y="16"/>
                    <a:pt x="11" y="15"/>
                    <a:pt x="11" y="14"/>
                  </a:cubicBezTo>
                  <a:cubicBezTo>
                    <a:pt x="8" y="12"/>
                    <a:pt x="6" y="0"/>
                    <a:pt x="0" y="3"/>
                  </a:cubicBezTo>
                  <a:cubicBezTo>
                    <a:pt x="0" y="3"/>
                    <a:pt x="0" y="5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541"/>
            <p:cNvSpPr/>
            <p:nvPr/>
          </p:nvSpPr>
          <p:spPr bwMode="auto">
            <a:xfrm>
              <a:off x="706437" y="73025"/>
              <a:ext cx="63500" cy="90487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2147483646 w 14"/>
                <a:gd name="T7" fmla="*/ 2147483646 h 20"/>
                <a:gd name="T8" fmla="*/ 2147483646 w 14"/>
                <a:gd name="T9" fmla="*/ 2147483646 h 20"/>
                <a:gd name="T10" fmla="*/ 2147483646 w 14"/>
                <a:gd name="T11" fmla="*/ 2147483646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" h="20">
                  <a:moveTo>
                    <a:pt x="1" y="2"/>
                  </a:moveTo>
                  <a:cubicBezTo>
                    <a:pt x="4" y="3"/>
                    <a:pt x="6" y="8"/>
                    <a:pt x="8" y="11"/>
                  </a:cubicBezTo>
                  <a:cubicBezTo>
                    <a:pt x="9" y="13"/>
                    <a:pt x="11" y="16"/>
                    <a:pt x="13" y="19"/>
                  </a:cubicBezTo>
                  <a:cubicBezTo>
                    <a:pt x="13" y="20"/>
                    <a:pt x="14" y="19"/>
                    <a:pt x="14" y="18"/>
                  </a:cubicBezTo>
                  <a:cubicBezTo>
                    <a:pt x="10" y="13"/>
                    <a:pt x="8" y="3"/>
                    <a:pt x="1" y="1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542"/>
            <p:cNvSpPr/>
            <p:nvPr/>
          </p:nvSpPr>
          <p:spPr bwMode="auto">
            <a:xfrm>
              <a:off x="720725" y="58737"/>
              <a:ext cx="73025" cy="100012"/>
            </a:xfrm>
            <a:custGeom>
              <a:avLst/>
              <a:gdLst>
                <a:gd name="T0" fmla="*/ 2147483646 w 16"/>
                <a:gd name="T1" fmla="*/ 2147483646 h 22"/>
                <a:gd name="T2" fmla="*/ 2147483646 w 16"/>
                <a:gd name="T3" fmla="*/ 2147483646 h 22"/>
                <a:gd name="T4" fmla="*/ 2147483646 w 16"/>
                <a:gd name="T5" fmla="*/ 2147483646 h 22"/>
                <a:gd name="T6" fmla="*/ 2147483646 w 16"/>
                <a:gd name="T7" fmla="*/ 0 h 22"/>
                <a:gd name="T8" fmla="*/ 2147483646 w 16"/>
                <a:gd name="T9" fmla="*/ 2147483646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22">
                  <a:moveTo>
                    <a:pt x="1" y="2"/>
                  </a:moveTo>
                  <a:cubicBezTo>
                    <a:pt x="7" y="7"/>
                    <a:pt x="10" y="15"/>
                    <a:pt x="14" y="21"/>
                  </a:cubicBezTo>
                  <a:cubicBezTo>
                    <a:pt x="15" y="22"/>
                    <a:pt x="16" y="21"/>
                    <a:pt x="16" y="21"/>
                  </a:cubicBezTo>
                  <a:cubicBezTo>
                    <a:pt x="11" y="14"/>
                    <a:pt x="8" y="5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544"/>
            <p:cNvSpPr/>
            <p:nvPr/>
          </p:nvSpPr>
          <p:spPr bwMode="auto">
            <a:xfrm>
              <a:off x="747712" y="46037"/>
              <a:ext cx="68263" cy="90487"/>
            </a:xfrm>
            <a:custGeom>
              <a:avLst/>
              <a:gdLst>
                <a:gd name="T0" fmla="*/ 2147483646 w 15"/>
                <a:gd name="T1" fmla="*/ 2147483646 h 20"/>
                <a:gd name="T2" fmla="*/ 2147483646 w 15"/>
                <a:gd name="T3" fmla="*/ 2147483646 h 20"/>
                <a:gd name="T4" fmla="*/ 2147483646 w 15"/>
                <a:gd name="T5" fmla="*/ 2147483646 h 20"/>
                <a:gd name="T6" fmla="*/ 2147483646 w 15"/>
                <a:gd name="T7" fmla="*/ 2147483646 h 20"/>
                <a:gd name="T8" fmla="*/ 2147483646 w 15"/>
                <a:gd name="T9" fmla="*/ 2147483646 h 20"/>
                <a:gd name="T10" fmla="*/ 2147483646 w 15"/>
                <a:gd name="T11" fmla="*/ 2147483646 h 20"/>
                <a:gd name="T12" fmla="*/ 2147483646 w 15"/>
                <a:gd name="T13" fmla="*/ 2147483646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20">
                  <a:moveTo>
                    <a:pt x="1" y="2"/>
                  </a:moveTo>
                  <a:cubicBezTo>
                    <a:pt x="4" y="3"/>
                    <a:pt x="6" y="8"/>
                    <a:pt x="7" y="11"/>
                  </a:cubicBezTo>
                  <a:cubicBezTo>
                    <a:pt x="9" y="14"/>
                    <a:pt x="11" y="17"/>
                    <a:pt x="13" y="20"/>
                  </a:cubicBezTo>
                  <a:cubicBezTo>
                    <a:pt x="14" y="20"/>
                    <a:pt x="15" y="19"/>
                    <a:pt x="14" y="19"/>
                  </a:cubicBezTo>
                  <a:cubicBezTo>
                    <a:pt x="11" y="16"/>
                    <a:pt x="10" y="12"/>
                    <a:pt x="8" y="8"/>
                  </a:cubicBezTo>
                  <a:cubicBezTo>
                    <a:pt x="6" y="6"/>
                    <a:pt x="5" y="2"/>
                    <a:pt x="2" y="1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545"/>
            <p:cNvSpPr/>
            <p:nvPr/>
          </p:nvSpPr>
          <p:spPr bwMode="auto">
            <a:xfrm>
              <a:off x="769937" y="41275"/>
              <a:ext cx="55563" cy="76200"/>
            </a:xfrm>
            <a:custGeom>
              <a:avLst/>
              <a:gdLst>
                <a:gd name="T0" fmla="*/ 2147483646 w 12"/>
                <a:gd name="T1" fmla="*/ 2147483646 h 17"/>
                <a:gd name="T2" fmla="*/ 2147483646 w 12"/>
                <a:gd name="T3" fmla="*/ 2147483646 h 17"/>
                <a:gd name="T4" fmla="*/ 2147483646 w 12"/>
                <a:gd name="T5" fmla="*/ 2147483646 h 17"/>
                <a:gd name="T6" fmla="*/ 2147483646 w 12"/>
                <a:gd name="T7" fmla="*/ 0 h 17"/>
                <a:gd name="T8" fmla="*/ 2147483646 w 12"/>
                <a:gd name="T9" fmla="*/ 214748364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7">
                  <a:moveTo>
                    <a:pt x="1" y="1"/>
                  </a:moveTo>
                  <a:cubicBezTo>
                    <a:pt x="3" y="7"/>
                    <a:pt x="7" y="11"/>
                    <a:pt x="11" y="16"/>
                  </a:cubicBezTo>
                  <a:cubicBezTo>
                    <a:pt x="11" y="17"/>
                    <a:pt x="12" y="16"/>
                    <a:pt x="12" y="16"/>
                  </a:cubicBezTo>
                  <a:cubicBezTo>
                    <a:pt x="9" y="11"/>
                    <a:pt x="4" y="6"/>
                    <a:pt x="2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546"/>
            <p:cNvSpPr/>
            <p:nvPr/>
          </p:nvSpPr>
          <p:spPr bwMode="auto">
            <a:xfrm>
              <a:off x="788987" y="46037"/>
              <a:ext cx="36513" cy="53975"/>
            </a:xfrm>
            <a:custGeom>
              <a:avLst/>
              <a:gdLst>
                <a:gd name="T0" fmla="*/ 2147483646 w 8"/>
                <a:gd name="T1" fmla="*/ 2147483646 h 12"/>
                <a:gd name="T2" fmla="*/ 2147483646 w 8"/>
                <a:gd name="T3" fmla="*/ 2147483646 h 12"/>
                <a:gd name="T4" fmla="*/ 2147483646 w 8"/>
                <a:gd name="T5" fmla="*/ 2147483646 h 12"/>
                <a:gd name="T6" fmla="*/ 2147483646 w 8"/>
                <a:gd name="T7" fmla="*/ 2147483646 h 12"/>
                <a:gd name="T8" fmla="*/ 2147483646 w 8"/>
                <a:gd name="T9" fmla="*/ 214748364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12">
                  <a:moveTo>
                    <a:pt x="1" y="2"/>
                  </a:moveTo>
                  <a:cubicBezTo>
                    <a:pt x="3" y="5"/>
                    <a:pt x="4" y="8"/>
                    <a:pt x="6" y="11"/>
                  </a:cubicBezTo>
                  <a:cubicBezTo>
                    <a:pt x="7" y="12"/>
                    <a:pt x="8" y="11"/>
                    <a:pt x="7" y="10"/>
                  </a:cubicBezTo>
                  <a:cubicBezTo>
                    <a:pt x="5" y="7"/>
                    <a:pt x="4" y="4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462"/>
            <p:cNvSpPr/>
            <p:nvPr/>
          </p:nvSpPr>
          <p:spPr bwMode="auto">
            <a:xfrm>
              <a:off x="0" y="0"/>
              <a:ext cx="784225" cy="263525"/>
            </a:xfrm>
            <a:custGeom>
              <a:avLst/>
              <a:gdLst>
                <a:gd name="T0" fmla="*/ 2147483646 w 173"/>
                <a:gd name="T1" fmla="*/ 2147483646 h 58"/>
                <a:gd name="T2" fmla="*/ 2147483646 w 173"/>
                <a:gd name="T3" fmla="*/ 2147483646 h 58"/>
                <a:gd name="T4" fmla="*/ 2147483646 w 173"/>
                <a:gd name="T5" fmla="*/ 2147483646 h 58"/>
                <a:gd name="T6" fmla="*/ 2147483646 w 173"/>
                <a:gd name="T7" fmla="*/ 2147483646 h 58"/>
                <a:gd name="T8" fmla="*/ 2147483646 w 173"/>
                <a:gd name="T9" fmla="*/ 2147483646 h 58"/>
                <a:gd name="T10" fmla="*/ 2147483646 w 173"/>
                <a:gd name="T11" fmla="*/ 2147483646 h 58"/>
                <a:gd name="T12" fmla="*/ 2147483646 w 173"/>
                <a:gd name="T13" fmla="*/ 0 h 58"/>
                <a:gd name="T14" fmla="*/ 2147483646 w 173"/>
                <a:gd name="T15" fmla="*/ 2147483646 h 58"/>
                <a:gd name="T16" fmla="*/ 2147483646 w 173"/>
                <a:gd name="T17" fmla="*/ 2147483646 h 58"/>
                <a:gd name="T18" fmla="*/ 2147483646 w 173"/>
                <a:gd name="T19" fmla="*/ 2147483646 h 58"/>
                <a:gd name="T20" fmla="*/ 2147483646 w 173"/>
                <a:gd name="T21" fmla="*/ 2147483646 h 5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73" h="58">
                  <a:moveTo>
                    <a:pt x="49" y="51"/>
                  </a:moveTo>
                  <a:cubicBezTo>
                    <a:pt x="35" y="45"/>
                    <a:pt x="24" y="36"/>
                    <a:pt x="12" y="27"/>
                  </a:cubicBezTo>
                  <a:cubicBezTo>
                    <a:pt x="63" y="31"/>
                    <a:pt x="120" y="43"/>
                    <a:pt x="169" y="25"/>
                  </a:cubicBezTo>
                  <a:cubicBezTo>
                    <a:pt x="173" y="24"/>
                    <a:pt x="171" y="18"/>
                    <a:pt x="168" y="19"/>
                  </a:cubicBezTo>
                  <a:cubicBezTo>
                    <a:pt x="123" y="36"/>
                    <a:pt x="70" y="26"/>
                    <a:pt x="22" y="22"/>
                  </a:cubicBezTo>
                  <a:cubicBezTo>
                    <a:pt x="33" y="16"/>
                    <a:pt x="43" y="10"/>
                    <a:pt x="54" y="6"/>
                  </a:cubicBezTo>
                  <a:cubicBezTo>
                    <a:pt x="57" y="5"/>
                    <a:pt x="55" y="0"/>
                    <a:pt x="53" y="0"/>
                  </a:cubicBezTo>
                  <a:cubicBezTo>
                    <a:pt x="34" y="3"/>
                    <a:pt x="16" y="10"/>
                    <a:pt x="2" y="22"/>
                  </a:cubicBezTo>
                  <a:cubicBezTo>
                    <a:pt x="0" y="24"/>
                    <a:pt x="1" y="26"/>
                    <a:pt x="2" y="27"/>
                  </a:cubicBezTo>
                  <a:cubicBezTo>
                    <a:pt x="17" y="38"/>
                    <a:pt x="30" y="50"/>
                    <a:pt x="48" y="57"/>
                  </a:cubicBezTo>
                  <a:cubicBezTo>
                    <a:pt x="51" y="58"/>
                    <a:pt x="53" y="53"/>
                    <a:pt x="49" y="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543"/>
            <p:cNvSpPr/>
            <p:nvPr/>
          </p:nvSpPr>
          <p:spPr bwMode="auto">
            <a:xfrm>
              <a:off x="733425" y="49212"/>
              <a:ext cx="73025" cy="104775"/>
            </a:xfrm>
            <a:custGeom>
              <a:avLst/>
              <a:gdLst>
                <a:gd name="T0" fmla="*/ 2147483646 w 16"/>
                <a:gd name="T1" fmla="*/ 2147483646 h 23"/>
                <a:gd name="T2" fmla="*/ 2147483646 w 16"/>
                <a:gd name="T3" fmla="*/ 2147483646 h 23"/>
                <a:gd name="T4" fmla="*/ 2147483646 w 16"/>
                <a:gd name="T5" fmla="*/ 2147483646 h 23"/>
                <a:gd name="T6" fmla="*/ 2147483646 w 16"/>
                <a:gd name="T7" fmla="*/ 2147483646 h 23"/>
                <a:gd name="T8" fmla="*/ 2147483646 w 16"/>
                <a:gd name="T9" fmla="*/ 2147483646 h 23"/>
                <a:gd name="T10" fmla="*/ 2147483646 w 16"/>
                <a:gd name="T11" fmla="*/ 2147483646 h 23"/>
                <a:gd name="T12" fmla="*/ 2147483646 w 16"/>
                <a:gd name="T13" fmla="*/ 2147483646 h 23"/>
                <a:gd name="T14" fmla="*/ 2147483646 w 16"/>
                <a:gd name="T15" fmla="*/ 2147483646 h 23"/>
                <a:gd name="T16" fmla="*/ 2147483646 w 16"/>
                <a:gd name="T17" fmla="*/ 2147483646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" h="23">
                  <a:moveTo>
                    <a:pt x="1" y="1"/>
                  </a:moveTo>
                  <a:cubicBezTo>
                    <a:pt x="1" y="2"/>
                    <a:pt x="2" y="3"/>
                    <a:pt x="2" y="4"/>
                  </a:cubicBezTo>
                  <a:cubicBezTo>
                    <a:pt x="3" y="6"/>
                    <a:pt x="5" y="9"/>
                    <a:pt x="6" y="11"/>
                  </a:cubicBezTo>
                  <a:cubicBezTo>
                    <a:pt x="9" y="15"/>
                    <a:pt x="11" y="19"/>
                    <a:pt x="14" y="22"/>
                  </a:cubicBezTo>
                  <a:cubicBezTo>
                    <a:pt x="15" y="23"/>
                    <a:pt x="16" y="22"/>
                    <a:pt x="15" y="21"/>
                  </a:cubicBezTo>
                  <a:cubicBezTo>
                    <a:pt x="12" y="18"/>
                    <a:pt x="10" y="14"/>
                    <a:pt x="7" y="10"/>
                  </a:cubicBezTo>
                  <a:cubicBezTo>
                    <a:pt x="6" y="8"/>
                    <a:pt x="5" y="6"/>
                    <a:pt x="4" y="4"/>
                  </a:cubicBezTo>
                  <a:cubicBezTo>
                    <a:pt x="3" y="3"/>
                    <a:pt x="2" y="2"/>
                    <a:pt x="2" y="1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2" name="组合 555"/>
          <p:cNvGrpSpPr/>
          <p:nvPr/>
        </p:nvGrpSpPr>
        <p:grpSpPr bwMode="auto">
          <a:xfrm>
            <a:off x="5059880" y="2055690"/>
            <a:ext cx="2086477" cy="3502952"/>
            <a:chOff x="0" y="0"/>
            <a:chExt cx="2357438" cy="4113212"/>
          </a:xfrm>
          <a:solidFill>
            <a:srgbClr val="90C4BB"/>
          </a:solidFill>
        </p:grpSpPr>
        <p:sp>
          <p:nvSpPr>
            <p:cNvPr id="73" name="Freeform 439"/>
            <p:cNvSpPr/>
            <p:nvPr/>
          </p:nvSpPr>
          <p:spPr bwMode="auto">
            <a:xfrm>
              <a:off x="0" y="0"/>
              <a:ext cx="2357438" cy="2982912"/>
            </a:xfrm>
            <a:custGeom>
              <a:avLst/>
              <a:gdLst>
                <a:gd name="T0" fmla="*/ 2147483646 w 520"/>
                <a:gd name="T1" fmla="*/ 0 h 657"/>
                <a:gd name="T2" fmla="*/ 0 w 520"/>
                <a:gd name="T3" fmla="*/ 2147483646 h 657"/>
                <a:gd name="T4" fmla="*/ 2147483646 w 520"/>
                <a:gd name="T5" fmla="*/ 2147483646 h 657"/>
                <a:gd name="T6" fmla="*/ 2147483646 w 520"/>
                <a:gd name="T7" fmla="*/ 2147483646 h 657"/>
                <a:gd name="T8" fmla="*/ 2147483646 w 520"/>
                <a:gd name="T9" fmla="*/ 2147483646 h 657"/>
                <a:gd name="T10" fmla="*/ 2147483646 w 520"/>
                <a:gd name="T11" fmla="*/ 2147483646 h 657"/>
                <a:gd name="T12" fmla="*/ 2147483646 w 520"/>
                <a:gd name="T13" fmla="*/ 2147483646 h 657"/>
                <a:gd name="T14" fmla="*/ 2147483646 w 520"/>
                <a:gd name="T15" fmla="*/ 2147483646 h 657"/>
                <a:gd name="T16" fmla="*/ 2147483646 w 520"/>
                <a:gd name="T17" fmla="*/ 2147483646 h 657"/>
                <a:gd name="T18" fmla="*/ 2147483646 w 520"/>
                <a:gd name="T19" fmla="*/ 2147483646 h 657"/>
                <a:gd name="T20" fmla="*/ 2147483646 w 520"/>
                <a:gd name="T21" fmla="*/ 2147483646 h 657"/>
                <a:gd name="T22" fmla="*/ 2147483646 w 520"/>
                <a:gd name="T23" fmla="*/ 0 h 6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20" h="657">
                  <a:moveTo>
                    <a:pt x="260" y="0"/>
                  </a:moveTo>
                  <a:cubicBezTo>
                    <a:pt x="118" y="0"/>
                    <a:pt x="0" y="113"/>
                    <a:pt x="0" y="255"/>
                  </a:cubicBezTo>
                  <a:cubicBezTo>
                    <a:pt x="0" y="322"/>
                    <a:pt x="23" y="388"/>
                    <a:pt x="65" y="438"/>
                  </a:cubicBezTo>
                  <a:cubicBezTo>
                    <a:pt x="85" y="471"/>
                    <a:pt x="118" y="532"/>
                    <a:pt x="124" y="574"/>
                  </a:cubicBezTo>
                  <a:cubicBezTo>
                    <a:pt x="129" y="608"/>
                    <a:pt x="130" y="623"/>
                    <a:pt x="131" y="639"/>
                  </a:cubicBezTo>
                  <a:cubicBezTo>
                    <a:pt x="132" y="649"/>
                    <a:pt x="140" y="657"/>
                    <a:pt x="150" y="657"/>
                  </a:cubicBezTo>
                  <a:cubicBezTo>
                    <a:pt x="369" y="657"/>
                    <a:pt x="369" y="657"/>
                    <a:pt x="369" y="657"/>
                  </a:cubicBezTo>
                  <a:cubicBezTo>
                    <a:pt x="379" y="657"/>
                    <a:pt x="387" y="648"/>
                    <a:pt x="388" y="638"/>
                  </a:cubicBezTo>
                  <a:cubicBezTo>
                    <a:pt x="388" y="622"/>
                    <a:pt x="389" y="606"/>
                    <a:pt x="396" y="570"/>
                  </a:cubicBezTo>
                  <a:cubicBezTo>
                    <a:pt x="406" y="519"/>
                    <a:pt x="450" y="446"/>
                    <a:pt x="465" y="423"/>
                  </a:cubicBezTo>
                  <a:cubicBezTo>
                    <a:pt x="499" y="374"/>
                    <a:pt x="520" y="315"/>
                    <a:pt x="520" y="255"/>
                  </a:cubicBezTo>
                  <a:cubicBezTo>
                    <a:pt x="520" y="113"/>
                    <a:pt x="401" y="0"/>
                    <a:pt x="2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440"/>
            <p:cNvSpPr/>
            <p:nvPr/>
          </p:nvSpPr>
          <p:spPr bwMode="auto">
            <a:xfrm>
              <a:off x="625475" y="3073400"/>
              <a:ext cx="1101725" cy="180975"/>
            </a:xfrm>
            <a:custGeom>
              <a:avLst/>
              <a:gdLst>
                <a:gd name="T0" fmla="*/ 0 w 694"/>
                <a:gd name="T1" fmla="*/ 0 h 114"/>
                <a:gd name="T2" fmla="*/ 2147483646 w 694"/>
                <a:gd name="T3" fmla="*/ 0 h 114"/>
                <a:gd name="T4" fmla="*/ 2147483646 w 694"/>
                <a:gd name="T5" fmla="*/ 2147483646 h 114"/>
                <a:gd name="T6" fmla="*/ 0 w 694"/>
                <a:gd name="T7" fmla="*/ 2147483646 h 114"/>
                <a:gd name="T8" fmla="*/ 0 w 694"/>
                <a:gd name="T9" fmla="*/ 0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94" h="114">
                  <a:moveTo>
                    <a:pt x="0" y="0"/>
                  </a:moveTo>
                  <a:lnTo>
                    <a:pt x="694" y="0"/>
                  </a:lnTo>
                  <a:lnTo>
                    <a:pt x="694" y="57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Rectangle 441"/>
            <p:cNvSpPr>
              <a:spLocks noChangeArrowheads="1"/>
            </p:cNvSpPr>
            <p:nvPr/>
          </p:nvSpPr>
          <p:spPr bwMode="auto">
            <a:xfrm>
              <a:off x="625475" y="3295650"/>
              <a:ext cx="1101725" cy="136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Freeform 442"/>
            <p:cNvSpPr/>
            <p:nvPr/>
          </p:nvSpPr>
          <p:spPr bwMode="auto">
            <a:xfrm>
              <a:off x="625475" y="3486150"/>
              <a:ext cx="1101725" cy="163512"/>
            </a:xfrm>
            <a:custGeom>
              <a:avLst/>
              <a:gdLst>
                <a:gd name="T0" fmla="*/ 0 w 694"/>
                <a:gd name="T1" fmla="*/ 0 h 103"/>
                <a:gd name="T2" fmla="*/ 2147483646 w 694"/>
                <a:gd name="T3" fmla="*/ 0 h 103"/>
                <a:gd name="T4" fmla="*/ 2147483646 w 694"/>
                <a:gd name="T5" fmla="*/ 2147483646 h 103"/>
                <a:gd name="T6" fmla="*/ 0 w 694"/>
                <a:gd name="T7" fmla="*/ 2147483646 h 103"/>
                <a:gd name="T8" fmla="*/ 0 w 694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94" h="103">
                  <a:moveTo>
                    <a:pt x="0" y="0"/>
                  </a:moveTo>
                  <a:lnTo>
                    <a:pt x="694" y="0"/>
                  </a:lnTo>
                  <a:lnTo>
                    <a:pt x="694" y="60"/>
                  </a:lnTo>
                  <a:lnTo>
                    <a:pt x="0" y="1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Rectangle 443"/>
            <p:cNvSpPr>
              <a:spLocks noChangeArrowheads="1"/>
            </p:cNvSpPr>
            <p:nvPr/>
          </p:nvSpPr>
          <p:spPr bwMode="auto">
            <a:xfrm>
              <a:off x="625475" y="3703637"/>
              <a:ext cx="1101725" cy="555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endParaRPr lang="zh-CN" altLang="zh-CN" sz="1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Freeform 444"/>
            <p:cNvSpPr/>
            <p:nvPr/>
          </p:nvSpPr>
          <p:spPr bwMode="auto">
            <a:xfrm>
              <a:off x="625475" y="3808412"/>
              <a:ext cx="1101725" cy="304800"/>
            </a:xfrm>
            <a:custGeom>
              <a:avLst/>
              <a:gdLst>
                <a:gd name="T0" fmla="*/ 2147483646 w 243"/>
                <a:gd name="T1" fmla="*/ 2147483646 h 67"/>
                <a:gd name="T2" fmla="*/ 2147483646 w 243"/>
                <a:gd name="T3" fmla="*/ 2147483646 h 67"/>
                <a:gd name="T4" fmla="*/ 0 w 243"/>
                <a:gd name="T5" fmla="*/ 2147483646 h 67"/>
                <a:gd name="T6" fmla="*/ 0 w 243"/>
                <a:gd name="T7" fmla="*/ 0 h 67"/>
                <a:gd name="T8" fmla="*/ 2147483646 w 243"/>
                <a:gd name="T9" fmla="*/ 0 h 67"/>
                <a:gd name="T10" fmla="*/ 2147483646 w 243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3" h="67">
                  <a:moveTo>
                    <a:pt x="243" y="16"/>
                  </a:moveTo>
                  <a:cubicBezTo>
                    <a:pt x="243" y="16"/>
                    <a:pt x="172" y="67"/>
                    <a:pt x="123" y="66"/>
                  </a:cubicBezTo>
                  <a:cubicBezTo>
                    <a:pt x="74" y="64"/>
                    <a:pt x="0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3" y="0"/>
                    <a:pt x="243" y="0"/>
                    <a:pt x="243" y="0"/>
                  </a:cubicBezTo>
                  <a:lnTo>
                    <a:pt x="243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445"/>
            <p:cNvSpPr/>
            <p:nvPr/>
          </p:nvSpPr>
          <p:spPr bwMode="auto">
            <a:xfrm>
              <a:off x="447675" y="1720850"/>
              <a:ext cx="639763" cy="1262062"/>
            </a:xfrm>
            <a:custGeom>
              <a:avLst/>
              <a:gdLst>
                <a:gd name="T0" fmla="*/ 2147483646 w 141"/>
                <a:gd name="T1" fmla="*/ 2147483646 h 278"/>
                <a:gd name="T2" fmla="*/ 2147483646 w 141"/>
                <a:gd name="T3" fmla="*/ 2147483646 h 278"/>
                <a:gd name="T4" fmla="*/ 2147483646 w 141"/>
                <a:gd name="T5" fmla="*/ 2147483646 h 278"/>
                <a:gd name="T6" fmla="*/ 2147483646 w 141"/>
                <a:gd name="T7" fmla="*/ 2147483646 h 278"/>
                <a:gd name="T8" fmla="*/ 2147483646 w 141"/>
                <a:gd name="T9" fmla="*/ 2147483646 h 278"/>
                <a:gd name="T10" fmla="*/ 2147483646 w 141"/>
                <a:gd name="T11" fmla="*/ 2147483646 h 278"/>
                <a:gd name="T12" fmla="*/ 2147483646 w 141"/>
                <a:gd name="T13" fmla="*/ 2147483646 h 278"/>
                <a:gd name="T14" fmla="*/ 2147483646 w 141"/>
                <a:gd name="T15" fmla="*/ 2147483646 h 278"/>
                <a:gd name="T16" fmla="*/ 2147483646 w 141"/>
                <a:gd name="T17" fmla="*/ 2147483646 h 278"/>
                <a:gd name="T18" fmla="*/ 2147483646 w 141"/>
                <a:gd name="T19" fmla="*/ 2147483646 h 278"/>
                <a:gd name="T20" fmla="*/ 2147483646 w 141"/>
                <a:gd name="T21" fmla="*/ 2147483646 h 278"/>
                <a:gd name="T22" fmla="*/ 2147483646 w 141"/>
                <a:gd name="T23" fmla="*/ 2147483646 h 278"/>
                <a:gd name="T24" fmla="*/ 2147483646 w 141"/>
                <a:gd name="T25" fmla="*/ 2147483646 h 278"/>
                <a:gd name="T26" fmla="*/ 2147483646 w 141"/>
                <a:gd name="T27" fmla="*/ 2147483646 h 278"/>
                <a:gd name="T28" fmla="*/ 2147483646 w 141"/>
                <a:gd name="T29" fmla="*/ 2147483646 h 27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41" h="278">
                  <a:moveTo>
                    <a:pt x="13" y="2"/>
                  </a:moveTo>
                  <a:cubicBezTo>
                    <a:pt x="12" y="2"/>
                    <a:pt x="11" y="1"/>
                    <a:pt x="10" y="1"/>
                  </a:cubicBezTo>
                  <a:cubicBezTo>
                    <a:pt x="9" y="4"/>
                    <a:pt x="8" y="7"/>
                    <a:pt x="6" y="10"/>
                  </a:cubicBezTo>
                  <a:cubicBezTo>
                    <a:pt x="30" y="14"/>
                    <a:pt x="52" y="38"/>
                    <a:pt x="67" y="56"/>
                  </a:cubicBezTo>
                  <a:cubicBezTo>
                    <a:pt x="85" y="77"/>
                    <a:pt x="98" y="104"/>
                    <a:pt x="109" y="130"/>
                  </a:cubicBezTo>
                  <a:cubicBezTo>
                    <a:pt x="127" y="174"/>
                    <a:pt x="131" y="222"/>
                    <a:pt x="131" y="270"/>
                  </a:cubicBezTo>
                  <a:cubicBezTo>
                    <a:pt x="131" y="272"/>
                    <a:pt x="131" y="278"/>
                    <a:pt x="131" y="278"/>
                  </a:cubicBezTo>
                  <a:cubicBezTo>
                    <a:pt x="141" y="278"/>
                    <a:pt x="141" y="278"/>
                    <a:pt x="141" y="278"/>
                  </a:cubicBezTo>
                  <a:cubicBezTo>
                    <a:pt x="141" y="278"/>
                    <a:pt x="141" y="272"/>
                    <a:pt x="141" y="270"/>
                  </a:cubicBezTo>
                  <a:cubicBezTo>
                    <a:pt x="141" y="217"/>
                    <a:pt x="135" y="165"/>
                    <a:pt x="114" y="115"/>
                  </a:cubicBezTo>
                  <a:cubicBezTo>
                    <a:pt x="103" y="90"/>
                    <a:pt x="88" y="66"/>
                    <a:pt x="70" y="44"/>
                  </a:cubicBezTo>
                  <a:cubicBezTo>
                    <a:pt x="56" y="27"/>
                    <a:pt x="32" y="4"/>
                    <a:pt x="9" y="1"/>
                  </a:cubicBezTo>
                  <a:cubicBezTo>
                    <a:pt x="4" y="0"/>
                    <a:pt x="0" y="7"/>
                    <a:pt x="5" y="10"/>
                  </a:cubicBezTo>
                  <a:cubicBezTo>
                    <a:pt x="7" y="11"/>
                    <a:pt x="8" y="11"/>
                    <a:pt x="10" y="12"/>
                  </a:cubicBezTo>
                  <a:cubicBezTo>
                    <a:pt x="16" y="13"/>
                    <a:pt x="19" y="3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446"/>
            <p:cNvSpPr/>
            <p:nvPr/>
          </p:nvSpPr>
          <p:spPr bwMode="auto">
            <a:xfrm>
              <a:off x="1265237" y="1689100"/>
              <a:ext cx="620713" cy="1293812"/>
            </a:xfrm>
            <a:custGeom>
              <a:avLst/>
              <a:gdLst>
                <a:gd name="T0" fmla="*/ 2147483646 w 137"/>
                <a:gd name="T1" fmla="*/ 2147483646 h 285"/>
                <a:gd name="T2" fmla="*/ 2147483646 w 137"/>
                <a:gd name="T3" fmla="*/ 2147483646 h 285"/>
                <a:gd name="T4" fmla="*/ 2147483646 w 137"/>
                <a:gd name="T5" fmla="*/ 2147483646 h 285"/>
                <a:gd name="T6" fmla="*/ 2147483646 w 137"/>
                <a:gd name="T7" fmla="*/ 2147483646 h 285"/>
                <a:gd name="T8" fmla="*/ 2147483646 w 137"/>
                <a:gd name="T9" fmla="*/ 2147483646 h 285"/>
                <a:gd name="T10" fmla="*/ 2147483646 w 137"/>
                <a:gd name="T11" fmla="*/ 2147483646 h 285"/>
                <a:gd name="T12" fmla="*/ 2147483646 w 137"/>
                <a:gd name="T13" fmla="*/ 2147483646 h 285"/>
                <a:gd name="T14" fmla="*/ 2147483646 w 137"/>
                <a:gd name="T15" fmla="*/ 2147483646 h 285"/>
                <a:gd name="T16" fmla="*/ 2147483646 w 137"/>
                <a:gd name="T17" fmla="*/ 2147483646 h 285"/>
                <a:gd name="T18" fmla="*/ 2147483646 w 137"/>
                <a:gd name="T19" fmla="*/ 2147483646 h 285"/>
                <a:gd name="T20" fmla="*/ 2147483646 w 137"/>
                <a:gd name="T21" fmla="*/ 2147483646 h 285"/>
                <a:gd name="T22" fmla="*/ 2147483646 w 137"/>
                <a:gd name="T23" fmla="*/ 2147483646 h 28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7" h="285">
                  <a:moveTo>
                    <a:pt x="127" y="2"/>
                  </a:moveTo>
                  <a:cubicBezTo>
                    <a:pt x="104" y="8"/>
                    <a:pt x="86" y="36"/>
                    <a:pt x="72" y="54"/>
                  </a:cubicBezTo>
                  <a:cubicBezTo>
                    <a:pt x="53" y="78"/>
                    <a:pt x="37" y="104"/>
                    <a:pt x="26" y="133"/>
                  </a:cubicBezTo>
                  <a:cubicBezTo>
                    <a:pt x="7" y="179"/>
                    <a:pt x="0" y="227"/>
                    <a:pt x="3" y="277"/>
                  </a:cubicBezTo>
                  <a:cubicBezTo>
                    <a:pt x="4" y="279"/>
                    <a:pt x="4" y="282"/>
                    <a:pt x="4" y="285"/>
                  </a:cubicBezTo>
                  <a:cubicBezTo>
                    <a:pt x="14" y="285"/>
                    <a:pt x="14" y="285"/>
                    <a:pt x="14" y="285"/>
                  </a:cubicBezTo>
                  <a:cubicBezTo>
                    <a:pt x="14" y="282"/>
                    <a:pt x="14" y="280"/>
                    <a:pt x="14" y="277"/>
                  </a:cubicBezTo>
                  <a:cubicBezTo>
                    <a:pt x="10" y="237"/>
                    <a:pt x="14" y="198"/>
                    <a:pt x="27" y="158"/>
                  </a:cubicBezTo>
                  <a:cubicBezTo>
                    <a:pt x="37" y="128"/>
                    <a:pt x="52" y="100"/>
                    <a:pt x="69" y="74"/>
                  </a:cubicBezTo>
                  <a:cubicBezTo>
                    <a:pt x="78" y="62"/>
                    <a:pt x="87" y="50"/>
                    <a:pt x="98" y="38"/>
                  </a:cubicBezTo>
                  <a:cubicBezTo>
                    <a:pt x="107" y="28"/>
                    <a:pt x="117" y="15"/>
                    <a:pt x="130" y="12"/>
                  </a:cubicBezTo>
                  <a:cubicBezTo>
                    <a:pt x="137" y="10"/>
                    <a:pt x="134" y="0"/>
                    <a:pt x="12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文本框 564"/>
            <p:cNvSpPr txBox="1">
              <a:spLocks noChangeArrowheads="1"/>
            </p:cNvSpPr>
            <p:nvPr/>
          </p:nvSpPr>
          <p:spPr bwMode="auto">
            <a:xfrm>
              <a:off x="317500" y="954087"/>
              <a:ext cx="1700213" cy="769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en-US" altLang="zh-CN" sz="4400" i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idea</a:t>
              </a:r>
              <a:endParaRPr lang="zh-CN" altLang="en-US" sz="4400" i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8373542" y="1889327"/>
            <a:ext cx="26911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选用小功率灯泡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2080161" y="4437940"/>
            <a:ext cx="2086478" cy="673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随手关灯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373542" y="4425203"/>
            <a:ext cx="25637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白天不开电灯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2" grpId="0"/>
      <p:bldP spid="83" grpId="0"/>
      <p:bldP spid="8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/>
          <p:cNvGrpSpPr/>
          <p:nvPr/>
        </p:nvGrpSpPr>
        <p:grpSpPr>
          <a:xfrm>
            <a:off x="3964824" y="1637495"/>
            <a:ext cx="4332066" cy="3760633"/>
            <a:chOff x="0" y="0"/>
            <a:chExt cx="6684956" cy="5803158"/>
          </a:xfrm>
        </p:grpSpPr>
        <p:sp>
          <p:nvSpPr>
            <p:cNvPr id="112" name="任意多边形: 形状 111"/>
            <p:cNvSpPr/>
            <p:nvPr/>
          </p:nvSpPr>
          <p:spPr>
            <a:xfrm>
              <a:off x="2805398" y="2946400"/>
              <a:ext cx="594023" cy="2856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8" h="21444" extrusionOk="0">
                  <a:moveTo>
                    <a:pt x="19859" y="0"/>
                  </a:moveTo>
                  <a:cubicBezTo>
                    <a:pt x="19039" y="-1"/>
                    <a:pt x="18371" y="137"/>
                    <a:pt x="18367" y="309"/>
                  </a:cubicBezTo>
                  <a:lnTo>
                    <a:pt x="18273" y="20473"/>
                  </a:lnTo>
                  <a:cubicBezTo>
                    <a:pt x="15690" y="20750"/>
                    <a:pt x="12745" y="20845"/>
                    <a:pt x="9883" y="20743"/>
                  </a:cubicBezTo>
                  <a:cubicBezTo>
                    <a:pt x="7338" y="20651"/>
                    <a:pt x="4912" y="20396"/>
                    <a:pt x="3658" y="19928"/>
                  </a:cubicBezTo>
                  <a:cubicBezTo>
                    <a:pt x="2811" y="19611"/>
                    <a:pt x="2640" y="19235"/>
                    <a:pt x="3187" y="18891"/>
                  </a:cubicBezTo>
                  <a:cubicBezTo>
                    <a:pt x="3074" y="18818"/>
                    <a:pt x="2835" y="18757"/>
                    <a:pt x="2515" y="18720"/>
                  </a:cubicBezTo>
                  <a:cubicBezTo>
                    <a:pt x="1646" y="18619"/>
                    <a:pt x="584" y="18701"/>
                    <a:pt x="229" y="18891"/>
                  </a:cubicBezTo>
                  <a:cubicBezTo>
                    <a:pt x="-262" y="19313"/>
                    <a:pt x="42" y="19759"/>
                    <a:pt x="1076" y="20136"/>
                  </a:cubicBezTo>
                  <a:cubicBezTo>
                    <a:pt x="2476" y="20646"/>
                    <a:pt x="4960" y="20959"/>
                    <a:pt x="7584" y="21172"/>
                  </a:cubicBezTo>
                  <a:cubicBezTo>
                    <a:pt x="11806" y="21516"/>
                    <a:pt x="16630" y="21599"/>
                    <a:pt x="20168" y="21029"/>
                  </a:cubicBezTo>
                  <a:cubicBezTo>
                    <a:pt x="20468" y="20981"/>
                    <a:pt x="20751" y="20928"/>
                    <a:pt x="21015" y="20872"/>
                  </a:cubicBezTo>
                  <a:lnTo>
                    <a:pt x="21338" y="309"/>
                  </a:lnTo>
                  <a:cubicBezTo>
                    <a:pt x="21335" y="138"/>
                    <a:pt x="20674" y="0"/>
                    <a:pt x="19859" y="0"/>
                  </a:cubicBezTo>
                  <a:close/>
                </a:path>
              </a:pathLst>
            </a:custGeom>
            <a:solidFill>
              <a:srgbClr val="F9BB0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矩形: 圆角 112"/>
            <p:cNvSpPr/>
            <p:nvPr/>
          </p:nvSpPr>
          <p:spPr>
            <a:xfrm>
              <a:off x="3306274" y="0"/>
              <a:ext cx="82423" cy="172204"/>
            </a:xfrm>
            <a:prstGeom prst="roundRect">
              <a:avLst>
                <a:gd name="adj" fmla="val 50000"/>
              </a:avLst>
            </a:prstGeom>
            <a:solidFill>
              <a:srgbClr val="E8E9ED"/>
            </a:solidFill>
            <a:ln w="635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任意多边形: 形状 113"/>
            <p:cNvSpPr/>
            <p:nvPr/>
          </p:nvSpPr>
          <p:spPr>
            <a:xfrm>
              <a:off x="3344690" y="150110"/>
              <a:ext cx="3340266" cy="2977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10800"/>
                    <a:pt x="0" y="16200"/>
                    <a:pt x="0" y="189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185" y="19661"/>
                    <a:pt x="3149" y="18406"/>
                    <a:pt x="5383" y="18406"/>
                  </a:cubicBezTo>
                  <a:cubicBezTo>
                    <a:pt x="7651" y="18406"/>
                    <a:pt x="9615" y="19661"/>
                    <a:pt x="10800" y="21600"/>
                  </a:cubicBezTo>
                  <a:cubicBezTo>
                    <a:pt x="12320" y="20414"/>
                    <a:pt x="14135" y="19727"/>
                    <a:pt x="16098" y="19697"/>
                  </a:cubicBezTo>
                  <a:cubicBezTo>
                    <a:pt x="18119" y="19666"/>
                    <a:pt x="20023" y="20355"/>
                    <a:pt x="21600" y="21562"/>
                  </a:cubicBezTo>
                  <a:cubicBezTo>
                    <a:pt x="20974" y="15496"/>
                    <a:pt x="18358" y="10106"/>
                    <a:pt x="14507" y="6232"/>
                  </a:cubicBezTo>
                  <a:cubicBezTo>
                    <a:pt x="10656" y="2358"/>
                    <a:pt x="5569" y="0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任意多边形: 形状 114"/>
            <p:cNvSpPr/>
            <p:nvPr/>
          </p:nvSpPr>
          <p:spPr>
            <a:xfrm>
              <a:off x="0" y="150110"/>
              <a:ext cx="3344691" cy="2977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0"/>
                  </a:lnTo>
                  <a:cubicBezTo>
                    <a:pt x="16023" y="0"/>
                    <a:pt x="10935" y="2358"/>
                    <a:pt x="7086" y="6237"/>
                  </a:cubicBezTo>
                  <a:cubicBezTo>
                    <a:pt x="3237" y="10115"/>
                    <a:pt x="625" y="15515"/>
                    <a:pt x="0" y="21600"/>
                  </a:cubicBezTo>
                  <a:cubicBezTo>
                    <a:pt x="1591" y="20653"/>
                    <a:pt x="3392" y="20120"/>
                    <a:pt x="5268" y="20094"/>
                  </a:cubicBezTo>
                  <a:cubicBezTo>
                    <a:pt x="7242" y="20068"/>
                    <a:pt x="9145" y="20605"/>
                    <a:pt x="10817" y="21600"/>
                  </a:cubicBezTo>
                  <a:cubicBezTo>
                    <a:pt x="12318" y="20515"/>
                    <a:pt x="14068" y="19878"/>
                    <a:pt x="15932" y="19824"/>
                  </a:cubicBezTo>
                  <a:cubicBezTo>
                    <a:pt x="17983" y="19765"/>
                    <a:pt x="19951" y="20410"/>
                    <a:pt x="21600" y="21600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任意多边形: 形状 115"/>
            <p:cNvSpPr/>
            <p:nvPr/>
          </p:nvSpPr>
          <p:spPr>
            <a:xfrm>
              <a:off x="1667919" y="150110"/>
              <a:ext cx="1670134" cy="29664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26" y="19918"/>
                  </a:moveTo>
                  <a:cubicBezTo>
                    <a:pt x="14583" y="19893"/>
                    <a:pt x="18370" y="20488"/>
                    <a:pt x="21600" y="21562"/>
                  </a:cubicBezTo>
                  <a:cubicBezTo>
                    <a:pt x="21600" y="10781"/>
                    <a:pt x="21600" y="5390"/>
                    <a:pt x="21600" y="2695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566" y="0"/>
                    <a:pt x="21549" y="0"/>
                    <a:pt x="21532" y="0"/>
                  </a:cubicBezTo>
                  <a:cubicBezTo>
                    <a:pt x="21515" y="0"/>
                    <a:pt x="21498" y="0"/>
                    <a:pt x="21465" y="0"/>
                  </a:cubicBezTo>
                  <a:cubicBezTo>
                    <a:pt x="15912" y="38"/>
                    <a:pt x="10868" y="2404"/>
                    <a:pt x="7050" y="6273"/>
                  </a:cubicBezTo>
                  <a:cubicBezTo>
                    <a:pt x="3233" y="10142"/>
                    <a:pt x="643" y="15513"/>
                    <a:pt x="0" y="21562"/>
                  </a:cubicBezTo>
                  <a:cubicBezTo>
                    <a:pt x="0" y="21581"/>
                    <a:pt x="0" y="21590"/>
                    <a:pt x="0" y="21595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68" y="21543"/>
                    <a:pt x="118" y="21514"/>
                    <a:pt x="169" y="21505"/>
                  </a:cubicBezTo>
                  <a:cubicBezTo>
                    <a:pt x="220" y="21495"/>
                    <a:pt x="271" y="21505"/>
                    <a:pt x="339" y="21524"/>
                  </a:cubicBezTo>
                  <a:cubicBezTo>
                    <a:pt x="3403" y="20510"/>
                    <a:pt x="6920" y="19941"/>
                    <a:pt x="10626" y="19918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任意多边形: 形状 116"/>
            <p:cNvSpPr/>
            <p:nvPr/>
          </p:nvSpPr>
          <p:spPr>
            <a:xfrm>
              <a:off x="3338053" y="150110"/>
              <a:ext cx="1670134" cy="2977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34" y="21505"/>
                    <a:pt x="85" y="21438"/>
                    <a:pt x="144" y="21396"/>
                  </a:cubicBezTo>
                  <a:cubicBezTo>
                    <a:pt x="203" y="21353"/>
                    <a:pt x="271" y="21334"/>
                    <a:pt x="339" y="21334"/>
                  </a:cubicBezTo>
                  <a:cubicBezTo>
                    <a:pt x="3480" y="20275"/>
                    <a:pt x="7145" y="19697"/>
                    <a:pt x="11005" y="19729"/>
                  </a:cubicBezTo>
                  <a:cubicBezTo>
                    <a:pt x="14804" y="19760"/>
                    <a:pt x="18323" y="20370"/>
                    <a:pt x="21397" y="21410"/>
                  </a:cubicBezTo>
                  <a:cubicBezTo>
                    <a:pt x="21431" y="21429"/>
                    <a:pt x="21465" y="21448"/>
                    <a:pt x="21498" y="21476"/>
                  </a:cubicBezTo>
                  <a:cubicBezTo>
                    <a:pt x="21532" y="21505"/>
                    <a:pt x="21566" y="21543"/>
                    <a:pt x="21600" y="21600"/>
                  </a:cubicBezTo>
                  <a:lnTo>
                    <a:pt x="21600" y="21600"/>
                  </a:lnTo>
                  <a:cubicBezTo>
                    <a:pt x="20957" y="15515"/>
                    <a:pt x="18350" y="10115"/>
                    <a:pt x="14507" y="6237"/>
                  </a:cubicBezTo>
                  <a:cubicBezTo>
                    <a:pt x="10665" y="2358"/>
                    <a:pt x="5586" y="0"/>
                    <a:pt x="0" y="0"/>
                  </a:cubicBezTo>
                  <a:lnTo>
                    <a:pt x="0" y="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755740" y="1028700"/>
            <a:ext cx="4584272" cy="2419583"/>
            <a:chOff x="3755740" y="1028700"/>
            <a:chExt cx="4584272" cy="2419583"/>
          </a:xfrm>
        </p:grpSpPr>
        <p:sp>
          <p:nvSpPr>
            <p:cNvPr id="94" name="直接连接符 93"/>
            <p:cNvSpPr/>
            <p:nvPr/>
          </p:nvSpPr>
          <p:spPr>
            <a:xfrm flipV="1">
              <a:off x="3755740" y="2238561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直接连接符 94"/>
            <p:cNvSpPr/>
            <p:nvPr/>
          </p:nvSpPr>
          <p:spPr>
            <a:xfrm flipV="1">
              <a:off x="4039303" y="2238561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直接连接符 95"/>
            <p:cNvSpPr/>
            <p:nvPr/>
          </p:nvSpPr>
          <p:spPr>
            <a:xfrm flipV="1">
              <a:off x="4535538" y="1884107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直接连接符 96"/>
            <p:cNvSpPr/>
            <p:nvPr/>
          </p:nvSpPr>
          <p:spPr>
            <a:xfrm flipV="1">
              <a:off x="5197186" y="1624174"/>
              <a:ext cx="1" cy="1120544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直接连接符 97"/>
            <p:cNvSpPr/>
            <p:nvPr/>
          </p:nvSpPr>
          <p:spPr>
            <a:xfrm flipV="1">
              <a:off x="5693421" y="1028700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直接连接符 98"/>
            <p:cNvSpPr/>
            <p:nvPr/>
          </p:nvSpPr>
          <p:spPr>
            <a:xfrm flipV="1">
              <a:off x="6355070" y="1028700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直接连接符 99"/>
            <p:cNvSpPr/>
            <p:nvPr/>
          </p:nvSpPr>
          <p:spPr>
            <a:xfrm flipV="1">
              <a:off x="6851305" y="1265004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直接连接符 100"/>
            <p:cNvSpPr/>
            <p:nvPr/>
          </p:nvSpPr>
          <p:spPr>
            <a:xfrm flipV="1">
              <a:off x="7347541" y="1624174"/>
              <a:ext cx="1" cy="1120544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直接连接符 101"/>
            <p:cNvSpPr/>
            <p:nvPr/>
          </p:nvSpPr>
          <p:spPr>
            <a:xfrm flipV="1">
              <a:off x="7843775" y="1884107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直接连接符 102"/>
            <p:cNvSpPr/>
            <p:nvPr/>
          </p:nvSpPr>
          <p:spPr>
            <a:xfrm flipV="1">
              <a:off x="8009188" y="2238561"/>
              <a:ext cx="1" cy="112054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直接连接符 103"/>
            <p:cNvSpPr/>
            <p:nvPr/>
          </p:nvSpPr>
          <p:spPr>
            <a:xfrm flipV="1">
              <a:off x="7595658" y="1999471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直接连接符 104"/>
            <p:cNvSpPr/>
            <p:nvPr/>
          </p:nvSpPr>
          <p:spPr>
            <a:xfrm flipV="1">
              <a:off x="7182128" y="1753351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直接连接符 105"/>
            <p:cNvSpPr/>
            <p:nvPr/>
          </p:nvSpPr>
          <p:spPr>
            <a:xfrm flipV="1">
              <a:off x="6685893" y="1537224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直接连接符 106"/>
            <p:cNvSpPr/>
            <p:nvPr/>
          </p:nvSpPr>
          <p:spPr>
            <a:xfrm flipV="1">
              <a:off x="6021159" y="1459872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直接连接符 107"/>
            <p:cNvSpPr/>
            <p:nvPr/>
          </p:nvSpPr>
          <p:spPr>
            <a:xfrm flipV="1">
              <a:off x="5445304" y="1753351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直接连接符 108"/>
            <p:cNvSpPr/>
            <p:nvPr/>
          </p:nvSpPr>
          <p:spPr>
            <a:xfrm flipV="1">
              <a:off x="4869449" y="1816639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直接连接符 109"/>
            <p:cNvSpPr/>
            <p:nvPr/>
          </p:nvSpPr>
          <p:spPr>
            <a:xfrm flipV="1">
              <a:off x="4287421" y="1816639"/>
              <a:ext cx="1" cy="57610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直接连接符 110"/>
            <p:cNvSpPr/>
            <p:nvPr/>
          </p:nvSpPr>
          <p:spPr>
            <a:xfrm flipV="1">
              <a:off x="8340011" y="2454709"/>
              <a:ext cx="1" cy="993574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919248" y="2621170"/>
            <a:ext cx="2749722" cy="2139516"/>
            <a:chOff x="8170814" y="1912116"/>
            <a:chExt cx="2749722" cy="2139516"/>
          </a:xfrm>
        </p:grpSpPr>
        <p:grpSp>
          <p:nvGrpSpPr>
            <p:cNvPr id="84" name="组合 83"/>
            <p:cNvGrpSpPr/>
            <p:nvPr/>
          </p:nvGrpSpPr>
          <p:grpSpPr>
            <a:xfrm>
              <a:off x="8170814" y="1912116"/>
              <a:ext cx="2611177" cy="2139516"/>
              <a:chOff x="1193500" y="1491637"/>
              <a:chExt cx="3761195" cy="2139516"/>
            </a:xfrm>
          </p:grpSpPr>
          <p:grpSp>
            <p:nvGrpSpPr>
              <p:cNvPr id="86" name="组合 85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90" name="文本框 52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600" dirty="0">
                      <a:solidFill>
                        <a:schemeClr val="bg1">
                          <a:lumMod val="50000"/>
                        </a:schemeClr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  <a:cs typeface="+mn-ea"/>
                      <a:sym typeface="+mn-lt"/>
                    </a:rPr>
                    <a:t>电子垃圾对环境极其有害</a:t>
                  </a:r>
                  <a:endParaRPr lang="en-US" altLang="zh-CN" sz="1600" dirty="0">
                    <a:solidFill>
                      <a:schemeClr val="bg1">
                        <a:lumMod val="50000"/>
                      </a:schemeClr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矩形 9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2000" b="1" dirty="0">
                      <a:solidFill>
                        <a:srgbClr val="6BA75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  <a:cs typeface="+mn-ea"/>
                      <a:sym typeface="+mn-lt"/>
                    </a:rPr>
                    <a:t>减少电子垃圾</a:t>
                  </a:r>
                </a:p>
              </p:txBody>
            </p:sp>
          </p:grpSp>
          <p:grpSp>
            <p:nvGrpSpPr>
              <p:cNvPr id="87" name="组合 86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88" name="文本框 50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600" dirty="0">
                      <a:solidFill>
                        <a:schemeClr val="bg1">
                          <a:lumMod val="50000"/>
                        </a:schemeClr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  <a:cs typeface="+mn-ea"/>
                      <a:sym typeface="+mn-lt"/>
                    </a:rPr>
                    <a:t>废弃电子产品中有大量金属</a:t>
                  </a:r>
                </a:p>
              </p:txBody>
            </p:sp>
            <p:sp>
              <p:nvSpPr>
                <p:cNvPr id="89" name="矩形 8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2000" b="1" dirty="0">
                      <a:solidFill>
                        <a:srgbClr val="6BA75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  <a:cs typeface="+mn-ea"/>
                      <a:sym typeface="+mn-lt"/>
                    </a:rPr>
                    <a:t>节约金属</a:t>
                  </a:r>
                </a:p>
              </p:txBody>
            </p:sp>
          </p:grpSp>
        </p:grpSp>
        <p:cxnSp>
          <p:nvCxnSpPr>
            <p:cNvPr id="85" name="直接连接符 84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/>
          <p:cNvGrpSpPr/>
          <p:nvPr/>
        </p:nvGrpSpPr>
        <p:grpSpPr>
          <a:xfrm>
            <a:off x="1649230" y="2614452"/>
            <a:ext cx="2713719" cy="2139516"/>
            <a:chOff x="1307468" y="1697288"/>
            <a:chExt cx="2713719" cy="2139516"/>
          </a:xfrm>
        </p:grpSpPr>
        <p:grpSp>
          <p:nvGrpSpPr>
            <p:cNvPr id="76" name="组合 75"/>
            <p:cNvGrpSpPr/>
            <p:nvPr/>
          </p:nvGrpSpPr>
          <p:grpSpPr>
            <a:xfrm>
              <a:off x="1410010" y="1697288"/>
              <a:ext cx="2611177" cy="2139516"/>
              <a:chOff x="1193500" y="1491637"/>
              <a:chExt cx="3761195" cy="2139516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1193500" y="1491637"/>
                <a:ext cx="3761195" cy="878740"/>
                <a:chOff x="1317257" y="1824875"/>
                <a:chExt cx="3761195" cy="878740"/>
              </a:xfrm>
            </p:grpSpPr>
            <p:sp>
              <p:nvSpPr>
                <p:cNvPr id="82" name="文本框 44"/>
                <p:cNvSpPr txBox="1"/>
                <p:nvPr/>
              </p:nvSpPr>
              <p:spPr>
                <a:xfrm>
                  <a:off x="1317257" y="2195784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r>
                    <a:rPr lang="zh-CN" altLang="en-US" sz="1600" dirty="0">
                      <a:solidFill>
                        <a:schemeClr val="bg1">
                          <a:lumMod val="50000"/>
                        </a:schemeClr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  <a:cs typeface="+mn-ea"/>
                      <a:sym typeface="+mn-lt"/>
                    </a:rPr>
                    <a:t>不要过于依赖电子产品</a:t>
                  </a:r>
                  <a:endPara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矩形 8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2000" b="1" dirty="0">
                      <a:solidFill>
                        <a:srgbClr val="6BA75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  <a:cs typeface="+mn-ea"/>
                      <a:sym typeface="+mn-lt"/>
                    </a:rPr>
                    <a:t>减少使用电脑</a:t>
                  </a:r>
                </a:p>
              </p:txBody>
            </p:sp>
          </p:grpSp>
          <p:grpSp>
            <p:nvGrpSpPr>
              <p:cNvPr id="79" name="组合 78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80" name="文本框 42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zh-CN" altLang="en-US" sz="1600" dirty="0">
                      <a:solidFill>
                        <a:schemeClr val="bg1">
                          <a:lumMod val="50000"/>
                        </a:schemeClr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  <a:cs typeface="+mn-ea"/>
                      <a:sym typeface="+mn-lt"/>
                    </a:rPr>
                    <a:t>不用电脑时及时关闭</a:t>
                  </a:r>
                  <a:r>
                    <a:rPr lang="zh-CN" altLang="en-US" sz="1400" dirty="0">
                      <a:solidFill>
                        <a:schemeClr val="bg1">
                          <a:lumMod val="50000"/>
                        </a:schemeClr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  <a:cs typeface="+mn-ea"/>
                      <a:sym typeface="+mn-lt"/>
                    </a:rPr>
                    <a:t>。</a:t>
                  </a:r>
                </a:p>
              </p:txBody>
            </p:sp>
            <p:sp>
              <p:nvSpPr>
                <p:cNvPr id="81" name="矩形 8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2000" b="1" dirty="0">
                      <a:solidFill>
                        <a:srgbClr val="6BA75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  <a:cs typeface="+mn-ea"/>
                      <a:sym typeface="+mn-lt"/>
                    </a:rPr>
                    <a:t>节约电能</a:t>
                  </a:r>
                </a:p>
              </p:txBody>
            </p:sp>
          </p:grpSp>
        </p:grpSp>
        <p:cxnSp>
          <p:nvCxnSpPr>
            <p:cNvPr id="77" name="直接连接符 76"/>
            <p:cNvCxnSpPr/>
            <p:nvPr/>
          </p:nvCxnSpPr>
          <p:spPr>
            <a:xfrm>
              <a:off x="1307468" y="2710116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任意多边形: 形状 69"/>
          <p:cNvSpPr/>
          <p:nvPr/>
        </p:nvSpPr>
        <p:spPr>
          <a:xfrm>
            <a:off x="4323806" y="2938608"/>
            <a:ext cx="538904" cy="399749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1" name="任意多边形: 形状 70"/>
          <p:cNvSpPr/>
          <p:nvPr/>
        </p:nvSpPr>
        <p:spPr>
          <a:xfrm>
            <a:off x="5329646" y="2979249"/>
            <a:ext cx="538904" cy="399749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2" name="任意多边形: 形状 71"/>
          <p:cNvSpPr/>
          <p:nvPr/>
        </p:nvSpPr>
        <p:spPr>
          <a:xfrm>
            <a:off x="6341391" y="2979249"/>
            <a:ext cx="538904" cy="399749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3" name="任意多边形: 形状 72"/>
          <p:cNvSpPr/>
          <p:nvPr/>
        </p:nvSpPr>
        <p:spPr>
          <a:xfrm>
            <a:off x="7380344" y="2938608"/>
            <a:ext cx="538904" cy="399749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92625" y="643540"/>
            <a:ext cx="11363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675756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06</a:t>
            </a:r>
            <a:endParaRPr lang="zh-CN" altLang="en-US" sz="4000" b="1" dirty="0">
              <a:solidFill>
                <a:srgbClr val="675756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  <p:bldP spid="72" grpId="0" animBg="1"/>
      <p:bldP spid="7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11549" y="5155921"/>
            <a:ext cx="96056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外出购物时，自带购物袋，减少使用塑料袋，减少白色污染。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2625" y="643540"/>
            <a:ext cx="11363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675756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07</a:t>
            </a:r>
            <a:endParaRPr lang="zh-CN" altLang="en-US" sz="4000" b="1" dirty="0">
              <a:solidFill>
                <a:srgbClr val="675756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784" y="2031244"/>
            <a:ext cx="3391270" cy="25141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112" y="2031244"/>
            <a:ext cx="2243142" cy="267592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701"/>
          <a:stretch>
            <a:fillRect/>
          </a:stretch>
        </p:blipFill>
        <p:spPr>
          <a:xfrm>
            <a:off x="1706196" y="1584926"/>
            <a:ext cx="1991099" cy="14594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26"/>
          <a:stretch>
            <a:fillRect/>
          </a:stretch>
        </p:blipFill>
        <p:spPr>
          <a:xfrm>
            <a:off x="6533867" y="1584925"/>
            <a:ext cx="1680939" cy="14594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54623" y="4515975"/>
            <a:ext cx="88368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尽量选择公交、自行车、步行等绿色环保的方式出行。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473" y="1074718"/>
            <a:ext cx="5041402" cy="504140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92625" y="643540"/>
            <a:ext cx="11363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675756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08</a:t>
            </a:r>
            <a:endParaRPr lang="zh-CN" altLang="en-US" sz="4000" b="1" dirty="0">
              <a:solidFill>
                <a:srgbClr val="675756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461" y="1351426"/>
            <a:ext cx="7620000" cy="381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29836" y="1509243"/>
            <a:ext cx="2990850" cy="769441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n>
                  <a:solidFill>
                    <a:srgbClr val="4A9538"/>
                  </a:solidFill>
                </a:ln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Part.03</a:t>
            </a:r>
            <a:endParaRPr lang="zh-CN" altLang="en-US" sz="4400" b="1" dirty="0">
              <a:ln>
                <a:solidFill>
                  <a:srgbClr val="4A9538"/>
                </a:solidFill>
              </a:ln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45746" y="2351556"/>
            <a:ext cx="4553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4B9638"/>
                </a:solidFill>
                <a:latin typeface="汉真广标" pitchFamily="49" charset="-122"/>
                <a:ea typeface="汉真广标" pitchFamily="49" charset="-122"/>
              </a:rPr>
              <a:t>环境影响因素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4985">
            <a:off x="7845850" y="2972885"/>
            <a:ext cx="3644518" cy="36768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7" y="-299276"/>
            <a:ext cx="12456308" cy="70880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36518" y="1905506"/>
            <a:ext cx="439740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一双筷子的价值是多少呢？批发价不超过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0.03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/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双。按此计算，一棵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20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年的大树如果做成一次性筷子价值</a:t>
            </a:r>
            <a:r>
              <a:rPr lang="zh-CN" altLang="en-US" sz="2400" b="1" dirty="0">
                <a:solidFill>
                  <a:srgbClr val="4A9538"/>
                </a:solidFill>
                <a:latin typeface="汉真广标" pitchFamily="49" charset="-122"/>
                <a:ea typeface="汉真广标" pitchFamily="49" charset="-122"/>
              </a:rPr>
              <a:t>不超过</a:t>
            </a:r>
            <a:r>
              <a:rPr lang="en-US" altLang="zh-CN" sz="2400" b="1" dirty="0">
                <a:solidFill>
                  <a:srgbClr val="4A9538"/>
                </a:solidFill>
                <a:latin typeface="汉真广标" pitchFamily="49" charset="-122"/>
                <a:ea typeface="汉真广标" pitchFamily="49" charset="-122"/>
              </a:rPr>
              <a:t>120</a:t>
            </a:r>
            <a:r>
              <a:rPr lang="zh-CN" altLang="en-US" sz="2400" b="1" dirty="0">
                <a:solidFill>
                  <a:srgbClr val="4A9538"/>
                </a:solidFill>
                <a:latin typeface="汉真广标" pitchFamily="49" charset="-122"/>
                <a:ea typeface="汉真广标" pitchFamily="49" charset="-122"/>
              </a:rPr>
              <a:t>元。</a:t>
            </a:r>
            <a:endParaRPr lang="en-US" altLang="zh-CN" sz="2400" b="1" dirty="0">
              <a:solidFill>
                <a:srgbClr val="4A9538"/>
              </a:solidFill>
              <a:latin typeface="汉真广标" pitchFamily="49" charset="-122"/>
              <a:ea typeface="汉真广标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748" y="568170"/>
            <a:ext cx="4227046" cy="59791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107884" y="1957533"/>
            <a:ext cx="4710344" cy="3894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4A9538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◆ 制造氧气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99200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  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4A9538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◆ 制造蛋白质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816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  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4A9538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◆ 减少大气污染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198400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 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4A9538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◆ 促进水分再循环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118400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  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4A9538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◆ 防止土壤侵蚀增强土壤肥力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99200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4A9538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◆ 为鸟类等提供栖息环境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99200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 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rgbClr val="4A9538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◆ 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合计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615216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元（ 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61.52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万元）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573720" y="1219406"/>
            <a:ext cx="30683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ln>
                  <a:solidFill>
                    <a:srgbClr val="4A9337"/>
                  </a:solidFill>
                </a:ln>
                <a:solidFill>
                  <a:schemeClr val="bg1"/>
                </a:solidFill>
                <a:latin typeface="汉真广标" pitchFamily="49" charset="-122"/>
                <a:ea typeface="汉真广标" pitchFamily="49" charset="-122"/>
              </a:rPr>
              <a:t>一棵大树的价值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967" y="1928677"/>
            <a:ext cx="4552634" cy="38668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67526" y="2077738"/>
            <a:ext cx="467677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如果这棵大树被砍倒了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,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人们要花费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61.52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万元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,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才能起到这棵大树对环境的保护作用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,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也就是说一棵二十年的大树制作成筷子几乎白白浪费</a:t>
            </a:r>
            <a:r>
              <a:rPr lang="zh-CN" altLang="en-US" b="1" dirty="0">
                <a:solidFill>
                  <a:srgbClr val="4A9538"/>
                </a:solidFill>
                <a:latin typeface="汉真广标" pitchFamily="49" charset="-122"/>
                <a:ea typeface="汉真广标" pitchFamily="49" charset="-122"/>
              </a:rPr>
              <a:t>浪费了</a:t>
            </a:r>
            <a:r>
              <a:rPr lang="en-US" altLang="zh-CN" b="1" dirty="0">
                <a:solidFill>
                  <a:srgbClr val="4A9538"/>
                </a:solidFill>
                <a:latin typeface="汉真广标" pitchFamily="49" charset="-122"/>
                <a:ea typeface="汉真广标" pitchFamily="49" charset="-122"/>
              </a:rPr>
              <a:t>153—205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了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61.50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万元的环境资源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,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平均一双筷子</a:t>
            </a:r>
            <a:r>
              <a:rPr lang="zh-CN" altLang="en-US" b="1" dirty="0">
                <a:solidFill>
                  <a:srgbClr val="4A9538"/>
                </a:solidFill>
                <a:latin typeface="汉真广标" pitchFamily="49" charset="-122"/>
                <a:ea typeface="汉真广标" pitchFamily="49" charset="-122"/>
              </a:rPr>
              <a:t>浪费了</a:t>
            </a:r>
            <a:r>
              <a:rPr lang="en-US" altLang="zh-CN" b="1" dirty="0">
                <a:solidFill>
                  <a:srgbClr val="4A9538"/>
                </a:solidFill>
                <a:latin typeface="汉真广标" pitchFamily="49" charset="-122"/>
                <a:ea typeface="汉真广标" pitchFamily="49" charset="-122"/>
              </a:rPr>
              <a:t>153—205</a:t>
            </a:r>
            <a:r>
              <a:rPr lang="zh-CN" altLang="en-US" b="1" dirty="0">
                <a:solidFill>
                  <a:srgbClr val="4A9538"/>
                </a:solidFill>
                <a:latin typeface="汉真广标" pitchFamily="49" charset="-122"/>
                <a:ea typeface="汉真广标" pitchFamily="49" charset="-122"/>
              </a:rPr>
              <a:t>元。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658809" y="1906389"/>
            <a:ext cx="3525750" cy="3525750"/>
            <a:chOff x="1341912" y="1923802"/>
            <a:chExt cx="2897581" cy="2897581"/>
          </a:xfrm>
        </p:grpSpPr>
        <p:sp>
          <p:nvSpPr>
            <p:cNvPr id="6" name="任意多边形 49"/>
            <p:cNvSpPr/>
            <p:nvPr/>
          </p:nvSpPr>
          <p:spPr bwMode="auto">
            <a:xfrm rot="16200000">
              <a:off x="1340648" y="1925068"/>
              <a:ext cx="1358847" cy="1356317"/>
            </a:xfrm>
            <a:custGeom>
              <a:avLst/>
              <a:gdLst>
                <a:gd name="connsiteX0" fmla="*/ 1358847 w 1358847"/>
                <a:gd name="connsiteY0" fmla="*/ 482939 h 1356317"/>
                <a:gd name="connsiteX1" fmla="*/ 1358847 w 1358847"/>
                <a:gd name="connsiteY1" fmla="*/ 1356317 h 1356317"/>
                <a:gd name="connsiteX2" fmla="*/ 621905 w 1358847"/>
                <a:gd name="connsiteY2" fmla="*/ 1356317 h 1356317"/>
                <a:gd name="connsiteX3" fmla="*/ 613919 w 1358847"/>
                <a:gd name="connsiteY3" fmla="*/ 1303995 h 1356317"/>
                <a:gd name="connsiteX4" fmla="*/ 54852 w 1358847"/>
                <a:gd name="connsiteY4" fmla="*/ 744928 h 1356317"/>
                <a:gd name="connsiteX5" fmla="*/ 0 w 1358847"/>
                <a:gd name="connsiteY5" fmla="*/ 736556 h 1356317"/>
                <a:gd name="connsiteX6" fmla="*/ 0 w 1358847"/>
                <a:gd name="connsiteY6" fmla="*/ 0 h 1356317"/>
                <a:gd name="connsiteX7" fmla="*/ 875908 w 1358847"/>
                <a:gd name="connsiteY7" fmla="*/ 0 h 1356317"/>
                <a:gd name="connsiteX8" fmla="*/ 1358847 w 1358847"/>
                <a:gd name="connsiteY8" fmla="*/ 482939 h 135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847" h="1356317">
                  <a:moveTo>
                    <a:pt x="1358847" y="482939"/>
                  </a:moveTo>
                  <a:lnTo>
                    <a:pt x="1358847" y="1356317"/>
                  </a:lnTo>
                  <a:lnTo>
                    <a:pt x="621905" y="1356317"/>
                  </a:lnTo>
                  <a:lnTo>
                    <a:pt x="613919" y="1303995"/>
                  </a:lnTo>
                  <a:cubicBezTo>
                    <a:pt x="556496" y="1023375"/>
                    <a:pt x="335471" y="802350"/>
                    <a:pt x="54852" y="744928"/>
                  </a:cubicBezTo>
                  <a:lnTo>
                    <a:pt x="0" y="736556"/>
                  </a:lnTo>
                  <a:lnTo>
                    <a:pt x="0" y="0"/>
                  </a:lnTo>
                  <a:lnTo>
                    <a:pt x="875908" y="0"/>
                  </a:lnTo>
                  <a:cubicBezTo>
                    <a:pt x="1142628" y="0"/>
                    <a:pt x="1358847" y="216219"/>
                    <a:pt x="1358847" y="482939"/>
                  </a:cubicBezTo>
                  <a:close/>
                </a:path>
              </a:pathLst>
            </a:custGeom>
            <a:solidFill>
              <a:srgbClr val="FCD2C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" name="任意多边形 48"/>
            <p:cNvSpPr/>
            <p:nvPr/>
          </p:nvSpPr>
          <p:spPr bwMode="auto">
            <a:xfrm rot="16200000">
              <a:off x="2879379" y="1922536"/>
              <a:ext cx="1358847" cy="1361380"/>
            </a:xfrm>
            <a:custGeom>
              <a:avLst/>
              <a:gdLst>
                <a:gd name="connsiteX0" fmla="*/ 1358847 w 1358847"/>
                <a:gd name="connsiteY0" fmla="*/ 0 h 1361380"/>
                <a:gd name="connsiteX1" fmla="*/ 1358847 w 1358847"/>
                <a:gd name="connsiteY1" fmla="*/ 878441 h 1361380"/>
                <a:gd name="connsiteX2" fmla="*/ 875908 w 1358847"/>
                <a:gd name="connsiteY2" fmla="*/ 1361380 h 1361380"/>
                <a:gd name="connsiteX3" fmla="*/ 0 w 1358847"/>
                <a:gd name="connsiteY3" fmla="*/ 1361380 h 1361380"/>
                <a:gd name="connsiteX4" fmla="*/ 0 w 1358847"/>
                <a:gd name="connsiteY4" fmla="*/ 624823 h 1361380"/>
                <a:gd name="connsiteX5" fmla="*/ 54852 w 1358847"/>
                <a:gd name="connsiteY5" fmla="*/ 616451 h 1361380"/>
                <a:gd name="connsiteX6" fmla="*/ 613919 w 1358847"/>
                <a:gd name="connsiteY6" fmla="*/ 57384 h 1361380"/>
                <a:gd name="connsiteX7" fmla="*/ 622677 w 1358847"/>
                <a:gd name="connsiteY7" fmla="*/ 0 h 1361380"/>
                <a:gd name="connsiteX8" fmla="*/ 1358847 w 1358847"/>
                <a:gd name="connsiteY8" fmla="*/ 0 h 1361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847" h="1361380">
                  <a:moveTo>
                    <a:pt x="1358847" y="0"/>
                  </a:moveTo>
                  <a:lnTo>
                    <a:pt x="1358847" y="878441"/>
                  </a:lnTo>
                  <a:cubicBezTo>
                    <a:pt x="1358847" y="1145161"/>
                    <a:pt x="1142628" y="1361380"/>
                    <a:pt x="875908" y="1361380"/>
                  </a:cubicBezTo>
                  <a:lnTo>
                    <a:pt x="0" y="1361380"/>
                  </a:lnTo>
                  <a:lnTo>
                    <a:pt x="0" y="624823"/>
                  </a:lnTo>
                  <a:lnTo>
                    <a:pt x="54852" y="616451"/>
                  </a:lnTo>
                  <a:cubicBezTo>
                    <a:pt x="335471" y="559028"/>
                    <a:pt x="556496" y="338003"/>
                    <a:pt x="613919" y="57384"/>
                  </a:cubicBezTo>
                  <a:lnTo>
                    <a:pt x="622677" y="0"/>
                  </a:lnTo>
                  <a:lnTo>
                    <a:pt x="1358847" y="0"/>
                  </a:lnTo>
                  <a:close/>
                </a:path>
              </a:pathLst>
            </a:custGeom>
            <a:solidFill>
              <a:srgbClr val="94C5C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" name="任意多边形 42"/>
            <p:cNvSpPr/>
            <p:nvPr/>
          </p:nvSpPr>
          <p:spPr bwMode="auto">
            <a:xfrm rot="16200000">
              <a:off x="1340646" y="3463799"/>
              <a:ext cx="1358850" cy="1356317"/>
            </a:xfrm>
            <a:custGeom>
              <a:avLst/>
              <a:gdLst>
                <a:gd name="connsiteX0" fmla="*/ 1358850 w 1358850"/>
                <a:gd name="connsiteY0" fmla="*/ 0 h 1356317"/>
                <a:gd name="connsiteX1" fmla="*/ 1358850 w 1358850"/>
                <a:gd name="connsiteY1" fmla="*/ 736555 h 1356317"/>
                <a:gd name="connsiteX2" fmla="*/ 1303996 w 1358850"/>
                <a:gd name="connsiteY2" fmla="*/ 744928 h 1356317"/>
                <a:gd name="connsiteX3" fmla="*/ 744929 w 1358850"/>
                <a:gd name="connsiteY3" fmla="*/ 1303995 h 1356317"/>
                <a:gd name="connsiteX4" fmla="*/ 736943 w 1358850"/>
                <a:gd name="connsiteY4" fmla="*/ 1356317 h 1356317"/>
                <a:gd name="connsiteX5" fmla="*/ 0 w 1358850"/>
                <a:gd name="connsiteY5" fmla="*/ 1356317 h 1356317"/>
                <a:gd name="connsiteX6" fmla="*/ 0 w 1358850"/>
                <a:gd name="connsiteY6" fmla="*/ 482939 h 1356317"/>
                <a:gd name="connsiteX7" fmla="*/ 482939 w 1358850"/>
                <a:gd name="connsiteY7" fmla="*/ 0 h 1356317"/>
                <a:gd name="connsiteX8" fmla="*/ 1358850 w 1358850"/>
                <a:gd name="connsiteY8" fmla="*/ 0 h 135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850" h="1356317">
                  <a:moveTo>
                    <a:pt x="1358850" y="0"/>
                  </a:moveTo>
                  <a:lnTo>
                    <a:pt x="1358850" y="736555"/>
                  </a:lnTo>
                  <a:lnTo>
                    <a:pt x="1303996" y="744928"/>
                  </a:lnTo>
                  <a:cubicBezTo>
                    <a:pt x="1023377" y="802350"/>
                    <a:pt x="802352" y="1023375"/>
                    <a:pt x="744929" y="1303995"/>
                  </a:cubicBezTo>
                  <a:lnTo>
                    <a:pt x="736943" y="1356317"/>
                  </a:lnTo>
                  <a:lnTo>
                    <a:pt x="0" y="1356317"/>
                  </a:lnTo>
                  <a:lnTo>
                    <a:pt x="0" y="482939"/>
                  </a:lnTo>
                  <a:cubicBezTo>
                    <a:pt x="0" y="216219"/>
                    <a:pt x="216219" y="0"/>
                    <a:pt x="482939" y="0"/>
                  </a:cubicBezTo>
                  <a:lnTo>
                    <a:pt x="1358850" y="0"/>
                  </a:lnTo>
                  <a:close/>
                </a:path>
              </a:pathLst>
            </a:custGeom>
            <a:solidFill>
              <a:srgbClr val="F1DDB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" name="任意多边形 40"/>
            <p:cNvSpPr/>
            <p:nvPr/>
          </p:nvSpPr>
          <p:spPr bwMode="auto">
            <a:xfrm rot="16200000">
              <a:off x="2879377" y="3461267"/>
              <a:ext cx="1358850" cy="1361380"/>
            </a:xfrm>
            <a:custGeom>
              <a:avLst/>
              <a:gdLst>
                <a:gd name="connsiteX0" fmla="*/ 1358850 w 1358850"/>
                <a:gd name="connsiteY0" fmla="*/ 624823 h 1361380"/>
                <a:gd name="connsiteX1" fmla="*/ 1358850 w 1358850"/>
                <a:gd name="connsiteY1" fmla="*/ 1361380 h 1361380"/>
                <a:gd name="connsiteX2" fmla="*/ 482939 w 1358850"/>
                <a:gd name="connsiteY2" fmla="*/ 1361380 h 1361380"/>
                <a:gd name="connsiteX3" fmla="*/ 0 w 1358850"/>
                <a:gd name="connsiteY3" fmla="*/ 878441 h 1361380"/>
                <a:gd name="connsiteX4" fmla="*/ 0 w 1358850"/>
                <a:gd name="connsiteY4" fmla="*/ 0 h 1361380"/>
                <a:gd name="connsiteX5" fmla="*/ 736171 w 1358850"/>
                <a:gd name="connsiteY5" fmla="*/ 0 h 1361380"/>
                <a:gd name="connsiteX6" fmla="*/ 744929 w 1358850"/>
                <a:gd name="connsiteY6" fmla="*/ 57384 h 1361380"/>
                <a:gd name="connsiteX7" fmla="*/ 1303996 w 1358850"/>
                <a:gd name="connsiteY7" fmla="*/ 616451 h 1361380"/>
                <a:gd name="connsiteX8" fmla="*/ 1358850 w 1358850"/>
                <a:gd name="connsiteY8" fmla="*/ 624823 h 1361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850" h="1361380">
                  <a:moveTo>
                    <a:pt x="1358850" y="624823"/>
                  </a:moveTo>
                  <a:lnTo>
                    <a:pt x="1358850" y="1361380"/>
                  </a:lnTo>
                  <a:lnTo>
                    <a:pt x="482939" y="1361380"/>
                  </a:lnTo>
                  <a:cubicBezTo>
                    <a:pt x="216219" y="1361380"/>
                    <a:pt x="0" y="1145161"/>
                    <a:pt x="0" y="878441"/>
                  </a:cubicBezTo>
                  <a:lnTo>
                    <a:pt x="0" y="0"/>
                  </a:lnTo>
                  <a:lnTo>
                    <a:pt x="736171" y="0"/>
                  </a:lnTo>
                  <a:lnTo>
                    <a:pt x="744929" y="57384"/>
                  </a:lnTo>
                  <a:cubicBezTo>
                    <a:pt x="802352" y="338003"/>
                    <a:pt x="1023377" y="559028"/>
                    <a:pt x="1303996" y="616451"/>
                  </a:cubicBezTo>
                  <a:lnTo>
                    <a:pt x="1358850" y="624823"/>
                  </a:lnTo>
                  <a:close/>
                </a:path>
              </a:pathLst>
            </a:custGeom>
            <a:solidFill>
              <a:srgbClr val="C7E6E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2263514" y="2847935"/>
              <a:ext cx="1049312" cy="104931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pic>
          <p:nvPicPr>
            <p:cNvPr id="12" name="图片 40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9732" y="2434156"/>
              <a:ext cx="338137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图片 4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3383" y="2434157"/>
              <a:ext cx="334963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图片 4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6722" y="3975269"/>
              <a:ext cx="334962" cy="334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图片 4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1796" y="3973682"/>
              <a:ext cx="3365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图片 4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9588" y="3185266"/>
              <a:ext cx="374650" cy="37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26723" y="2001026"/>
            <a:ext cx="82677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保护环境就是保护我们自己，为了让我们的环境不再受到破坏，请爱惜树木，保护森林，从我做起，从现在做起，从</a:t>
            </a:r>
            <a:r>
              <a:rPr lang="zh-CN" altLang="en-US" sz="2800" b="1" dirty="0">
                <a:solidFill>
                  <a:srgbClr val="4A9538"/>
                </a:solidFill>
                <a:latin typeface="汉真广标" pitchFamily="49" charset="-122"/>
                <a:ea typeface="汉真广标" pitchFamily="49" charset="-122"/>
              </a:rPr>
              <a:t>不用一次性筷子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做起！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0092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80344"/>
            <a:ext cx="12192000" cy="27113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573720" y="2143178"/>
            <a:ext cx="2953064" cy="2922612"/>
            <a:chOff x="4611133" y="1967693"/>
            <a:chExt cx="2953064" cy="2922612"/>
          </a:xfrm>
        </p:grpSpPr>
        <p:sp>
          <p:nvSpPr>
            <p:cNvPr id="12" name="任意多边形 11"/>
            <p:cNvSpPr/>
            <p:nvPr/>
          </p:nvSpPr>
          <p:spPr bwMode="auto">
            <a:xfrm>
              <a:off x="4611133" y="1967693"/>
              <a:ext cx="1415006" cy="1415006"/>
            </a:xfrm>
            <a:custGeom>
              <a:avLst/>
              <a:gdLst>
                <a:gd name="connsiteX0" fmla="*/ 0 w 1415006"/>
                <a:gd name="connsiteY0" fmla="*/ 0 h 1415006"/>
                <a:gd name="connsiteX1" fmla="*/ 707503 w 1415006"/>
                <a:gd name="connsiteY1" fmla="*/ 0 h 1415006"/>
                <a:gd name="connsiteX2" fmla="*/ 1415006 w 1415006"/>
                <a:gd name="connsiteY2" fmla="*/ 707503 h 1415006"/>
                <a:gd name="connsiteX3" fmla="*/ 1409557 w 1415006"/>
                <a:gd name="connsiteY3" fmla="*/ 761558 h 1415006"/>
                <a:gd name="connsiteX4" fmla="*/ 1310652 w 1415006"/>
                <a:gd name="connsiteY4" fmla="*/ 771451 h 1415006"/>
                <a:gd name="connsiteX5" fmla="*/ 795466 w 1415006"/>
                <a:gd name="connsiteY5" fmla="*/ 1282616 h 1415006"/>
                <a:gd name="connsiteX6" fmla="*/ 782786 w 1415006"/>
                <a:gd name="connsiteY6" fmla="*/ 1407417 h 1415006"/>
                <a:gd name="connsiteX7" fmla="*/ 707503 w 1415006"/>
                <a:gd name="connsiteY7" fmla="*/ 1415006 h 1415006"/>
                <a:gd name="connsiteX8" fmla="*/ 0 w 1415006"/>
                <a:gd name="connsiteY8" fmla="*/ 707503 h 1415006"/>
                <a:gd name="connsiteX9" fmla="*/ 0 w 1415006"/>
                <a:gd name="connsiteY9" fmla="*/ 0 h 141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5006" h="1415006">
                  <a:moveTo>
                    <a:pt x="0" y="0"/>
                  </a:moveTo>
                  <a:lnTo>
                    <a:pt x="707503" y="0"/>
                  </a:lnTo>
                  <a:cubicBezTo>
                    <a:pt x="1098246" y="0"/>
                    <a:pt x="1415006" y="316760"/>
                    <a:pt x="1415006" y="707503"/>
                  </a:cubicBezTo>
                  <a:lnTo>
                    <a:pt x="1409557" y="761558"/>
                  </a:lnTo>
                  <a:lnTo>
                    <a:pt x="1310652" y="771451"/>
                  </a:lnTo>
                  <a:cubicBezTo>
                    <a:pt x="1052059" y="823954"/>
                    <a:pt x="848382" y="1026041"/>
                    <a:pt x="795466" y="1282616"/>
                  </a:cubicBezTo>
                  <a:lnTo>
                    <a:pt x="782786" y="1407417"/>
                  </a:lnTo>
                  <a:lnTo>
                    <a:pt x="707503" y="1415006"/>
                  </a:lnTo>
                  <a:cubicBezTo>
                    <a:pt x="316760" y="1415006"/>
                    <a:pt x="0" y="1098246"/>
                    <a:pt x="0" y="70750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D2C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6131689" y="1967693"/>
              <a:ext cx="1415006" cy="1415006"/>
            </a:xfrm>
            <a:custGeom>
              <a:avLst/>
              <a:gdLst>
                <a:gd name="connsiteX0" fmla="*/ 707503 w 1415006"/>
                <a:gd name="connsiteY0" fmla="*/ 0 h 1415006"/>
                <a:gd name="connsiteX1" fmla="*/ 1415006 w 1415006"/>
                <a:gd name="connsiteY1" fmla="*/ 0 h 1415006"/>
                <a:gd name="connsiteX2" fmla="*/ 1415006 w 1415006"/>
                <a:gd name="connsiteY2" fmla="*/ 707503 h 1415006"/>
                <a:gd name="connsiteX3" fmla="*/ 707503 w 1415006"/>
                <a:gd name="connsiteY3" fmla="*/ 1415006 h 1415006"/>
                <a:gd name="connsiteX4" fmla="*/ 677890 w 1415006"/>
                <a:gd name="connsiteY4" fmla="*/ 1412021 h 1415006"/>
                <a:gd name="connsiteX5" fmla="*/ 664742 w 1415006"/>
                <a:gd name="connsiteY5" fmla="*/ 1282616 h 1415006"/>
                <a:gd name="connsiteX6" fmla="*/ 16126 w 1415006"/>
                <a:gd name="connsiteY6" fmla="*/ 758105 h 1415006"/>
                <a:gd name="connsiteX7" fmla="*/ 5211 w 1415006"/>
                <a:gd name="connsiteY7" fmla="*/ 759197 h 1415006"/>
                <a:gd name="connsiteX8" fmla="*/ 0 w 1415006"/>
                <a:gd name="connsiteY8" fmla="*/ 707503 h 1415006"/>
                <a:gd name="connsiteX9" fmla="*/ 707503 w 1415006"/>
                <a:gd name="connsiteY9" fmla="*/ 0 h 141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5006" h="1415006">
                  <a:moveTo>
                    <a:pt x="707503" y="0"/>
                  </a:moveTo>
                  <a:lnTo>
                    <a:pt x="1415006" y="0"/>
                  </a:lnTo>
                  <a:lnTo>
                    <a:pt x="1415006" y="707503"/>
                  </a:lnTo>
                  <a:cubicBezTo>
                    <a:pt x="1415006" y="1098246"/>
                    <a:pt x="1098246" y="1415006"/>
                    <a:pt x="707503" y="1415006"/>
                  </a:cubicBezTo>
                  <a:lnTo>
                    <a:pt x="677890" y="1412021"/>
                  </a:lnTo>
                  <a:lnTo>
                    <a:pt x="664742" y="1282616"/>
                  </a:lnTo>
                  <a:cubicBezTo>
                    <a:pt x="603007" y="983279"/>
                    <a:pt x="336070" y="758105"/>
                    <a:pt x="16126" y="758105"/>
                  </a:cubicBezTo>
                  <a:lnTo>
                    <a:pt x="5211" y="759197"/>
                  </a:lnTo>
                  <a:lnTo>
                    <a:pt x="0" y="707503"/>
                  </a:lnTo>
                  <a:cubicBezTo>
                    <a:pt x="0" y="316760"/>
                    <a:pt x="316760" y="0"/>
                    <a:pt x="707503" y="0"/>
                  </a:cubicBezTo>
                  <a:close/>
                </a:path>
              </a:pathLst>
            </a:custGeom>
            <a:solidFill>
              <a:srgbClr val="94C5C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 bwMode="auto">
            <a:xfrm>
              <a:off x="4627259" y="3475299"/>
              <a:ext cx="1415006" cy="1415006"/>
            </a:xfrm>
            <a:custGeom>
              <a:avLst/>
              <a:gdLst>
                <a:gd name="connsiteX0" fmla="*/ 707503 w 1415006"/>
                <a:gd name="connsiteY0" fmla="*/ 0 h 1415006"/>
                <a:gd name="connsiteX1" fmla="*/ 766494 w 1415006"/>
                <a:gd name="connsiteY1" fmla="*/ 5947 h 1415006"/>
                <a:gd name="connsiteX2" fmla="*/ 779340 w 1415006"/>
                <a:gd name="connsiteY2" fmla="*/ 132386 h 1415006"/>
                <a:gd name="connsiteX3" fmla="*/ 1294526 w 1415006"/>
                <a:gd name="connsiteY3" fmla="*/ 643551 h 1415006"/>
                <a:gd name="connsiteX4" fmla="*/ 1409721 w 1415006"/>
                <a:gd name="connsiteY4" fmla="*/ 655073 h 1415006"/>
                <a:gd name="connsiteX5" fmla="*/ 1415006 w 1415006"/>
                <a:gd name="connsiteY5" fmla="*/ 707503 h 1415006"/>
                <a:gd name="connsiteX6" fmla="*/ 707503 w 1415006"/>
                <a:gd name="connsiteY6" fmla="*/ 1415006 h 1415006"/>
                <a:gd name="connsiteX7" fmla="*/ 0 w 1415006"/>
                <a:gd name="connsiteY7" fmla="*/ 1415006 h 1415006"/>
                <a:gd name="connsiteX8" fmla="*/ 0 w 1415006"/>
                <a:gd name="connsiteY8" fmla="*/ 707503 h 1415006"/>
                <a:gd name="connsiteX9" fmla="*/ 707503 w 1415006"/>
                <a:gd name="connsiteY9" fmla="*/ 0 h 141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5006" h="1415006">
                  <a:moveTo>
                    <a:pt x="707503" y="0"/>
                  </a:moveTo>
                  <a:lnTo>
                    <a:pt x="766494" y="5947"/>
                  </a:lnTo>
                  <a:lnTo>
                    <a:pt x="779340" y="132386"/>
                  </a:lnTo>
                  <a:cubicBezTo>
                    <a:pt x="832256" y="388961"/>
                    <a:pt x="1035933" y="591048"/>
                    <a:pt x="1294526" y="643551"/>
                  </a:cubicBezTo>
                  <a:lnTo>
                    <a:pt x="1409721" y="655073"/>
                  </a:lnTo>
                  <a:lnTo>
                    <a:pt x="1415006" y="707503"/>
                  </a:lnTo>
                  <a:cubicBezTo>
                    <a:pt x="1415006" y="1098246"/>
                    <a:pt x="1098246" y="1415006"/>
                    <a:pt x="707503" y="1415006"/>
                  </a:cubicBezTo>
                  <a:lnTo>
                    <a:pt x="0" y="1415006"/>
                  </a:lnTo>
                  <a:lnTo>
                    <a:pt x="0" y="707503"/>
                  </a:lnTo>
                  <a:cubicBezTo>
                    <a:pt x="0" y="316760"/>
                    <a:pt x="316760" y="0"/>
                    <a:pt x="707503" y="0"/>
                  </a:cubicBezTo>
                  <a:close/>
                </a:path>
              </a:pathLst>
            </a:custGeom>
            <a:solidFill>
              <a:srgbClr val="F1DDB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6149191" y="3475299"/>
              <a:ext cx="1415006" cy="1415006"/>
            </a:xfrm>
            <a:custGeom>
              <a:avLst/>
              <a:gdLst>
                <a:gd name="connsiteX0" fmla="*/ 707503 w 1415006"/>
                <a:gd name="connsiteY0" fmla="*/ 0 h 1415006"/>
                <a:gd name="connsiteX1" fmla="*/ 1415006 w 1415006"/>
                <a:gd name="connsiteY1" fmla="*/ 707503 h 1415006"/>
                <a:gd name="connsiteX2" fmla="*/ 1415006 w 1415006"/>
                <a:gd name="connsiteY2" fmla="*/ 1415006 h 1415006"/>
                <a:gd name="connsiteX3" fmla="*/ 707503 w 1415006"/>
                <a:gd name="connsiteY3" fmla="*/ 1415006 h 1415006"/>
                <a:gd name="connsiteX4" fmla="*/ 0 w 1415006"/>
                <a:gd name="connsiteY4" fmla="*/ 707503 h 1415006"/>
                <a:gd name="connsiteX5" fmla="*/ 5168 w 1415006"/>
                <a:gd name="connsiteY5" fmla="*/ 656243 h 1415006"/>
                <a:gd name="connsiteX6" fmla="*/ 132054 w 1415006"/>
                <a:gd name="connsiteY6" fmla="*/ 643551 h 1415006"/>
                <a:gd name="connsiteX7" fmla="*/ 647240 w 1415006"/>
                <a:gd name="connsiteY7" fmla="*/ 132386 h 1415006"/>
                <a:gd name="connsiteX8" fmla="*/ 660207 w 1415006"/>
                <a:gd name="connsiteY8" fmla="*/ 4768 h 1415006"/>
                <a:gd name="connsiteX9" fmla="*/ 707503 w 1415006"/>
                <a:gd name="connsiteY9" fmla="*/ 0 h 141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5006" h="1415006">
                  <a:moveTo>
                    <a:pt x="707503" y="0"/>
                  </a:moveTo>
                  <a:cubicBezTo>
                    <a:pt x="1098246" y="0"/>
                    <a:pt x="1415006" y="316760"/>
                    <a:pt x="1415006" y="707503"/>
                  </a:cubicBezTo>
                  <a:lnTo>
                    <a:pt x="1415006" y="1415006"/>
                  </a:lnTo>
                  <a:lnTo>
                    <a:pt x="707503" y="1415006"/>
                  </a:lnTo>
                  <a:cubicBezTo>
                    <a:pt x="316760" y="1415006"/>
                    <a:pt x="0" y="1098246"/>
                    <a:pt x="0" y="707503"/>
                  </a:cubicBezTo>
                  <a:lnTo>
                    <a:pt x="5168" y="656243"/>
                  </a:lnTo>
                  <a:lnTo>
                    <a:pt x="132054" y="643551"/>
                  </a:lnTo>
                  <a:cubicBezTo>
                    <a:pt x="390648" y="591048"/>
                    <a:pt x="594325" y="388961"/>
                    <a:pt x="647240" y="132386"/>
                  </a:cubicBezTo>
                  <a:lnTo>
                    <a:pt x="660207" y="4768"/>
                  </a:lnTo>
                  <a:lnTo>
                    <a:pt x="707503" y="0"/>
                  </a:lnTo>
                  <a:close/>
                </a:path>
              </a:pathLst>
            </a:custGeom>
            <a:solidFill>
              <a:srgbClr val="C7E6E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8" name="椭圆 17"/>
            <p:cNvSpPr/>
            <p:nvPr/>
          </p:nvSpPr>
          <p:spPr bwMode="auto">
            <a:xfrm>
              <a:off x="5483029" y="2816300"/>
              <a:ext cx="1225399" cy="122539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pic>
        <p:nvPicPr>
          <p:cNvPr id="21" name="图片 4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966" y="2561497"/>
            <a:ext cx="37465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4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966" y="4170962"/>
            <a:ext cx="373063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015" y="4217184"/>
            <a:ext cx="373063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4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015" y="2590110"/>
            <a:ext cx="37465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24"/>
          <p:cNvSpPr txBox="1"/>
          <p:nvPr/>
        </p:nvSpPr>
        <p:spPr>
          <a:xfrm>
            <a:off x="3872260" y="2489639"/>
            <a:ext cx="71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7F7F7F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01</a:t>
            </a:r>
            <a:endParaRPr lang="zh-CN" altLang="en-US" sz="2400" b="1" dirty="0">
              <a:solidFill>
                <a:srgbClr val="7F7F7F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4363" y="2456254"/>
            <a:ext cx="272422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影响农业发展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872260" y="4198869"/>
            <a:ext cx="71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02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47247" y="4103064"/>
            <a:ext cx="272422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威胁动物生存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642048" y="2489639"/>
            <a:ext cx="71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03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300335" y="2425079"/>
            <a:ext cx="272422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填埋占用土地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642048" y="4198869"/>
            <a:ext cx="71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04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300335" y="4170962"/>
            <a:ext cx="3063082" cy="507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影响可持续发展</a:t>
            </a:r>
          </a:p>
        </p:txBody>
      </p:sp>
      <p:pic>
        <p:nvPicPr>
          <p:cNvPr id="31" name="图片 4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163" y="3450993"/>
            <a:ext cx="37465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31"/>
          <p:cNvSpPr txBox="1"/>
          <p:nvPr/>
        </p:nvSpPr>
        <p:spPr>
          <a:xfrm>
            <a:off x="4573720" y="1219406"/>
            <a:ext cx="30683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ln>
                  <a:solidFill>
                    <a:srgbClr val="4A9337"/>
                  </a:solidFill>
                </a:ln>
                <a:solidFill>
                  <a:schemeClr val="bg1"/>
                </a:solidFill>
                <a:latin typeface="汉真广标" pitchFamily="49" charset="-122"/>
                <a:ea typeface="汉真广标" pitchFamily="49" charset="-122"/>
              </a:rPr>
              <a:t>塑料与环境污染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" grpId="0"/>
      <p:bldP spid="15" grpId="0"/>
      <p:bldP spid="17" grpId="0"/>
      <p:bldP spid="19" grpId="0"/>
      <p:bldP spid="27" grpId="0"/>
      <p:bldP spid="28" grpId="0"/>
      <p:bldP spid="30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7" y="-299276"/>
            <a:ext cx="12456308" cy="70880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0092">
            <a:off x="7055345" y="2690068"/>
            <a:ext cx="837924" cy="10375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260469" y="2987828"/>
            <a:ext cx="485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0092">
            <a:off x="6989944" y="4459733"/>
            <a:ext cx="837924" cy="10375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231417" y="4733034"/>
            <a:ext cx="485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0092">
            <a:off x="6989944" y="3617226"/>
            <a:ext cx="837924" cy="103757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231418" y="3875686"/>
            <a:ext cx="485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24415" y="2854909"/>
            <a:ext cx="3738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n>
                  <a:solidFill>
                    <a:schemeClr val="bg1"/>
                  </a:solidFill>
                </a:ln>
                <a:solidFill>
                  <a:srgbClr val="4A9337"/>
                </a:solidFill>
                <a:latin typeface="汉真广标" pitchFamily="49" charset="-122"/>
                <a:ea typeface="汉真广标" pitchFamily="49" charset="-122"/>
              </a:rPr>
              <a:t>低碳环保概念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824415" y="3702945"/>
            <a:ext cx="3738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n>
                  <a:solidFill>
                    <a:schemeClr val="bg1"/>
                  </a:solidFill>
                </a:ln>
                <a:solidFill>
                  <a:srgbClr val="4A9337"/>
                </a:solidFill>
                <a:latin typeface="汉真广标" pitchFamily="49" charset="-122"/>
                <a:ea typeface="汉真广标" pitchFamily="49" charset="-122"/>
              </a:rPr>
              <a:t>低碳环保方式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824415" y="4576308"/>
            <a:ext cx="4431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n>
                  <a:solidFill>
                    <a:schemeClr val="bg1"/>
                  </a:solidFill>
                </a:ln>
                <a:solidFill>
                  <a:srgbClr val="4A9337"/>
                </a:solidFill>
                <a:latin typeface="汉真广标" pitchFamily="49" charset="-122"/>
                <a:ea typeface="汉真广标" pitchFamily="49" charset="-122"/>
              </a:rPr>
              <a:t>环境影响因素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794495" y="1758473"/>
            <a:ext cx="5753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n>
                  <a:solidFill>
                    <a:srgbClr val="4A9538"/>
                  </a:solidFill>
                </a:ln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CONTENTS</a:t>
            </a:r>
            <a:endParaRPr lang="zh-CN" altLang="en-US" sz="2800" dirty="0">
              <a:ln>
                <a:solidFill>
                  <a:srgbClr val="4A9538"/>
                </a:solidFill>
              </a:ln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19368" y="831314"/>
            <a:ext cx="2343150" cy="1015663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ln>
                  <a:solidFill>
                    <a:srgbClr val="4A9538"/>
                  </a:solidFill>
                </a:ln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目录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  <p:bldP spid="14" grpId="0"/>
      <p:bldP spid="15" grpId="0"/>
      <p:bldP spid="16" grpId="0"/>
      <p:bldP spid="4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81620" y="1653005"/>
            <a:ext cx="3056114" cy="1446550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ln w="31750">
                  <a:solidFill>
                    <a:srgbClr val="4A9337"/>
                  </a:solidFill>
                </a:ln>
                <a:solidFill>
                  <a:schemeClr val="bg1"/>
                </a:solidFill>
                <a:latin typeface="汉真广标" pitchFamily="49" charset="-122"/>
                <a:ea typeface="汉真广标" pitchFamily="49" charset="-122"/>
              </a:rPr>
              <a:t>谢谢</a:t>
            </a:r>
            <a:r>
              <a:rPr lang="en-US" altLang="zh-CN" sz="8800" b="1" dirty="0">
                <a:ln w="31750">
                  <a:solidFill>
                    <a:srgbClr val="4A9337"/>
                  </a:solidFill>
                </a:ln>
                <a:solidFill>
                  <a:schemeClr val="bg1"/>
                </a:solidFill>
                <a:latin typeface="汉真广标" pitchFamily="49" charset="-122"/>
                <a:ea typeface="汉真广标" pitchFamily="49" charset="-122"/>
              </a:rPr>
              <a:t>!</a:t>
            </a:r>
            <a:endParaRPr lang="zh-CN" altLang="en-US" sz="4400" b="1" dirty="0">
              <a:ln>
                <a:solidFill>
                  <a:srgbClr val="4A9337"/>
                </a:solidFill>
              </a:ln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4985">
            <a:off x="7393088" y="2972884"/>
            <a:ext cx="3644518" cy="3676829"/>
          </a:xfrm>
          <a:prstGeom prst="rect">
            <a:avLst/>
          </a:prstGeom>
        </p:spPr>
      </p:pic>
      <p:sp>
        <p:nvSpPr>
          <p:cNvPr id="12" name="矩形: 圆角 11"/>
          <p:cNvSpPr/>
          <p:nvPr/>
        </p:nvSpPr>
        <p:spPr>
          <a:xfrm>
            <a:off x="4651570" y="3429000"/>
            <a:ext cx="3249883" cy="487731"/>
          </a:xfrm>
          <a:prstGeom prst="roundRect">
            <a:avLst/>
          </a:prstGeom>
          <a:solidFill>
            <a:srgbClr val="4A9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小学五年一班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7" y="-299276"/>
            <a:ext cx="12456308" cy="70880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29836" y="1509243"/>
            <a:ext cx="2990850" cy="769441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n>
                  <a:solidFill>
                    <a:srgbClr val="008240"/>
                  </a:solidFill>
                </a:ln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Part.01</a:t>
            </a:r>
            <a:endParaRPr lang="zh-CN" altLang="en-US" sz="4400" b="1" dirty="0">
              <a:ln>
                <a:solidFill>
                  <a:srgbClr val="008240"/>
                </a:solidFill>
              </a:ln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45746" y="2351556"/>
            <a:ext cx="4553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4A9337"/>
                </a:solidFill>
                <a:latin typeface="汉真广标" pitchFamily="49" charset="-122"/>
                <a:ea typeface="汉真广标" pitchFamily="49" charset="-122"/>
              </a:rPr>
              <a:t>低碳环保概念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4985">
            <a:off x="7845850" y="2972885"/>
            <a:ext cx="3644518" cy="367682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7" y="-299276"/>
            <a:ext cx="12456308" cy="70880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096000" y="1618384"/>
            <a:ext cx="4319587" cy="254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buFontTx/>
              <a:buNone/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低碳环保生活，就是指生活作息时所耗用的能量要尽力减少，从而减低碳，特别是二氧化碳的排放量，从而减少对大气的污染，减缓生态恶化，主要是从“节电”、“节气”和“回收”三个环节来改变生活细节。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200000"/>
              </a:lnSpc>
              <a:buFontTx/>
              <a:buNone/>
            </a:pPr>
            <a:r>
              <a:rPr lang="zh-CN" altLang="en-US" sz="2400" b="1" dirty="0">
                <a:solidFill>
                  <a:srgbClr val="D2CCC5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 </a:t>
            </a:r>
          </a:p>
        </p:txBody>
      </p:sp>
      <p:pic>
        <p:nvPicPr>
          <p:cNvPr id="6" name="图片 4" descr="www_tuweimei_comComp_18461579_gWiItAxsfifNshK3aLGfLSwWu59pTxgz.jpg"/>
          <p:cNvPicPr>
            <a:picLocks noGrp="1" noChangeAspect="1"/>
          </p:cNvPicPr>
          <p:nvPr isPhoto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227" b="89844" l="9961" r="89844">
                        <a14:foregroundMark x1="75391" y1="27148" x2="75391" y2="27148"/>
                        <a14:foregroundMark x1="43359" y1="12305" x2="43359" y2="12305"/>
                        <a14:foregroundMark x1="44922" y1="11719" x2="44922" y2="11719"/>
                        <a14:foregroundMark x1="45508" y1="12891" x2="45508" y2="12891"/>
                        <a14:foregroundMark x1="37109" y1="7227" x2="37109" y2="7227"/>
                        <a14:foregroundMark x1="64453" y1="60938" x2="64453" y2="60938"/>
                        <a14:foregroundMark x1="63086" y1="60938" x2="63086" y2="60938"/>
                        <a14:foregroundMark x1="72266" y1="24219" x2="72266" y2="24219"/>
                        <a14:foregroundMark x1="72852" y1="24805" x2="72852" y2="24805"/>
                        <a14:foregroundMark x1="74219" y1="26758" x2="74219" y2="26758"/>
                        <a14:foregroundMark x1="75000" y1="26758" x2="75000" y2="26758"/>
                        <a14:foregroundMark x1="76172" y1="26758" x2="76172" y2="267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24" y="1219813"/>
            <a:ext cx="4575587" cy="4971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29836" y="1509243"/>
            <a:ext cx="2990850" cy="769441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n>
                  <a:solidFill>
                    <a:srgbClr val="4A9538"/>
                  </a:solidFill>
                </a:ln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Part.02</a:t>
            </a:r>
            <a:endParaRPr lang="zh-CN" altLang="en-US" sz="4400" b="1" dirty="0">
              <a:ln>
                <a:solidFill>
                  <a:srgbClr val="4A9538"/>
                </a:solidFill>
              </a:ln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45746" y="2351556"/>
            <a:ext cx="4553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4A9337"/>
                </a:solidFill>
                <a:latin typeface="汉真广标" pitchFamily="49" charset="-122"/>
                <a:ea typeface="汉真广标" pitchFamily="49" charset="-122"/>
              </a:rPr>
              <a:t>低碳环保方式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4985">
            <a:off x="7845850" y="2972885"/>
            <a:ext cx="3644518" cy="36768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7" y="-299276"/>
            <a:ext cx="12456308" cy="70880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1217850073928719-121785007393246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559" y="1398596"/>
            <a:ext cx="3817937" cy="424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双波形 4"/>
          <p:cNvSpPr/>
          <p:nvPr/>
        </p:nvSpPr>
        <p:spPr>
          <a:xfrm>
            <a:off x="1331935" y="1733633"/>
            <a:ext cx="5709635" cy="928131"/>
          </a:xfrm>
          <a:prstGeom prst="doubleWave">
            <a:avLst/>
          </a:prstGeom>
          <a:solidFill>
            <a:srgbClr val="FCD2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双波形 5"/>
          <p:cNvSpPr/>
          <p:nvPr/>
        </p:nvSpPr>
        <p:spPr>
          <a:xfrm>
            <a:off x="1360796" y="3074748"/>
            <a:ext cx="5709635" cy="928131"/>
          </a:xfrm>
          <a:prstGeom prst="doubleWave">
            <a:avLst/>
          </a:prstGeom>
          <a:solidFill>
            <a:srgbClr val="9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双波形 6"/>
          <p:cNvSpPr/>
          <p:nvPr/>
        </p:nvSpPr>
        <p:spPr>
          <a:xfrm>
            <a:off x="1331933" y="4415863"/>
            <a:ext cx="5709635" cy="928131"/>
          </a:xfrm>
          <a:prstGeom prst="doubleWave">
            <a:avLst/>
          </a:prstGeom>
          <a:solidFill>
            <a:srgbClr val="F1DD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33724" y="1874532"/>
            <a:ext cx="5086248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  <a:cs typeface="+mn-ea"/>
                <a:sym typeface="+mn-lt"/>
              </a:rPr>
              <a:t>手洗衣物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04455" y="3219352"/>
            <a:ext cx="5086248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  <a:cs typeface="+mn-ea"/>
                <a:sym typeface="+mn-lt"/>
              </a:rPr>
              <a:t>避免依赖洗衣机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53588" y="4556762"/>
            <a:ext cx="5587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  <a:cs typeface="+mn-ea"/>
                <a:sym typeface="+mn-lt"/>
              </a:rPr>
              <a:t>使用环保洗涤剂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92624" y="643540"/>
            <a:ext cx="24832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675756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01.</a:t>
            </a:r>
            <a:endParaRPr lang="zh-CN" altLang="en-US" sz="4000" b="1" dirty="0">
              <a:solidFill>
                <a:srgbClr val="675756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泪滴形 2"/>
          <p:cNvSpPr/>
          <p:nvPr/>
        </p:nvSpPr>
        <p:spPr>
          <a:xfrm>
            <a:off x="4446928" y="3794155"/>
            <a:ext cx="1543246" cy="1515549"/>
          </a:xfrm>
          <a:prstGeom prst="teardrop">
            <a:avLst/>
          </a:prstGeom>
          <a:solidFill>
            <a:srgbClr val="F1DD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DE686"/>
              </a:solidFill>
              <a:cs typeface="+mn-ea"/>
              <a:sym typeface="+mn-lt"/>
            </a:endParaRPr>
          </a:p>
        </p:txBody>
      </p:sp>
      <p:sp>
        <p:nvSpPr>
          <p:cNvPr id="4" name="泪滴形 3"/>
          <p:cNvSpPr/>
          <p:nvPr/>
        </p:nvSpPr>
        <p:spPr>
          <a:xfrm rot="10800000">
            <a:off x="6223620" y="1483653"/>
            <a:ext cx="2060722" cy="2155563"/>
          </a:xfrm>
          <a:prstGeom prst="teardrop">
            <a:avLst/>
          </a:prstGeom>
          <a:solidFill>
            <a:srgbClr val="FCD2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泪滴形 4"/>
          <p:cNvSpPr/>
          <p:nvPr/>
        </p:nvSpPr>
        <p:spPr>
          <a:xfrm flipH="1">
            <a:off x="6223619" y="3794155"/>
            <a:ext cx="1790538" cy="1826957"/>
          </a:xfrm>
          <a:prstGeom prst="teardrop">
            <a:avLst/>
          </a:prstGeom>
          <a:solidFill>
            <a:srgbClr val="C7E6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泪滴形 5"/>
          <p:cNvSpPr/>
          <p:nvPr/>
        </p:nvSpPr>
        <p:spPr>
          <a:xfrm rot="10800000" flipH="1">
            <a:off x="3993813" y="1760503"/>
            <a:ext cx="1944106" cy="1909214"/>
          </a:xfrm>
          <a:prstGeom prst="teardrop">
            <a:avLst/>
          </a:prstGeom>
          <a:solidFill>
            <a:srgbClr val="3C9A96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形 6" descr="礼物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466" y="2119889"/>
            <a:ext cx="1093751" cy="1093751"/>
          </a:xfrm>
          <a:prstGeom prst="rect">
            <a:avLst/>
          </a:prstGeom>
        </p:spPr>
      </p:pic>
      <p:pic>
        <p:nvPicPr>
          <p:cNvPr id="8" name="图形 7" descr="气球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756" y="3971620"/>
            <a:ext cx="1093751" cy="1093751"/>
          </a:xfrm>
          <a:prstGeom prst="rect">
            <a:avLst/>
          </a:prstGeom>
        </p:spPr>
      </p:pic>
      <p:pic>
        <p:nvPicPr>
          <p:cNvPr id="9" name="图形 8" descr="派对帽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012" y="4005053"/>
            <a:ext cx="1093751" cy="1093751"/>
          </a:xfrm>
          <a:prstGeom prst="rect">
            <a:avLst/>
          </a:prstGeom>
        </p:spPr>
      </p:pic>
      <p:pic>
        <p:nvPicPr>
          <p:cNvPr id="10" name="图形 9" descr="奖杯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073" y="2127820"/>
            <a:ext cx="1093751" cy="1093751"/>
          </a:xfrm>
          <a:prstGeom prst="rect">
            <a:avLst/>
          </a:prstGeom>
        </p:spPr>
      </p:pic>
      <p:sp>
        <p:nvSpPr>
          <p:cNvPr id="11" name="TextBox 32"/>
          <p:cNvSpPr>
            <a:spLocks noChangeArrowheads="1"/>
          </p:cNvSpPr>
          <p:nvPr/>
        </p:nvSpPr>
        <p:spPr bwMode="auto">
          <a:xfrm>
            <a:off x="8433944" y="2340959"/>
            <a:ext cx="33659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  <a:cs typeface="+mn-ea"/>
                <a:sym typeface="+mn-lt"/>
              </a:rPr>
              <a:t>保护森林资源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TextBox 33"/>
          <p:cNvSpPr>
            <a:spLocks noChangeArrowheads="1"/>
          </p:cNvSpPr>
          <p:nvPr/>
        </p:nvSpPr>
        <p:spPr bwMode="auto">
          <a:xfrm>
            <a:off x="8453474" y="4301675"/>
            <a:ext cx="3346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  <a:cs typeface="+mn-ea"/>
                <a:sym typeface="+mn-lt"/>
              </a:rPr>
              <a:t>拒绝资源浪费</a:t>
            </a:r>
          </a:p>
        </p:txBody>
      </p:sp>
      <p:sp>
        <p:nvSpPr>
          <p:cNvPr id="13" name="TextBox 32"/>
          <p:cNvSpPr>
            <a:spLocks noChangeArrowheads="1"/>
          </p:cNvSpPr>
          <p:nvPr/>
        </p:nvSpPr>
        <p:spPr bwMode="auto">
          <a:xfrm>
            <a:off x="979517" y="2119889"/>
            <a:ext cx="29394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b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  <a:cs typeface="+mn-ea"/>
                <a:sym typeface="+mn-lt"/>
              </a:rPr>
            </a:b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  <a:cs typeface="+mn-ea"/>
                <a:sym typeface="+mn-lt"/>
              </a:rPr>
              <a:t>少用一次性用品</a:t>
            </a:r>
          </a:p>
        </p:txBody>
      </p:sp>
      <p:sp>
        <p:nvSpPr>
          <p:cNvPr id="14" name="TextBox 33"/>
          <p:cNvSpPr>
            <a:spLocks noChangeArrowheads="1"/>
          </p:cNvSpPr>
          <p:nvPr/>
        </p:nvSpPr>
        <p:spPr bwMode="auto">
          <a:xfrm>
            <a:off x="352927" y="4321095"/>
            <a:ext cx="35660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  <a:cs typeface="+mn-ea"/>
                <a:sym typeface="+mn-lt"/>
              </a:rPr>
              <a:t>拒绝环境污染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92624" y="643540"/>
            <a:ext cx="36362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675756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02.</a:t>
            </a:r>
            <a:endParaRPr lang="zh-CN" altLang="en-US" sz="4000" b="1" dirty="0">
              <a:solidFill>
                <a:srgbClr val="675756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1" grpId="0" bldLvl="0" autoUpdateAnimBg="0"/>
      <p:bldP spid="12" grpId="0" bldLvl="0" autoUpdateAnimBg="0"/>
      <p:bldP spid="13" grpId="0" bldLvl="0" autoUpdateAnimBg="0"/>
      <p:bldP spid="14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972" y="1252239"/>
            <a:ext cx="4573148" cy="45731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92625" y="643540"/>
            <a:ext cx="11363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675756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03</a:t>
            </a:r>
            <a:endParaRPr lang="zh-CN" altLang="en-US" sz="4000" b="1" dirty="0">
              <a:solidFill>
                <a:srgbClr val="675756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" name="双波形 6"/>
          <p:cNvSpPr/>
          <p:nvPr/>
        </p:nvSpPr>
        <p:spPr>
          <a:xfrm>
            <a:off x="1331935" y="1733633"/>
            <a:ext cx="5709635" cy="928131"/>
          </a:xfrm>
          <a:prstGeom prst="doubleWave">
            <a:avLst/>
          </a:prstGeom>
          <a:solidFill>
            <a:srgbClr val="FCD2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双波形 7"/>
          <p:cNvSpPr/>
          <p:nvPr/>
        </p:nvSpPr>
        <p:spPr>
          <a:xfrm>
            <a:off x="1360796" y="3074748"/>
            <a:ext cx="5709635" cy="928131"/>
          </a:xfrm>
          <a:prstGeom prst="doubleWave">
            <a:avLst/>
          </a:prstGeom>
          <a:solidFill>
            <a:srgbClr val="9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双波形 8"/>
          <p:cNvSpPr/>
          <p:nvPr/>
        </p:nvSpPr>
        <p:spPr>
          <a:xfrm>
            <a:off x="1331933" y="4415863"/>
            <a:ext cx="5709635" cy="928131"/>
          </a:xfrm>
          <a:prstGeom prst="doubleWave">
            <a:avLst/>
          </a:prstGeom>
          <a:solidFill>
            <a:srgbClr val="F1DD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33724" y="1874532"/>
            <a:ext cx="5086248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  <a:cs typeface="+mn-ea"/>
                <a:sym typeface="+mn-lt"/>
              </a:rPr>
              <a:t>及时关闭水龙头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704455" y="3219352"/>
            <a:ext cx="5086248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  <a:cs typeface="+mn-ea"/>
                <a:sym typeface="+mn-lt"/>
              </a:rPr>
              <a:t>一水多用循环利用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453588" y="4556762"/>
            <a:ext cx="5587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  <a:cs typeface="+mn-ea"/>
                <a:sym typeface="+mn-lt"/>
              </a:rPr>
              <a:t>培养节水意识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28295" y="5250854"/>
            <a:ext cx="81287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离开房间时，随手关闭房间内的电灯，节约用电。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333" t="-484" r="51333" b="484"/>
          <a:stretch>
            <a:fillRect/>
          </a:stretch>
        </p:blipFill>
        <p:spPr>
          <a:xfrm>
            <a:off x="152595" y="1722556"/>
            <a:ext cx="5049720" cy="325876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92625" y="643540"/>
            <a:ext cx="11363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675756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04</a:t>
            </a:r>
            <a:endParaRPr lang="zh-CN" altLang="en-US" sz="4000" b="1" dirty="0">
              <a:solidFill>
                <a:srgbClr val="675756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69"/>
          <a:stretch>
            <a:fillRect/>
          </a:stretch>
        </p:blipFill>
        <p:spPr>
          <a:xfrm>
            <a:off x="6542842" y="1722555"/>
            <a:ext cx="2496105" cy="32587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CD2C5"/>
      </a:accent1>
      <a:accent2>
        <a:srgbClr val="94C5C2"/>
      </a:accent2>
      <a:accent3>
        <a:srgbClr val="F1DDB2"/>
      </a:accent3>
      <a:accent4>
        <a:srgbClr val="C7E6EC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CD2C5"/>
    </a:accent1>
    <a:accent2>
      <a:srgbClr val="94C5C2"/>
    </a:accent2>
    <a:accent3>
      <a:srgbClr val="F1DDB2"/>
    </a:accent3>
    <a:accent4>
      <a:srgbClr val="C7E6EC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CD2C5"/>
    </a:accent1>
    <a:accent2>
      <a:srgbClr val="94C5C2"/>
    </a:accent2>
    <a:accent3>
      <a:srgbClr val="F1DDB2"/>
    </a:accent3>
    <a:accent4>
      <a:srgbClr val="C7E6EC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CD2C5"/>
    </a:accent1>
    <a:accent2>
      <a:srgbClr val="94C5C2"/>
    </a:accent2>
    <a:accent3>
      <a:srgbClr val="F1DDB2"/>
    </a:accent3>
    <a:accent4>
      <a:srgbClr val="C7E6EC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CD2C5"/>
    </a:accent1>
    <a:accent2>
      <a:srgbClr val="94C5C2"/>
    </a:accent2>
    <a:accent3>
      <a:srgbClr val="F1DDB2"/>
    </a:accent3>
    <a:accent4>
      <a:srgbClr val="C7E6EC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CD2C5"/>
    </a:accent1>
    <a:accent2>
      <a:srgbClr val="94C5C2"/>
    </a:accent2>
    <a:accent3>
      <a:srgbClr val="F1DDB2"/>
    </a:accent3>
    <a:accent4>
      <a:srgbClr val="C7E6EC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CD2C5"/>
    </a:accent1>
    <a:accent2>
      <a:srgbClr val="94C5C2"/>
    </a:accent2>
    <a:accent3>
      <a:srgbClr val="F1DDB2"/>
    </a:accent3>
    <a:accent4>
      <a:srgbClr val="C7E6EC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CD2C5"/>
    </a:accent1>
    <a:accent2>
      <a:srgbClr val="94C5C2"/>
    </a:accent2>
    <a:accent3>
      <a:srgbClr val="F1DDB2"/>
    </a:accent3>
    <a:accent4>
      <a:srgbClr val="C7E6EC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CD2C5"/>
    </a:accent1>
    <a:accent2>
      <a:srgbClr val="94C5C2"/>
    </a:accent2>
    <a:accent3>
      <a:srgbClr val="F1DDB2"/>
    </a:accent3>
    <a:accent4>
      <a:srgbClr val="C7E6EC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CD2C5"/>
    </a:accent1>
    <a:accent2>
      <a:srgbClr val="94C5C2"/>
    </a:accent2>
    <a:accent3>
      <a:srgbClr val="F1DDB2"/>
    </a:accent3>
    <a:accent4>
      <a:srgbClr val="C7E6EC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CD2C5"/>
    </a:accent1>
    <a:accent2>
      <a:srgbClr val="94C5C2"/>
    </a:accent2>
    <a:accent3>
      <a:srgbClr val="F1DDB2"/>
    </a:accent3>
    <a:accent4>
      <a:srgbClr val="C7E6EC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CD2C5"/>
    </a:accent1>
    <a:accent2>
      <a:srgbClr val="94C5C2"/>
    </a:accent2>
    <a:accent3>
      <a:srgbClr val="F1DDB2"/>
    </a:accent3>
    <a:accent4>
      <a:srgbClr val="C7E6EC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CD2C5"/>
    </a:accent1>
    <a:accent2>
      <a:srgbClr val="94C5C2"/>
    </a:accent2>
    <a:accent3>
      <a:srgbClr val="F1DDB2"/>
    </a:accent3>
    <a:accent4>
      <a:srgbClr val="C7E6EC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CD2C5"/>
    </a:accent1>
    <a:accent2>
      <a:srgbClr val="94C5C2"/>
    </a:accent2>
    <a:accent3>
      <a:srgbClr val="F1DDB2"/>
    </a:accent3>
    <a:accent4>
      <a:srgbClr val="C7E6EC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CD2C5"/>
    </a:accent1>
    <a:accent2>
      <a:srgbClr val="94C5C2"/>
    </a:accent2>
    <a:accent3>
      <a:srgbClr val="F1DDB2"/>
    </a:accent3>
    <a:accent4>
      <a:srgbClr val="C7E6EC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CD2C5"/>
    </a:accent1>
    <a:accent2>
      <a:srgbClr val="94C5C2"/>
    </a:accent2>
    <a:accent3>
      <a:srgbClr val="F1DDB2"/>
    </a:accent3>
    <a:accent4>
      <a:srgbClr val="C7E6EC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CD2C5"/>
    </a:accent1>
    <a:accent2>
      <a:srgbClr val="94C5C2"/>
    </a:accent2>
    <a:accent3>
      <a:srgbClr val="F1DDB2"/>
    </a:accent3>
    <a:accent4>
      <a:srgbClr val="C7E6EC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CD2C5"/>
    </a:accent1>
    <a:accent2>
      <a:srgbClr val="94C5C2"/>
    </a:accent2>
    <a:accent3>
      <a:srgbClr val="F1DDB2"/>
    </a:accent3>
    <a:accent4>
      <a:srgbClr val="C7E6EC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CD2C5"/>
    </a:accent1>
    <a:accent2>
      <a:srgbClr val="94C5C2"/>
    </a:accent2>
    <a:accent3>
      <a:srgbClr val="F1DDB2"/>
    </a:accent3>
    <a:accent4>
      <a:srgbClr val="C7E6EC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834</Words>
  <PresentationFormat>宽屏</PresentationFormat>
  <Paragraphs>143</Paragraphs>
  <Slides>20</Slides>
  <Notes>20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2018-01-29T03:15:00Z</dcterms:created>
  <dcterms:modified xsi:type="dcterms:W3CDTF">2018-07-18T06:12:23Z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