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notesMasterIdLst>
    <p:notesMasterId r:id="rId24"/>
  </p:notesMasterIdLst>
  <p:handoutMasterIdLst>
    <p:handoutMasterId r:id="rId25"/>
  </p:handoutMasterIdLst>
  <p:sldIdLst>
    <p:sldId id="3217" r:id="rId2"/>
    <p:sldId id="3218" r:id="rId3"/>
    <p:sldId id="3220" r:id="rId4"/>
    <p:sldId id="3239" r:id="rId5"/>
    <p:sldId id="3225" r:id="rId6"/>
    <p:sldId id="3227" r:id="rId7"/>
    <p:sldId id="3230" r:id="rId8"/>
    <p:sldId id="3244" r:id="rId9"/>
    <p:sldId id="3240" r:id="rId10"/>
    <p:sldId id="3222" r:id="rId11"/>
    <p:sldId id="3232" r:id="rId12"/>
    <p:sldId id="3235" r:id="rId13"/>
    <p:sldId id="3245" r:id="rId14"/>
    <p:sldId id="3242" r:id="rId15"/>
    <p:sldId id="3198" r:id="rId16"/>
    <p:sldId id="3221" r:id="rId17"/>
    <p:sldId id="3231" r:id="rId18"/>
    <p:sldId id="3246" r:id="rId19"/>
    <p:sldId id="3243" r:id="rId20"/>
    <p:sldId id="3223" r:id="rId21"/>
    <p:sldId id="3224" r:id="rId22"/>
    <p:sldId id="3247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9817"/>
    <a:srgbClr val="5ED1E5"/>
    <a:srgbClr val="0673AE"/>
    <a:srgbClr val="33AE7F"/>
    <a:srgbClr val="FE5817"/>
    <a:srgbClr val="FFC000"/>
    <a:srgbClr val="66CCFF"/>
    <a:srgbClr val="33C0C9"/>
    <a:srgbClr val="FFFFFF"/>
    <a:srgbClr val="0143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14" autoAdjust="0"/>
    <p:restoredTop sz="95317" autoAdjust="0"/>
  </p:normalViewPr>
  <p:slideViewPr>
    <p:cSldViewPr>
      <p:cViewPr varScale="1">
        <p:scale>
          <a:sx n="98" d="100"/>
          <a:sy n="98" d="100"/>
        </p:scale>
        <p:origin x="-114" y="-252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2055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381579044963292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2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BCF13AD-F1DB-4CEF-A0C6-06217161B480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9983036402654603"/>
                  <c:y val="5.3824406432990975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3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EDAAE65A-6D76-4DA3-BF56-3713A370866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1687230899816157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4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86670D7-7ADC-4F16-8B68-2B95DB2A189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0.24971825018320967"/>
                  <c:y val="-6.1446732143909812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defRPr>
                    </a:pPr>
                    <a:r>
                      <a:rPr lang="zh-CN" altLang="en-US" dirty="0" smtClean="0">
                        <a:solidFill>
                          <a:schemeClr val="accent5"/>
                        </a:solidFill>
                      </a:rPr>
                      <a:t>文字内容</a:t>
                    </a:r>
                    <a:r>
                      <a:rPr lang="zh-CN" altLang="en-US" sz="1800" b="0" i="0" u="none" strike="noStrike" kern="1200" baseline="0" dirty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
</a:t>
                    </a:r>
                    <a:fld id="{A86670D7-7ADC-4F16-8B68-2B95DB2A189B}" type="PERCENTAGE">
                      <a:rPr lang="en-US" altLang="zh-CN" sz="1800" b="0" i="0" u="none" strike="noStrike" kern="1200" baseline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 sz="1800" b="0" i="0" u="none" strike="noStrike" kern="1200" baseline="0">
                          <a:solidFill>
                            <a:srgbClr val="FFFFFF">
                              <a:lumMod val="65000"/>
                            </a:srgb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+mn-cs"/>
                          <a:sym typeface="Arial" panose="020B0604020202020204" pitchFamily="34" charset="0"/>
                        </a:defRPr>
                      </a:pPr>
                      <a:t>[百分比]</a:t>
                    </a:fld>
                    <a:endParaRPr lang="zh-CN" altLang="en-US" sz="1800" b="0" i="0" u="none" strike="noStrike" kern="1200" baseline="0" dirty="0" smtClean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745236275216626"/>
                      <c:h val="0.193024942471126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Research</c:v>
                      </c:pt>
                      <c:pt idx="1">
                        <c:v>Meet</c:v>
                      </c:pt>
                      <c:pt idx="2">
                        <c:v>Brief</c:v>
                      </c:pt>
                      <c:pt idx="3">
                        <c:v>Fixes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ayout>
        <c:manualLayout>
          <c:xMode val="edge"/>
          <c:yMode val="edge"/>
          <c:x val="0.87473678995412452"/>
          <c:y val="0.6293452071186163"/>
          <c:w val="6.7702007702854783E-2"/>
          <c:h val="0.34768645503438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大侠素材铺  淘宝店：</a:t>
            </a:r>
            <a:r>
              <a:rPr lang="en-US" altLang="zh-CN" smtClean="0"/>
              <a:t>https://dxpu.taobao.com/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6517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916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06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9602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9711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68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4049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716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3358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8820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9760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9619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927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78611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414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808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2563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4642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0019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7528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3708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794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288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2017/11/16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056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7.xml"/><Relationship Id="rId3" Type="http://schemas.openxmlformats.org/officeDocument/2006/relationships/tags" Target="../tags/tag4.xml"/><Relationship Id="rId21" Type="http://schemas.openxmlformats.org/officeDocument/2006/relationships/image" Target="../media/image1.jpe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audio" Target="../media/media1.mp3"/><Relationship Id="rId2" Type="http://schemas.openxmlformats.org/officeDocument/2006/relationships/tags" Target="../tags/tag3.xml"/><Relationship Id="rId16" Type="http://schemas.microsoft.com/office/2007/relationships/media" Target="../media/media1.mp3"/><Relationship Id="rId20" Type="http://schemas.openxmlformats.org/officeDocument/2006/relationships/notesSlide" Target="../notesSlides/notesSlide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4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image" Target="../media/image3.jpeg"/><Relationship Id="rId10" Type="http://schemas.openxmlformats.org/officeDocument/2006/relationships/tags" Target="../tags/tag11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A_任意多边形 30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4050891" y="1162975"/>
            <a:ext cx="1706562" cy="1708415"/>
          </a:xfrm>
          <a:custGeom>
            <a:avLst/>
            <a:gdLst>
              <a:gd name="T0" fmla="*/ 461 w 921"/>
              <a:gd name="T1" fmla="*/ 9 h 922"/>
              <a:gd name="T2" fmla="*/ 8 w 921"/>
              <a:gd name="T3" fmla="*/ 462 h 922"/>
              <a:gd name="T4" fmla="*/ 461 w 921"/>
              <a:gd name="T5" fmla="*/ 913 h 922"/>
              <a:gd name="T6" fmla="*/ 912 w 921"/>
              <a:gd name="T7" fmla="*/ 462 h 922"/>
              <a:gd name="T8" fmla="*/ 461 w 921"/>
              <a:gd name="T9" fmla="*/ 9 h 922"/>
              <a:gd name="T10" fmla="*/ 461 w 921"/>
              <a:gd name="T11" fmla="*/ 0 h 922"/>
              <a:gd name="T12" fmla="*/ 921 w 921"/>
              <a:gd name="T13" fmla="*/ 462 h 922"/>
              <a:gd name="T14" fmla="*/ 461 w 921"/>
              <a:gd name="T15" fmla="*/ 922 h 922"/>
              <a:gd name="T16" fmla="*/ 0 w 921"/>
              <a:gd name="T17" fmla="*/ 462 h 922"/>
              <a:gd name="T18" fmla="*/ 461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1" y="9"/>
                </a:moveTo>
                <a:lnTo>
                  <a:pt x="8" y="462"/>
                </a:lnTo>
                <a:lnTo>
                  <a:pt x="461" y="913"/>
                </a:lnTo>
                <a:lnTo>
                  <a:pt x="912" y="462"/>
                </a:lnTo>
                <a:lnTo>
                  <a:pt x="461" y="9"/>
                </a:lnTo>
                <a:close/>
                <a:moveTo>
                  <a:pt x="461" y="0"/>
                </a:moveTo>
                <a:lnTo>
                  <a:pt x="921" y="462"/>
                </a:lnTo>
                <a:lnTo>
                  <a:pt x="461" y="922"/>
                </a:lnTo>
                <a:lnTo>
                  <a:pt x="0" y="462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3" name="PA_任意多边形 31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6026131" y="1162975"/>
            <a:ext cx="1706562" cy="1708415"/>
          </a:xfrm>
          <a:custGeom>
            <a:avLst/>
            <a:gdLst>
              <a:gd name="T0" fmla="*/ 462 w 921"/>
              <a:gd name="T1" fmla="*/ 9 h 922"/>
              <a:gd name="T2" fmla="*/ 9 w 921"/>
              <a:gd name="T3" fmla="*/ 462 h 922"/>
              <a:gd name="T4" fmla="*/ 462 w 921"/>
              <a:gd name="T5" fmla="*/ 913 h 922"/>
              <a:gd name="T6" fmla="*/ 913 w 921"/>
              <a:gd name="T7" fmla="*/ 462 h 922"/>
              <a:gd name="T8" fmla="*/ 462 w 921"/>
              <a:gd name="T9" fmla="*/ 9 h 922"/>
              <a:gd name="T10" fmla="*/ 462 w 921"/>
              <a:gd name="T11" fmla="*/ 0 h 922"/>
              <a:gd name="T12" fmla="*/ 921 w 921"/>
              <a:gd name="T13" fmla="*/ 462 h 922"/>
              <a:gd name="T14" fmla="*/ 462 w 921"/>
              <a:gd name="T15" fmla="*/ 922 h 922"/>
              <a:gd name="T16" fmla="*/ 0 w 921"/>
              <a:gd name="T17" fmla="*/ 462 h 922"/>
              <a:gd name="T18" fmla="*/ 462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2" y="9"/>
                </a:moveTo>
                <a:lnTo>
                  <a:pt x="9" y="462"/>
                </a:lnTo>
                <a:lnTo>
                  <a:pt x="462" y="913"/>
                </a:lnTo>
                <a:lnTo>
                  <a:pt x="913" y="462"/>
                </a:lnTo>
                <a:lnTo>
                  <a:pt x="462" y="9"/>
                </a:lnTo>
                <a:close/>
                <a:moveTo>
                  <a:pt x="462" y="0"/>
                </a:moveTo>
                <a:lnTo>
                  <a:pt x="921" y="462"/>
                </a:lnTo>
                <a:lnTo>
                  <a:pt x="462" y="922"/>
                </a:lnTo>
                <a:lnTo>
                  <a:pt x="0" y="462"/>
                </a:lnTo>
                <a:lnTo>
                  <a:pt x="46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PA_任意多边形 3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54" y="314326"/>
            <a:ext cx="859766" cy="1704709"/>
          </a:xfrm>
          <a:custGeom>
            <a:avLst/>
            <a:gdLst>
              <a:gd name="T0" fmla="*/ 0 w 464"/>
              <a:gd name="T1" fmla="*/ 0 h 920"/>
              <a:gd name="T2" fmla="*/ 464 w 464"/>
              <a:gd name="T3" fmla="*/ 461 h 920"/>
              <a:gd name="T4" fmla="*/ 2 w 464"/>
              <a:gd name="T5" fmla="*/ 920 h 920"/>
              <a:gd name="T6" fmla="*/ 2 w 464"/>
              <a:gd name="T7" fmla="*/ 460 h 920"/>
              <a:gd name="T8" fmla="*/ 0 w 464"/>
              <a:gd name="T9" fmla="*/ 460 h 920"/>
              <a:gd name="T10" fmla="*/ 0 w 464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4" h="920">
                <a:moveTo>
                  <a:pt x="0" y="0"/>
                </a:moveTo>
                <a:lnTo>
                  <a:pt x="464" y="461"/>
                </a:lnTo>
                <a:lnTo>
                  <a:pt x="2" y="920"/>
                </a:lnTo>
                <a:lnTo>
                  <a:pt x="2" y="460"/>
                </a:lnTo>
                <a:lnTo>
                  <a:pt x="0" y="4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PA_任意多边形 3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02267" y="1211151"/>
            <a:ext cx="1721386" cy="1708415"/>
          </a:xfrm>
          <a:custGeom>
            <a:avLst/>
            <a:gdLst>
              <a:gd name="T0" fmla="*/ 463 w 929"/>
              <a:gd name="T1" fmla="*/ 0 h 922"/>
              <a:gd name="T2" fmla="*/ 929 w 929"/>
              <a:gd name="T3" fmla="*/ 462 h 922"/>
              <a:gd name="T4" fmla="*/ 465 w 929"/>
              <a:gd name="T5" fmla="*/ 922 h 922"/>
              <a:gd name="T6" fmla="*/ 465 w 929"/>
              <a:gd name="T7" fmla="*/ 920 h 922"/>
              <a:gd name="T8" fmla="*/ 2 w 929"/>
              <a:gd name="T9" fmla="*/ 460 h 922"/>
              <a:gd name="T10" fmla="*/ 0 w 929"/>
              <a:gd name="T11" fmla="*/ 460 h 922"/>
              <a:gd name="T12" fmla="*/ 2 w 929"/>
              <a:gd name="T13" fmla="*/ 460 h 922"/>
              <a:gd name="T14" fmla="*/ 0 w 929"/>
              <a:gd name="T15" fmla="*/ 458 h 922"/>
              <a:gd name="T16" fmla="*/ 2 w 929"/>
              <a:gd name="T17" fmla="*/ 458 h 922"/>
              <a:gd name="T18" fmla="*/ 463 w 929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9" h="922">
                <a:moveTo>
                  <a:pt x="463" y="0"/>
                </a:moveTo>
                <a:lnTo>
                  <a:pt x="929" y="462"/>
                </a:lnTo>
                <a:lnTo>
                  <a:pt x="465" y="922"/>
                </a:lnTo>
                <a:lnTo>
                  <a:pt x="465" y="920"/>
                </a:lnTo>
                <a:lnTo>
                  <a:pt x="2" y="460"/>
                </a:lnTo>
                <a:lnTo>
                  <a:pt x="0" y="460"/>
                </a:lnTo>
                <a:lnTo>
                  <a:pt x="2" y="460"/>
                </a:lnTo>
                <a:lnTo>
                  <a:pt x="0" y="458"/>
                </a:lnTo>
                <a:lnTo>
                  <a:pt x="2" y="458"/>
                </a:lnTo>
                <a:lnTo>
                  <a:pt x="463" y="0"/>
                </a:lnTo>
                <a:close/>
              </a:path>
            </a:pathLst>
          </a:custGeom>
          <a:blipFill dpi="0"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PA_任意多边形 3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54" y="2119094"/>
            <a:ext cx="859766" cy="1704709"/>
          </a:xfrm>
          <a:custGeom>
            <a:avLst/>
            <a:gdLst>
              <a:gd name="T0" fmla="*/ 0 w 464"/>
              <a:gd name="T1" fmla="*/ 0 h 920"/>
              <a:gd name="T2" fmla="*/ 464 w 464"/>
              <a:gd name="T3" fmla="*/ 462 h 920"/>
              <a:gd name="T4" fmla="*/ 2 w 464"/>
              <a:gd name="T5" fmla="*/ 920 h 920"/>
              <a:gd name="T6" fmla="*/ 2 w 464"/>
              <a:gd name="T7" fmla="*/ 462 h 920"/>
              <a:gd name="T8" fmla="*/ 0 w 464"/>
              <a:gd name="T9" fmla="*/ 462 h 920"/>
              <a:gd name="T10" fmla="*/ 0 w 464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4" h="920">
                <a:moveTo>
                  <a:pt x="0" y="0"/>
                </a:moveTo>
                <a:lnTo>
                  <a:pt x="464" y="462"/>
                </a:lnTo>
                <a:lnTo>
                  <a:pt x="2" y="920"/>
                </a:lnTo>
                <a:lnTo>
                  <a:pt x="2" y="462"/>
                </a:lnTo>
                <a:lnTo>
                  <a:pt x="0" y="4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PA_任意多边形 3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1082474" y="314326"/>
            <a:ext cx="1717680" cy="1704709"/>
          </a:xfrm>
          <a:custGeom>
            <a:avLst/>
            <a:gdLst>
              <a:gd name="T0" fmla="*/ 463 w 927"/>
              <a:gd name="T1" fmla="*/ 0 h 920"/>
              <a:gd name="T2" fmla="*/ 927 w 927"/>
              <a:gd name="T3" fmla="*/ 461 h 920"/>
              <a:gd name="T4" fmla="*/ 465 w 927"/>
              <a:gd name="T5" fmla="*/ 920 h 920"/>
              <a:gd name="T6" fmla="*/ 465 w 927"/>
              <a:gd name="T7" fmla="*/ 918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1 w 927"/>
              <a:gd name="T17" fmla="*/ 458 h 920"/>
              <a:gd name="T18" fmla="*/ 463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3" y="0"/>
                </a:moveTo>
                <a:lnTo>
                  <a:pt x="927" y="461"/>
                </a:lnTo>
                <a:lnTo>
                  <a:pt x="465" y="920"/>
                </a:lnTo>
                <a:lnTo>
                  <a:pt x="465" y="91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1" y="458"/>
                </a:lnTo>
                <a:lnTo>
                  <a:pt x="46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PA_任意多边形 37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1082474" y="2119094"/>
            <a:ext cx="1717680" cy="1704709"/>
          </a:xfrm>
          <a:custGeom>
            <a:avLst/>
            <a:gdLst>
              <a:gd name="T0" fmla="*/ 463 w 927"/>
              <a:gd name="T1" fmla="*/ 0 h 920"/>
              <a:gd name="T2" fmla="*/ 927 w 927"/>
              <a:gd name="T3" fmla="*/ 462 h 920"/>
              <a:gd name="T4" fmla="*/ 465 w 927"/>
              <a:gd name="T5" fmla="*/ 920 h 920"/>
              <a:gd name="T6" fmla="*/ 465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1 w 927"/>
              <a:gd name="T17" fmla="*/ 458 h 920"/>
              <a:gd name="T18" fmla="*/ 463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3" y="0"/>
                </a:moveTo>
                <a:lnTo>
                  <a:pt x="927" y="462"/>
                </a:lnTo>
                <a:lnTo>
                  <a:pt x="465" y="920"/>
                </a:lnTo>
                <a:lnTo>
                  <a:pt x="465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1" y="458"/>
                </a:lnTo>
                <a:lnTo>
                  <a:pt x="46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PA_任意多边形 38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2097887" y="1211151"/>
            <a:ext cx="1717680" cy="1708415"/>
          </a:xfrm>
          <a:custGeom>
            <a:avLst/>
            <a:gdLst>
              <a:gd name="T0" fmla="*/ 463 w 927"/>
              <a:gd name="T1" fmla="*/ 0 h 922"/>
              <a:gd name="T2" fmla="*/ 927 w 927"/>
              <a:gd name="T3" fmla="*/ 462 h 922"/>
              <a:gd name="T4" fmla="*/ 463 w 927"/>
              <a:gd name="T5" fmla="*/ 922 h 922"/>
              <a:gd name="T6" fmla="*/ 463 w 927"/>
              <a:gd name="T7" fmla="*/ 920 h 922"/>
              <a:gd name="T8" fmla="*/ 0 w 927"/>
              <a:gd name="T9" fmla="*/ 460 h 922"/>
              <a:gd name="T10" fmla="*/ 0 w 927"/>
              <a:gd name="T11" fmla="*/ 460 h 922"/>
              <a:gd name="T12" fmla="*/ 0 w 927"/>
              <a:gd name="T13" fmla="*/ 460 h 922"/>
              <a:gd name="T14" fmla="*/ 0 w 927"/>
              <a:gd name="T15" fmla="*/ 458 h 922"/>
              <a:gd name="T16" fmla="*/ 0 w 927"/>
              <a:gd name="T17" fmla="*/ 458 h 922"/>
              <a:gd name="T18" fmla="*/ 463 w 927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2">
                <a:moveTo>
                  <a:pt x="463" y="0"/>
                </a:moveTo>
                <a:lnTo>
                  <a:pt x="927" y="462"/>
                </a:lnTo>
                <a:lnTo>
                  <a:pt x="463" y="922"/>
                </a:lnTo>
                <a:lnTo>
                  <a:pt x="463" y="920"/>
                </a:lnTo>
                <a:lnTo>
                  <a:pt x="0" y="460"/>
                </a:lnTo>
                <a:lnTo>
                  <a:pt x="0" y="460"/>
                </a:lnTo>
                <a:lnTo>
                  <a:pt x="0" y="460"/>
                </a:lnTo>
                <a:lnTo>
                  <a:pt x="0" y="458"/>
                </a:lnTo>
                <a:lnTo>
                  <a:pt x="0" y="458"/>
                </a:lnTo>
                <a:lnTo>
                  <a:pt x="463" y="0"/>
                </a:lnTo>
                <a:close/>
              </a:path>
            </a:pathLst>
          </a:custGeom>
          <a:blipFill dpi="0"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PA_任意多边形 39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3076242" y="2119094"/>
            <a:ext cx="1717680" cy="1704709"/>
          </a:xfrm>
          <a:custGeom>
            <a:avLst/>
            <a:gdLst>
              <a:gd name="T0" fmla="*/ 464 w 927"/>
              <a:gd name="T1" fmla="*/ 0 h 920"/>
              <a:gd name="T2" fmla="*/ 927 w 927"/>
              <a:gd name="T3" fmla="*/ 462 h 920"/>
              <a:gd name="T4" fmla="*/ 464 w 927"/>
              <a:gd name="T5" fmla="*/ 920 h 920"/>
              <a:gd name="T6" fmla="*/ 464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0 w 927"/>
              <a:gd name="T17" fmla="*/ 458 h 920"/>
              <a:gd name="T18" fmla="*/ 464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4" y="0"/>
                </a:moveTo>
                <a:lnTo>
                  <a:pt x="927" y="462"/>
                </a:lnTo>
                <a:lnTo>
                  <a:pt x="464" y="920"/>
                </a:lnTo>
                <a:lnTo>
                  <a:pt x="464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4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PA_任意多边形 40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4043479" y="3034449"/>
            <a:ext cx="1704709" cy="854208"/>
          </a:xfrm>
          <a:custGeom>
            <a:avLst/>
            <a:gdLst>
              <a:gd name="T0" fmla="*/ 464 w 920"/>
              <a:gd name="T1" fmla="*/ 0 h 461"/>
              <a:gd name="T2" fmla="*/ 920 w 920"/>
              <a:gd name="T3" fmla="*/ 461 h 461"/>
              <a:gd name="T4" fmla="*/ 464 w 920"/>
              <a:gd name="T5" fmla="*/ 461 h 461"/>
              <a:gd name="T6" fmla="*/ 0 w 920"/>
              <a:gd name="T7" fmla="*/ 458 h 461"/>
              <a:gd name="T8" fmla="*/ 464 w 920"/>
              <a:gd name="T9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461">
                <a:moveTo>
                  <a:pt x="464" y="0"/>
                </a:moveTo>
                <a:lnTo>
                  <a:pt x="920" y="461"/>
                </a:lnTo>
                <a:lnTo>
                  <a:pt x="464" y="461"/>
                </a:lnTo>
                <a:lnTo>
                  <a:pt x="0" y="458"/>
                </a:lnTo>
                <a:lnTo>
                  <a:pt x="46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PA_任意多边形 41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023687" y="2119094"/>
            <a:ext cx="1717680" cy="1704709"/>
          </a:xfrm>
          <a:custGeom>
            <a:avLst/>
            <a:gdLst>
              <a:gd name="T0" fmla="*/ 461 w 927"/>
              <a:gd name="T1" fmla="*/ 0 h 920"/>
              <a:gd name="T2" fmla="*/ 927 w 927"/>
              <a:gd name="T3" fmla="*/ 462 h 920"/>
              <a:gd name="T4" fmla="*/ 463 w 927"/>
              <a:gd name="T5" fmla="*/ 920 h 920"/>
              <a:gd name="T6" fmla="*/ 463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0 w 927"/>
              <a:gd name="T17" fmla="*/ 458 h 920"/>
              <a:gd name="T18" fmla="*/ 461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1" y="0"/>
                </a:moveTo>
                <a:lnTo>
                  <a:pt x="927" y="462"/>
                </a:lnTo>
                <a:lnTo>
                  <a:pt x="463" y="920"/>
                </a:lnTo>
                <a:lnTo>
                  <a:pt x="463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461" y="0"/>
                </a:lnTo>
                <a:close/>
              </a:path>
            </a:pathLst>
          </a:custGeom>
          <a:blipFill dpi="0" rotWithShape="1"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PA_矩形 25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054693" y="4208450"/>
            <a:ext cx="462176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VENTURE FINANCING PPT</a:t>
            </a:r>
            <a:endParaRPr lang="zh-CN" altLang="en-US" sz="28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PA_矩形 25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054693" y="4646563"/>
            <a:ext cx="69111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dirty="0" smtClean="0">
                <a:solidFill>
                  <a:schemeClr val="accent1"/>
                </a:solidFill>
                <a:cs typeface="Arial" panose="020B0604020202020204" pitchFamily="34" charset="0"/>
              </a:rPr>
              <a:t>简约通用述职</a:t>
            </a:r>
            <a:r>
              <a:rPr lang="en-US" altLang="zh-CN" sz="4800" dirty="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r>
              <a:rPr lang="zh-CN" altLang="en-US" sz="4800" dirty="0" smtClean="0">
                <a:solidFill>
                  <a:schemeClr val="accent1"/>
                </a:solidFill>
                <a:cs typeface="Arial" panose="020B0604020202020204" pitchFamily="34" charset="0"/>
              </a:rPr>
              <a:t>模版</a:t>
            </a:r>
            <a:endParaRPr lang="zh-CN" altLang="en-US" sz="4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7" name="PA_矩形 25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054693" y="5800821"/>
            <a:ext cx="495057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：大侠素材  部门</a:t>
            </a:r>
            <a:r>
              <a:rPr lang="en-US" altLang="zh-CN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: </a:t>
            </a:r>
            <a:r>
              <a:rPr lang="zh-CN" altLang="en-US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大侠素材铺</a:t>
            </a:r>
            <a:endParaRPr lang="zh-CN" altLang="en-US" sz="1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8" name="PA_任意多边形 30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107825" y="3086331"/>
            <a:ext cx="1706562" cy="1708415"/>
          </a:xfrm>
          <a:custGeom>
            <a:avLst/>
            <a:gdLst>
              <a:gd name="T0" fmla="*/ 461 w 921"/>
              <a:gd name="T1" fmla="*/ 9 h 922"/>
              <a:gd name="T2" fmla="*/ 8 w 921"/>
              <a:gd name="T3" fmla="*/ 462 h 922"/>
              <a:gd name="T4" fmla="*/ 461 w 921"/>
              <a:gd name="T5" fmla="*/ 913 h 922"/>
              <a:gd name="T6" fmla="*/ 912 w 921"/>
              <a:gd name="T7" fmla="*/ 462 h 922"/>
              <a:gd name="T8" fmla="*/ 461 w 921"/>
              <a:gd name="T9" fmla="*/ 9 h 922"/>
              <a:gd name="T10" fmla="*/ 461 w 921"/>
              <a:gd name="T11" fmla="*/ 0 h 922"/>
              <a:gd name="T12" fmla="*/ 921 w 921"/>
              <a:gd name="T13" fmla="*/ 462 h 922"/>
              <a:gd name="T14" fmla="*/ 461 w 921"/>
              <a:gd name="T15" fmla="*/ 922 h 922"/>
              <a:gd name="T16" fmla="*/ 0 w 921"/>
              <a:gd name="T17" fmla="*/ 462 h 922"/>
              <a:gd name="T18" fmla="*/ 461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1" y="9"/>
                </a:moveTo>
                <a:lnTo>
                  <a:pt x="8" y="462"/>
                </a:lnTo>
                <a:lnTo>
                  <a:pt x="461" y="913"/>
                </a:lnTo>
                <a:lnTo>
                  <a:pt x="912" y="462"/>
                </a:lnTo>
                <a:lnTo>
                  <a:pt x="461" y="9"/>
                </a:lnTo>
                <a:close/>
                <a:moveTo>
                  <a:pt x="461" y="0"/>
                </a:moveTo>
                <a:lnTo>
                  <a:pt x="921" y="462"/>
                </a:lnTo>
                <a:lnTo>
                  <a:pt x="461" y="922"/>
                </a:lnTo>
                <a:lnTo>
                  <a:pt x="0" y="462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pic>
        <p:nvPicPr>
          <p:cNvPr id="2" name="PA_CouldThisBeLove ">
            <a:hlinkClick r:id="" action="ppaction://media"/>
          </p:cNvPr>
          <p:cNvPicPr>
            <a:picLocks noChangeAspect="1"/>
          </p:cNvPicPr>
          <p:nvPr>
            <a:audioFile r:link="rId17"/>
            <p:custDataLst>
              <p:tags r:id="rId18"/>
            </p:custDataLst>
            <p:extLst>
              <p:ext uri="{DAA4B4D4-6D71-4841-9C94-3DE7FCFB9230}">
                <p14:media xmlns:p14="http://schemas.microsoft.com/office/powerpoint/2010/main" r:embed="rId16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124575" y="-14962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926166"/>
      </p:ext>
    </p:extLst>
  </p:cSld>
  <p:clrMapOvr>
    <a:masterClrMapping/>
  </p:clrMapOvr>
  <p:transition spd="slow" advTm="0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8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89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0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9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0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1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2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10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11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15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3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15" grpId="0"/>
          <p:bldP spid="15" grpId="1"/>
          <p:bldP spid="16" grpId="0"/>
          <p:bldP spid="16" grpId="1"/>
          <p:bldP spid="17" grpId="0"/>
          <p:bldP spid="17" grpId="1"/>
          <p:bldP spid="1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9" fill="hold">
                          <p:stCondLst>
                            <p:cond delay="indefinite"/>
                          </p:stCondLst>
                          <p:childTnLst>
                            <p:par>
                              <p:cTn id="5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8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8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89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0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9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100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1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2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10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1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112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115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3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15" grpId="0"/>
          <p:bldP spid="15" grpId="1"/>
          <p:bldP spid="16" grpId="0"/>
          <p:bldP spid="16" grpId="1"/>
          <p:bldP spid="17" grpId="0"/>
          <p:bldP spid="17" grpId="1"/>
          <p:bldP spid="1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221463" y="3832349"/>
            <a:ext cx="4232338" cy="2370606"/>
            <a:chOff x="4455215" y="3178519"/>
            <a:chExt cx="3248025" cy="1819275"/>
          </a:xfrm>
        </p:grpSpPr>
        <p:sp>
          <p:nvSpPr>
            <p:cNvPr id="4" name="Oval 3"/>
            <p:cNvSpPr/>
            <p:nvPr/>
          </p:nvSpPr>
          <p:spPr>
            <a:xfrm>
              <a:off x="4455215" y="3349969"/>
              <a:ext cx="3248025" cy="16478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474266" y="3178519"/>
              <a:ext cx="3190968" cy="1655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751910" y="3392034"/>
            <a:ext cx="3171444" cy="1851539"/>
            <a:chOff x="4872410" y="2840610"/>
            <a:chExt cx="2433863" cy="1420928"/>
          </a:xfrm>
        </p:grpSpPr>
        <p:sp>
          <p:nvSpPr>
            <p:cNvPr id="7" name="Oval 6"/>
            <p:cNvSpPr/>
            <p:nvPr/>
          </p:nvSpPr>
          <p:spPr>
            <a:xfrm>
              <a:off x="4872410" y="3026763"/>
              <a:ext cx="2433863" cy="12347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885109" y="2840610"/>
              <a:ext cx="2386425" cy="12405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187059" y="2929889"/>
            <a:ext cx="2301148" cy="1396883"/>
            <a:chOff x="5206749" y="2418487"/>
            <a:chExt cx="1765970" cy="1072010"/>
          </a:xfrm>
        </p:grpSpPr>
        <p:sp>
          <p:nvSpPr>
            <p:cNvPr id="10" name="Oval 9"/>
            <p:cNvSpPr/>
            <p:nvPr/>
          </p:nvSpPr>
          <p:spPr>
            <a:xfrm>
              <a:off x="5206749" y="2584321"/>
              <a:ext cx="1765970" cy="90617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19449" y="2418487"/>
              <a:ext cx="1709186" cy="9103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645767" y="2554929"/>
            <a:ext cx="1383725" cy="866294"/>
            <a:chOff x="5567255" y="2130730"/>
            <a:chExt cx="1061912" cy="664820"/>
          </a:xfrm>
        </p:grpSpPr>
        <p:sp>
          <p:nvSpPr>
            <p:cNvPr id="13" name="Oval 12"/>
            <p:cNvSpPr/>
            <p:nvPr/>
          </p:nvSpPr>
          <p:spPr>
            <a:xfrm>
              <a:off x="5567256" y="2250649"/>
              <a:ext cx="1061911" cy="54490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567255" y="2130730"/>
              <a:ext cx="1055562" cy="5474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 flipH="1">
            <a:off x="1444486" y="2358243"/>
            <a:ext cx="7301117" cy="497134"/>
            <a:chOff x="4221330" y="2223664"/>
            <a:chExt cx="6091070" cy="471383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4221330" y="2223664"/>
              <a:ext cx="691096" cy="47138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912426" y="2224329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585991" y="2663744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85991" y="2376806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57122" y="3621973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57122" y="3390983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 flipH="1">
            <a:off x="1872580" y="3346662"/>
            <a:ext cx="6381388" cy="293260"/>
            <a:chOff x="4627246" y="3160881"/>
            <a:chExt cx="6050833" cy="278069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4627246" y="3160881"/>
              <a:ext cx="658677" cy="27806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278105" y="3163402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2320013" y="4536278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20013" y="4249342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34746" y="5494507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34746" y="5263517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2252812" y="4238370"/>
            <a:ext cx="60011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 flipH="1">
            <a:off x="2746806" y="4627634"/>
            <a:ext cx="4955583" cy="606313"/>
            <a:chOff x="5456187" y="4515725"/>
            <a:chExt cx="6232222" cy="434682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5456187" y="4515725"/>
              <a:ext cx="840066" cy="4321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288435" y="4950407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68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/>
          </p:nvPr>
        </p:nvGraphicFramePr>
        <p:xfrm>
          <a:off x="5573787" y="2104157"/>
          <a:ext cx="6398407" cy="3748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1829371" y="2480444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813592" y="3362328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813592" y="4244212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829371" y="5126097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19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1663"/>
          <p:cNvSpPr/>
          <p:nvPr/>
        </p:nvSpPr>
        <p:spPr>
          <a:xfrm>
            <a:off x="10662641" y="3869244"/>
            <a:ext cx="2196109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Shape 1664"/>
          <p:cNvSpPr/>
          <p:nvPr/>
        </p:nvSpPr>
        <p:spPr>
          <a:xfrm>
            <a:off x="2051446" y="3869243"/>
            <a:ext cx="1219946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Shape 1660"/>
          <p:cNvSpPr/>
          <p:nvPr/>
        </p:nvSpPr>
        <p:spPr>
          <a:xfrm>
            <a:off x="3297106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hape 1661"/>
          <p:cNvSpPr/>
          <p:nvPr/>
        </p:nvSpPr>
        <p:spPr>
          <a:xfrm>
            <a:off x="5429424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Shape 1662"/>
          <p:cNvSpPr/>
          <p:nvPr/>
        </p:nvSpPr>
        <p:spPr>
          <a:xfrm>
            <a:off x="7561742" y="3869243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Shape 1663"/>
          <p:cNvSpPr/>
          <p:nvPr/>
        </p:nvSpPr>
        <p:spPr>
          <a:xfrm>
            <a:off x="9694061" y="3869243"/>
            <a:ext cx="1121031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hape 1664"/>
          <p:cNvSpPr/>
          <p:nvPr/>
        </p:nvSpPr>
        <p:spPr>
          <a:xfrm>
            <a:off x="-43581" y="3874398"/>
            <a:ext cx="2048357" cy="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672"/>
          <p:cNvSpPr/>
          <p:nvPr/>
        </p:nvSpPr>
        <p:spPr>
          <a:xfrm>
            <a:off x="4528273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674"/>
          <p:cNvSpPr/>
          <p:nvPr/>
        </p:nvSpPr>
        <p:spPr>
          <a:xfrm>
            <a:off x="6632931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677"/>
          <p:cNvSpPr/>
          <p:nvPr/>
        </p:nvSpPr>
        <p:spPr>
          <a:xfrm>
            <a:off x="8737588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Shape 1669"/>
          <p:cNvSpPr/>
          <p:nvPr/>
        </p:nvSpPr>
        <p:spPr>
          <a:xfrm>
            <a:off x="2423616" y="303829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Shape 1681"/>
          <p:cNvSpPr/>
          <p:nvPr/>
        </p:nvSpPr>
        <p:spPr>
          <a:xfrm>
            <a:off x="6679459" y="3093399"/>
            <a:ext cx="509838" cy="509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4577134" y="4139159"/>
            <a:ext cx="509838" cy="509838"/>
            <a:chOff x="4073627" y="3999857"/>
            <a:chExt cx="556668" cy="556668"/>
          </a:xfrm>
        </p:grpSpPr>
        <p:sp>
          <p:nvSpPr>
            <p:cNvPr id="28" name="Shape 1683"/>
            <p:cNvSpPr/>
            <p:nvPr/>
          </p:nvSpPr>
          <p:spPr>
            <a:xfrm>
              <a:off x="4073627" y="3999857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1685"/>
            <p:cNvSpPr/>
            <p:nvPr/>
          </p:nvSpPr>
          <p:spPr>
            <a:xfrm>
              <a:off x="4248567" y="4138023"/>
              <a:ext cx="206789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086" extrusionOk="0">
                  <a:moveTo>
                    <a:pt x="21023" y="5250"/>
                  </a:moveTo>
                  <a:lnTo>
                    <a:pt x="7163" y="195"/>
                  </a:lnTo>
                  <a:cubicBezTo>
                    <a:pt x="5264" y="-514"/>
                    <a:pt x="1521" y="853"/>
                    <a:pt x="445" y="2057"/>
                  </a:cubicBezTo>
                  <a:cubicBezTo>
                    <a:pt x="-35" y="2595"/>
                    <a:pt x="0" y="2983"/>
                    <a:pt x="0" y="3203"/>
                  </a:cubicBezTo>
                  <a:lnTo>
                    <a:pt x="173" y="14619"/>
                  </a:lnTo>
                  <a:cubicBezTo>
                    <a:pt x="184" y="14862"/>
                    <a:pt x="614" y="15188"/>
                    <a:pt x="983" y="15348"/>
                  </a:cubicBezTo>
                  <a:cubicBezTo>
                    <a:pt x="1753" y="15682"/>
                    <a:pt x="13399" y="20826"/>
                    <a:pt x="13729" y="20972"/>
                  </a:cubicBezTo>
                  <a:cubicBezTo>
                    <a:pt x="13905" y="21051"/>
                    <a:pt x="14115" y="21086"/>
                    <a:pt x="14322" y="21086"/>
                  </a:cubicBezTo>
                  <a:cubicBezTo>
                    <a:pt x="14499" y="21086"/>
                    <a:pt x="14675" y="21058"/>
                    <a:pt x="14834" y="21002"/>
                  </a:cubicBezTo>
                  <a:cubicBezTo>
                    <a:pt x="15185" y="20881"/>
                    <a:pt x="15404" y="20645"/>
                    <a:pt x="15404" y="20388"/>
                  </a:cubicBezTo>
                  <a:lnTo>
                    <a:pt x="15404" y="8397"/>
                  </a:lnTo>
                  <a:cubicBezTo>
                    <a:pt x="15404" y="8148"/>
                    <a:pt x="15198" y="7917"/>
                    <a:pt x="14862" y="7792"/>
                  </a:cubicBezTo>
                  <a:lnTo>
                    <a:pt x="2263" y="2817"/>
                  </a:lnTo>
                  <a:cubicBezTo>
                    <a:pt x="2408" y="2620"/>
                    <a:pt x="2968" y="2205"/>
                    <a:pt x="3997" y="1825"/>
                  </a:cubicBezTo>
                  <a:cubicBezTo>
                    <a:pt x="5082" y="1422"/>
                    <a:pt x="5896" y="1574"/>
                    <a:pt x="6082" y="1625"/>
                  </a:cubicBezTo>
                  <a:cubicBezTo>
                    <a:pt x="6082" y="1625"/>
                    <a:pt x="18173" y="6203"/>
                    <a:pt x="18544" y="6339"/>
                  </a:cubicBezTo>
                  <a:cubicBezTo>
                    <a:pt x="18911" y="6476"/>
                    <a:pt x="18918" y="6495"/>
                    <a:pt x="18918" y="6729"/>
                  </a:cubicBezTo>
                  <a:cubicBezTo>
                    <a:pt x="18918" y="6961"/>
                    <a:pt x="18918" y="18107"/>
                    <a:pt x="18918" y="18107"/>
                  </a:cubicBezTo>
                  <a:cubicBezTo>
                    <a:pt x="18918" y="18674"/>
                    <a:pt x="19733" y="18906"/>
                    <a:pt x="20330" y="18906"/>
                  </a:cubicBezTo>
                  <a:cubicBezTo>
                    <a:pt x="20927" y="18906"/>
                    <a:pt x="21565" y="18493"/>
                    <a:pt x="21565" y="18107"/>
                  </a:cubicBezTo>
                  <a:lnTo>
                    <a:pt x="21565" y="5855"/>
                  </a:lnTo>
                  <a:cubicBezTo>
                    <a:pt x="21565" y="5605"/>
                    <a:pt x="21357" y="5375"/>
                    <a:pt x="21023" y="525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481351" y="3093399"/>
            <a:ext cx="509838" cy="509838"/>
            <a:chOff x="1785343" y="2858041"/>
            <a:chExt cx="556668" cy="556668"/>
          </a:xfrm>
        </p:grpSpPr>
        <p:sp>
          <p:nvSpPr>
            <p:cNvPr id="23" name="Shape 1678"/>
            <p:cNvSpPr/>
            <p:nvPr/>
          </p:nvSpPr>
          <p:spPr>
            <a:xfrm>
              <a:off x="1785343" y="2858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Shape 1686"/>
            <p:cNvSpPr/>
            <p:nvPr/>
          </p:nvSpPr>
          <p:spPr>
            <a:xfrm>
              <a:off x="1976501" y="3008761"/>
              <a:ext cx="174352" cy="2552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83" y="0"/>
                  </a:moveTo>
                  <a:lnTo>
                    <a:pt x="7175" y="2115"/>
                  </a:lnTo>
                  <a:lnTo>
                    <a:pt x="3801" y="2115"/>
                  </a:lnTo>
                  <a:lnTo>
                    <a:pt x="5186" y="4231"/>
                  </a:lnTo>
                  <a:cubicBezTo>
                    <a:pt x="5186" y="4231"/>
                    <a:pt x="16313" y="4231"/>
                    <a:pt x="16313" y="4231"/>
                  </a:cubicBezTo>
                  <a:lnTo>
                    <a:pt x="17698" y="2115"/>
                  </a:lnTo>
                  <a:lnTo>
                    <a:pt x="14324" y="2115"/>
                  </a:lnTo>
                  <a:lnTo>
                    <a:pt x="13217" y="0"/>
                  </a:lnTo>
                  <a:lnTo>
                    <a:pt x="8283" y="0"/>
                  </a:lnTo>
                  <a:close/>
                  <a:moveTo>
                    <a:pt x="2165" y="2614"/>
                  </a:moveTo>
                  <a:cubicBezTo>
                    <a:pt x="977" y="2614"/>
                    <a:pt x="0" y="3264"/>
                    <a:pt x="0" y="4076"/>
                  </a:cubicBezTo>
                  <a:lnTo>
                    <a:pt x="0" y="20121"/>
                  </a:lnTo>
                  <a:cubicBezTo>
                    <a:pt x="0" y="20933"/>
                    <a:pt x="977" y="21600"/>
                    <a:pt x="2165" y="21600"/>
                  </a:cubicBezTo>
                  <a:lnTo>
                    <a:pt x="19460" y="21600"/>
                  </a:lnTo>
                  <a:cubicBezTo>
                    <a:pt x="20648" y="21600"/>
                    <a:pt x="21600" y="20933"/>
                    <a:pt x="21600" y="20121"/>
                  </a:cubicBezTo>
                  <a:lnTo>
                    <a:pt x="21600" y="4076"/>
                  </a:lnTo>
                  <a:cubicBezTo>
                    <a:pt x="21600" y="3264"/>
                    <a:pt x="20648" y="2614"/>
                    <a:pt x="19460" y="2614"/>
                  </a:cubicBezTo>
                  <a:lnTo>
                    <a:pt x="17597" y="5778"/>
                  </a:lnTo>
                  <a:lnTo>
                    <a:pt x="4003" y="5778"/>
                  </a:lnTo>
                  <a:lnTo>
                    <a:pt x="2165" y="2614"/>
                  </a:ln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775241" y="4139159"/>
            <a:ext cx="509839" cy="509838"/>
            <a:chOff x="8657337" y="3999857"/>
            <a:chExt cx="556669" cy="556668"/>
          </a:xfrm>
        </p:grpSpPr>
        <p:sp>
          <p:nvSpPr>
            <p:cNvPr id="29" name="Shape 1684"/>
            <p:cNvSpPr/>
            <p:nvPr/>
          </p:nvSpPr>
          <p:spPr>
            <a:xfrm>
              <a:off x="8657337" y="3999857"/>
              <a:ext cx="556669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Shape 1687"/>
            <p:cNvSpPr/>
            <p:nvPr/>
          </p:nvSpPr>
          <p:spPr>
            <a:xfrm>
              <a:off x="8848496" y="4156361"/>
              <a:ext cx="174352" cy="249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822275" y="3676844"/>
            <a:ext cx="384794" cy="384794"/>
            <a:chOff x="1065729" y="3500706"/>
            <a:chExt cx="420138" cy="420138"/>
          </a:xfrm>
        </p:grpSpPr>
        <p:sp>
          <p:nvSpPr>
            <p:cNvPr id="33" name="Shape 1688"/>
            <p:cNvSpPr/>
            <p:nvPr/>
          </p:nvSpPr>
          <p:spPr>
            <a:xfrm>
              <a:off x="1065729" y="3500706"/>
              <a:ext cx="420138" cy="420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>
              <a:solidFill>
                <a:srgbClr val="A6AAA9"/>
              </a:solidFill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Shape 1689"/>
            <p:cNvSpPr/>
            <p:nvPr/>
          </p:nvSpPr>
          <p:spPr>
            <a:xfrm>
              <a:off x="1162442" y="3611819"/>
              <a:ext cx="205812" cy="210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1" h="20433" extrusionOk="0">
                  <a:moveTo>
                    <a:pt x="14102" y="6331"/>
                  </a:moveTo>
                  <a:cubicBezTo>
                    <a:pt x="13391" y="5619"/>
                    <a:pt x="13391" y="4469"/>
                    <a:pt x="14102" y="3759"/>
                  </a:cubicBezTo>
                  <a:cubicBezTo>
                    <a:pt x="14812" y="3049"/>
                    <a:pt x="15965" y="3049"/>
                    <a:pt x="16674" y="3759"/>
                  </a:cubicBezTo>
                  <a:cubicBezTo>
                    <a:pt x="17385" y="4469"/>
                    <a:pt x="17385" y="5619"/>
                    <a:pt x="16674" y="6331"/>
                  </a:cubicBezTo>
                  <a:cubicBezTo>
                    <a:pt x="15965" y="7041"/>
                    <a:pt x="14812" y="7041"/>
                    <a:pt x="14102" y="6331"/>
                  </a:cubicBezTo>
                  <a:close/>
                  <a:moveTo>
                    <a:pt x="12904" y="13199"/>
                  </a:moveTo>
                  <a:cubicBezTo>
                    <a:pt x="12904" y="13199"/>
                    <a:pt x="21289" y="7286"/>
                    <a:pt x="20359" y="518"/>
                  </a:cubicBezTo>
                  <a:cubicBezTo>
                    <a:pt x="20339" y="369"/>
                    <a:pt x="20289" y="271"/>
                    <a:pt x="20226" y="206"/>
                  </a:cubicBezTo>
                  <a:cubicBezTo>
                    <a:pt x="20162" y="145"/>
                    <a:pt x="20065" y="93"/>
                    <a:pt x="19914" y="72"/>
                  </a:cubicBezTo>
                  <a:cubicBezTo>
                    <a:pt x="13147" y="-856"/>
                    <a:pt x="7233" y="7529"/>
                    <a:pt x="7233" y="7529"/>
                  </a:cubicBezTo>
                  <a:cubicBezTo>
                    <a:pt x="2104" y="6928"/>
                    <a:pt x="2478" y="7929"/>
                    <a:pt x="137" y="13421"/>
                  </a:cubicBezTo>
                  <a:cubicBezTo>
                    <a:pt x="-311" y="14470"/>
                    <a:pt x="416" y="14829"/>
                    <a:pt x="1211" y="14536"/>
                  </a:cubicBezTo>
                  <a:cubicBezTo>
                    <a:pt x="2006" y="14242"/>
                    <a:pt x="3764" y="13593"/>
                    <a:pt x="3764" y="13593"/>
                  </a:cubicBezTo>
                  <a:lnTo>
                    <a:pt x="6840" y="16669"/>
                  </a:lnTo>
                  <a:cubicBezTo>
                    <a:pt x="6840" y="16669"/>
                    <a:pt x="6192" y="18426"/>
                    <a:pt x="5897" y="19222"/>
                  </a:cubicBezTo>
                  <a:cubicBezTo>
                    <a:pt x="5604" y="20018"/>
                    <a:pt x="5963" y="20744"/>
                    <a:pt x="7012" y="20297"/>
                  </a:cubicBezTo>
                  <a:cubicBezTo>
                    <a:pt x="12505" y="17955"/>
                    <a:pt x="13504" y="18328"/>
                    <a:pt x="12904" y="13199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692"/>
          <p:cNvGrpSpPr/>
          <p:nvPr/>
        </p:nvGrpSpPr>
        <p:grpSpPr>
          <a:xfrm>
            <a:off x="10621101" y="3676844"/>
            <a:ext cx="384794" cy="384794"/>
            <a:chOff x="0" y="0"/>
            <a:chExt cx="840273" cy="840273"/>
          </a:xfrm>
        </p:grpSpPr>
        <p:sp>
          <p:nvSpPr>
            <p:cNvPr id="36" name="Shape 1690"/>
            <p:cNvSpPr/>
            <p:nvPr/>
          </p:nvSpPr>
          <p:spPr>
            <a:xfrm>
              <a:off x="0" y="0"/>
              <a:ext cx="840274" cy="840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7F7FA"/>
            </a:solidFill>
            <a:ln w="127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1691"/>
            <p:cNvSpPr/>
            <p:nvPr/>
          </p:nvSpPr>
          <p:spPr>
            <a:xfrm>
              <a:off x="180945" y="221045"/>
              <a:ext cx="478384" cy="398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6" extrusionOk="0">
                  <a:moveTo>
                    <a:pt x="21327" y="11618"/>
                  </a:moveTo>
                  <a:lnTo>
                    <a:pt x="21327" y="11618"/>
                  </a:lnTo>
                  <a:lnTo>
                    <a:pt x="21327" y="11291"/>
                  </a:lnTo>
                  <a:lnTo>
                    <a:pt x="21327" y="11291"/>
                  </a:lnTo>
                  <a:lnTo>
                    <a:pt x="21327" y="11291"/>
                  </a:lnTo>
                  <a:cubicBezTo>
                    <a:pt x="21600" y="11291"/>
                    <a:pt x="21600" y="11291"/>
                    <a:pt x="21600" y="11291"/>
                  </a:cubicBezTo>
                  <a:cubicBezTo>
                    <a:pt x="21600" y="10963"/>
                    <a:pt x="21600" y="10963"/>
                    <a:pt x="21600" y="10963"/>
                  </a:cubicBezTo>
                  <a:lnTo>
                    <a:pt x="21600" y="10963"/>
                  </a:lnTo>
                  <a:lnTo>
                    <a:pt x="21600" y="10636"/>
                  </a:lnTo>
                  <a:lnTo>
                    <a:pt x="21600" y="10636"/>
                  </a:lnTo>
                  <a:lnTo>
                    <a:pt x="21600" y="10636"/>
                  </a:lnTo>
                  <a:cubicBezTo>
                    <a:pt x="21600" y="10309"/>
                    <a:pt x="21600" y="10309"/>
                    <a:pt x="21600" y="10309"/>
                  </a:cubicBezTo>
                  <a:lnTo>
                    <a:pt x="21600" y="10309"/>
                  </a:lnTo>
                  <a:lnTo>
                    <a:pt x="21600" y="9981"/>
                  </a:lnTo>
                  <a:cubicBezTo>
                    <a:pt x="21600" y="9981"/>
                    <a:pt x="21600" y="9981"/>
                    <a:pt x="21327" y="9981"/>
                  </a:cubicBezTo>
                  <a:lnTo>
                    <a:pt x="21327" y="9981"/>
                  </a:lnTo>
                  <a:cubicBezTo>
                    <a:pt x="21327" y="9981"/>
                    <a:pt x="21327" y="9981"/>
                    <a:pt x="21327" y="9654"/>
                  </a:cubicBezTo>
                  <a:lnTo>
                    <a:pt x="21327" y="9654"/>
                  </a:lnTo>
                  <a:lnTo>
                    <a:pt x="21327" y="9654"/>
                  </a:lnTo>
                  <a:lnTo>
                    <a:pt x="21327" y="9327"/>
                  </a:lnTo>
                  <a:lnTo>
                    <a:pt x="21053" y="9327"/>
                  </a:lnTo>
                  <a:lnTo>
                    <a:pt x="21053" y="9327"/>
                  </a:lnTo>
                  <a:cubicBezTo>
                    <a:pt x="13671" y="491"/>
                    <a:pt x="13671" y="491"/>
                    <a:pt x="13671" y="491"/>
                  </a:cubicBezTo>
                  <a:cubicBezTo>
                    <a:pt x="13124" y="-164"/>
                    <a:pt x="12030" y="-164"/>
                    <a:pt x="11484" y="491"/>
                  </a:cubicBezTo>
                  <a:cubicBezTo>
                    <a:pt x="10937" y="1145"/>
                    <a:pt x="10937" y="2454"/>
                    <a:pt x="11484" y="3109"/>
                  </a:cubicBezTo>
                  <a:cubicBezTo>
                    <a:pt x="16132" y="8672"/>
                    <a:pt x="16132" y="8672"/>
                    <a:pt x="16132" y="8672"/>
                  </a:cubicBezTo>
                  <a:cubicBezTo>
                    <a:pt x="1641" y="8672"/>
                    <a:pt x="1641" y="8672"/>
                    <a:pt x="1641" y="8672"/>
                  </a:cubicBezTo>
                  <a:cubicBezTo>
                    <a:pt x="1094" y="8672"/>
                    <a:pt x="547" y="9000"/>
                    <a:pt x="273" y="9654"/>
                  </a:cubicBezTo>
                  <a:cubicBezTo>
                    <a:pt x="0" y="9981"/>
                    <a:pt x="0" y="10309"/>
                    <a:pt x="0" y="10636"/>
                  </a:cubicBezTo>
                  <a:cubicBezTo>
                    <a:pt x="0" y="11291"/>
                    <a:pt x="273" y="11618"/>
                    <a:pt x="547" y="11945"/>
                  </a:cubicBezTo>
                  <a:cubicBezTo>
                    <a:pt x="820" y="12272"/>
                    <a:pt x="1094" y="12600"/>
                    <a:pt x="1641" y="12600"/>
                  </a:cubicBezTo>
                  <a:lnTo>
                    <a:pt x="1641" y="12600"/>
                  </a:lnTo>
                  <a:cubicBezTo>
                    <a:pt x="16132" y="12600"/>
                    <a:pt x="16132" y="12600"/>
                    <a:pt x="16132" y="12600"/>
                  </a:cubicBezTo>
                  <a:cubicBezTo>
                    <a:pt x="11484" y="18163"/>
                    <a:pt x="11484" y="18163"/>
                    <a:pt x="11484" y="18163"/>
                  </a:cubicBezTo>
                  <a:cubicBezTo>
                    <a:pt x="10937" y="18818"/>
                    <a:pt x="10937" y="20127"/>
                    <a:pt x="11484" y="20781"/>
                  </a:cubicBezTo>
                  <a:cubicBezTo>
                    <a:pt x="11757" y="21109"/>
                    <a:pt x="12304" y="21436"/>
                    <a:pt x="12577" y="21436"/>
                  </a:cubicBezTo>
                  <a:cubicBezTo>
                    <a:pt x="13124" y="21436"/>
                    <a:pt x="13397" y="21109"/>
                    <a:pt x="13671" y="20781"/>
                  </a:cubicBezTo>
                  <a:cubicBezTo>
                    <a:pt x="21053" y="11945"/>
                    <a:pt x="21053" y="11945"/>
                    <a:pt x="21053" y="11945"/>
                  </a:cubicBezTo>
                  <a:lnTo>
                    <a:pt x="21053" y="11945"/>
                  </a:lnTo>
                  <a:cubicBezTo>
                    <a:pt x="21053" y="11945"/>
                    <a:pt x="21327" y="11945"/>
                    <a:pt x="21327" y="11618"/>
                  </a:cubicBezTo>
                  <a:lnTo>
                    <a:pt x="21327" y="11618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2914360" y="3622156"/>
            <a:ext cx="796925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pPr marL="0" indent="0" algn="ctr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140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389411" y="2212975"/>
            <a:ext cx="165417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5001790" y="3621867"/>
            <a:ext cx="795856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3"/>
          <p:cNvSpPr txBox="1">
            <a:spLocks/>
          </p:cNvSpPr>
          <p:nvPr/>
        </p:nvSpPr>
        <p:spPr>
          <a:xfrm>
            <a:off x="9188434" y="3610710"/>
            <a:ext cx="795856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8759874" y="5011021"/>
            <a:ext cx="165297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4196404" y="5011021"/>
            <a:ext cx="1662442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08449" y="2212975"/>
            <a:ext cx="1662442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Shape 1674"/>
          <p:cNvSpPr/>
          <p:nvPr/>
        </p:nvSpPr>
        <p:spPr>
          <a:xfrm>
            <a:off x="6632930" y="3039445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7080952" y="3610710"/>
            <a:ext cx="795856" cy="51706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681"/>
          <p:cNvSpPr/>
          <p:nvPr/>
        </p:nvSpPr>
        <p:spPr>
          <a:xfrm>
            <a:off x="6679459" y="3093399"/>
            <a:ext cx="509838" cy="5098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7447" tIns="17447" rIns="17447" bIns="17447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Shape 1682"/>
          <p:cNvSpPr/>
          <p:nvPr/>
        </p:nvSpPr>
        <p:spPr>
          <a:xfrm>
            <a:off x="6819977" y="3233910"/>
            <a:ext cx="228801" cy="228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8" h="21320" extrusionOk="0">
                <a:moveTo>
                  <a:pt x="6122" y="19157"/>
                </a:moveTo>
                <a:lnTo>
                  <a:pt x="3902" y="19634"/>
                </a:lnTo>
                <a:cubicBezTo>
                  <a:pt x="3688" y="19233"/>
                  <a:pt x="3431" y="18833"/>
                  <a:pt x="2957" y="18361"/>
                </a:cubicBezTo>
                <a:cubicBezTo>
                  <a:pt x="2486" y="17889"/>
                  <a:pt x="2085" y="17631"/>
                  <a:pt x="1685" y="17417"/>
                </a:cubicBezTo>
                <a:lnTo>
                  <a:pt x="2162" y="15198"/>
                </a:lnTo>
                <a:lnTo>
                  <a:pt x="2804" y="14556"/>
                </a:lnTo>
                <a:cubicBezTo>
                  <a:pt x="2804" y="14556"/>
                  <a:pt x="4012" y="14580"/>
                  <a:pt x="5374" y="15944"/>
                </a:cubicBezTo>
                <a:cubicBezTo>
                  <a:pt x="6737" y="17307"/>
                  <a:pt x="6762" y="18516"/>
                  <a:pt x="6762" y="18516"/>
                </a:cubicBezTo>
                <a:cubicBezTo>
                  <a:pt x="6762" y="18516"/>
                  <a:pt x="6122" y="19157"/>
                  <a:pt x="6122" y="19157"/>
                </a:cubicBezTo>
                <a:close/>
                <a:moveTo>
                  <a:pt x="19625" y="1692"/>
                </a:moveTo>
                <a:cubicBezTo>
                  <a:pt x="17654" y="-280"/>
                  <a:pt x="16174" y="15"/>
                  <a:pt x="16174" y="15"/>
                </a:cubicBezTo>
                <a:lnTo>
                  <a:pt x="9270" y="6920"/>
                </a:lnTo>
                <a:lnTo>
                  <a:pt x="1379" y="14810"/>
                </a:lnTo>
                <a:lnTo>
                  <a:pt x="0" y="21320"/>
                </a:lnTo>
                <a:lnTo>
                  <a:pt x="6508" y="19939"/>
                </a:lnTo>
                <a:lnTo>
                  <a:pt x="14399" y="12048"/>
                </a:lnTo>
                <a:lnTo>
                  <a:pt x="21302" y="5145"/>
                </a:lnTo>
                <a:cubicBezTo>
                  <a:pt x="21302" y="5145"/>
                  <a:pt x="21600" y="3665"/>
                  <a:pt x="19625" y="169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20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500"/>
                            </p:stCondLst>
                            <p:childTnLst>
                              <p:par>
                                <p:cTn id="9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5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0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1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2" dur="250" autoRev="1" fill="remove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5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6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50" autoRev="1" fill="remove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45" grpId="0" animBg="1"/>
      <p:bldP spid="6" grpId="0" animBg="1"/>
      <p:bldP spid="7" grpId="0" animBg="1"/>
      <p:bldP spid="8" grpId="0" animBg="1"/>
      <p:bldP spid="9" grpId="0" animBg="1"/>
      <p:bldP spid="10" grpId="0" animBg="1"/>
      <p:bldP spid="52" grpId="0" animBg="1"/>
      <p:bldP spid="53" grpId="0" animBg="1"/>
      <p:bldP spid="54" grpId="0" animBg="1"/>
      <p:bldP spid="51" grpId="0" animBg="1"/>
      <p:bldP spid="26" grpId="0" animBg="1"/>
      <p:bldP spid="4" grpId="0" build="p"/>
      <p:bldP spid="5" grpId="0" build="p"/>
      <p:bldP spid="43" grpId="0"/>
      <p:bldP spid="46" grpId="0"/>
      <p:bldP spid="48" grpId="0"/>
      <p:bldP spid="49" grpId="0"/>
      <p:bldP spid="50" grpId="0"/>
      <p:bldP spid="47" grpId="0" animBg="1"/>
      <p:bldP spid="47" grpId="1" animBg="1"/>
      <p:bldP spid="44" grpId="0"/>
      <p:bldP spid="55" grpId="0" animBg="1"/>
      <p:bldP spid="55" grpId="1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30"/>
          <p:cNvSpPr>
            <a:spLocks noEditPoints="1"/>
          </p:cNvSpPr>
          <p:nvPr/>
        </p:nvSpPr>
        <p:spPr bwMode="auto">
          <a:xfrm>
            <a:off x="4050891" y="1162975"/>
            <a:ext cx="1706562" cy="1708415"/>
          </a:xfrm>
          <a:custGeom>
            <a:avLst/>
            <a:gdLst>
              <a:gd name="T0" fmla="*/ 461 w 921"/>
              <a:gd name="T1" fmla="*/ 9 h 922"/>
              <a:gd name="T2" fmla="*/ 8 w 921"/>
              <a:gd name="T3" fmla="*/ 462 h 922"/>
              <a:gd name="T4" fmla="*/ 461 w 921"/>
              <a:gd name="T5" fmla="*/ 913 h 922"/>
              <a:gd name="T6" fmla="*/ 912 w 921"/>
              <a:gd name="T7" fmla="*/ 462 h 922"/>
              <a:gd name="T8" fmla="*/ 461 w 921"/>
              <a:gd name="T9" fmla="*/ 9 h 922"/>
              <a:gd name="T10" fmla="*/ 461 w 921"/>
              <a:gd name="T11" fmla="*/ 0 h 922"/>
              <a:gd name="T12" fmla="*/ 921 w 921"/>
              <a:gd name="T13" fmla="*/ 462 h 922"/>
              <a:gd name="T14" fmla="*/ 461 w 921"/>
              <a:gd name="T15" fmla="*/ 922 h 922"/>
              <a:gd name="T16" fmla="*/ 0 w 921"/>
              <a:gd name="T17" fmla="*/ 462 h 922"/>
              <a:gd name="T18" fmla="*/ 461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1" y="9"/>
                </a:moveTo>
                <a:lnTo>
                  <a:pt x="8" y="462"/>
                </a:lnTo>
                <a:lnTo>
                  <a:pt x="461" y="913"/>
                </a:lnTo>
                <a:lnTo>
                  <a:pt x="912" y="462"/>
                </a:lnTo>
                <a:lnTo>
                  <a:pt x="461" y="9"/>
                </a:lnTo>
                <a:close/>
                <a:moveTo>
                  <a:pt x="461" y="0"/>
                </a:moveTo>
                <a:lnTo>
                  <a:pt x="921" y="462"/>
                </a:lnTo>
                <a:lnTo>
                  <a:pt x="461" y="922"/>
                </a:lnTo>
                <a:lnTo>
                  <a:pt x="0" y="462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3" name="Freeform 31"/>
          <p:cNvSpPr>
            <a:spLocks noEditPoints="1"/>
          </p:cNvSpPr>
          <p:nvPr/>
        </p:nvSpPr>
        <p:spPr bwMode="auto">
          <a:xfrm>
            <a:off x="6026131" y="1162975"/>
            <a:ext cx="1706562" cy="1708415"/>
          </a:xfrm>
          <a:custGeom>
            <a:avLst/>
            <a:gdLst>
              <a:gd name="T0" fmla="*/ 462 w 921"/>
              <a:gd name="T1" fmla="*/ 9 h 922"/>
              <a:gd name="T2" fmla="*/ 9 w 921"/>
              <a:gd name="T3" fmla="*/ 462 h 922"/>
              <a:gd name="T4" fmla="*/ 462 w 921"/>
              <a:gd name="T5" fmla="*/ 913 h 922"/>
              <a:gd name="T6" fmla="*/ 913 w 921"/>
              <a:gd name="T7" fmla="*/ 462 h 922"/>
              <a:gd name="T8" fmla="*/ 462 w 921"/>
              <a:gd name="T9" fmla="*/ 9 h 922"/>
              <a:gd name="T10" fmla="*/ 462 w 921"/>
              <a:gd name="T11" fmla="*/ 0 h 922"/>
              <a:gd name="T12" fmla="*/ 921 w 921"/>
              <a:gd name="T13" fmla="*/ 462 h 922"/>
              <a:gd name="T14" fmla="*/ 462 w 921"/>
              <a:gd name="T15" fmla="*/ 922 h 922"/>
              <a:gd name="T16" fmla="*/ 0 w 921"/>
              <a:gd name="T17" fmla="*/ 462 h 922"/>
              <a:gd name="T18" fmla="*/ 462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2" y="9"/>
                </a:moveTo>
                <a:lnTo>
                  <a:pt x="9" y="462"/>
                </a:lnTo>
                <a:lnTo>
                  <a:pt x="462" y="913"/>
                </a:lnTo>
                <a:lnTo>
                  <a:pt x="913" y="462"/>
                </a:lnTo>
                <a:lnTo>
                  <a:pt x="462" y="9"/>
                </a:lnTo>
                <a:close/>
                <a:moveTo>
                  <a:pt x="462" y="0"/>
                </a:moveTo>
                <a:lnTo>
                  <a:pt x="921" y="462"/>
                </a:lnTo>
                <a:lnTo>
                  <a:pt x="462" y="922"/>
                </a:lnTo>
                <a:lnTo>
                  <a:pt x="0" y="462"/>
                </a:lnTo>
                <a:lnTo>
                  <a:pt x="46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33"/>
          <p:cNvSpPr>
            <a:spLocks/>
          </p:cNvSpPr>
          <p:nvPr/>
        </p:nvSpPr>
        <p:spPr bwMode="auto">
          <a:xfrm>
            <a:off x="354" y="314326"/>
            <a:ext cx="859766" cy="1704709"/>
          </a:xfrm>
          <a:custGeom>
            <a:avLst/>
            <a:gdLst>
              <a:gd name="T0" fmla="*/ 0 w 464"/>
              <a:gd name="T1" fmla="*/ 0 h 920"/>
              <a:gd name="T2" fmla="*/ 464 w 464"/>
              <a:gd name="T3" fmla="*/ 461 h 920"/>
              <a:gd name="T4" fmla="*/ 2 w 464"/>
              <a:gd name="T5" fmla="*/ 920 h 920"/>
              <a:gd name="T6" fmla="*/ 2 w 464"/>
              <a:gd name="T7" fmla="*/ 460 h 920"/>
              <a:gd name="T8" fmla="*/ 0 w 464"/>
              <a:gd name="T9" fmla="*/ 460 h 920"/>
              <a:gd name="T10" fmla="*/ 0 w 464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4" h="920">
                <a:moveTo>
                  <a:pt x="0" y="0"/>
                </a:moveTo>
                <a:lnTo>
                  <a:pt x="464" y="461"/>
                </a:lnTo>
                <a:lnTo>
                  <a:pt x="2" y="920"/>
                </a:lnTo>
                <a:lnTo>
                  <a:pt x="2" y="460"/>
                </a:lnTo>
                <a:lnTo>
                  <a:pt x="0" y="4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4"/>
          <p:cNvSpPr>
            <a:spLocks/>
          </p:cNvSpPr>
          <p:nvPr/>
        </p:nvSpPr>
        <p:spPr bwMode="auto">
          <a:xfrm>
            <a:off x="102267" y="1211151"/>
            <a:ext cx="1721386" cy="1708415"/>
          </a:xfrm>
          <a:custGeom>
            <a:avLst/>
            <a:gdLst>
              <a:gd name="T0" fmla="*/ 463 w 929"/>
              <a:gd name="T1" fmla="*/ 0 h 922"/>
              <a:gd name="T2" fmla="*/ 929 w 929"/>
              <a:gd name="T3" fmla="*/ 462 h 922"/>
              <a:gd name="T4" fmla="*/ 465 w 929"/>
              <a:gd name="T5" fmla="*/ 922 h 922"/>
              <a:gd name="T6" fmla="*/ 465 w 929"/>
              <a:gd name="T7" fmla="*/ 920 h 922"/>
              <a:gd name="T8" fmla="*/ 2 w 929"/>
              <a:gd name="T9" fmla="*/ 460 h 922"/>
              <a:gd name="T10" fmla="*/ 0 w 929"/>
              <a:gd name="T11" fmla="*/ 460 h 922"/>
              <a:gd name="T12" fmla="*/ 2 w 929"/>
              <a:gd name="T13" fmla="*/ 460 h 922"/>
              <a:gd name="T14" fmla="*/ 0 w 929"/>
              <a:gd name="T15" fmla="*/ 458 h 922"/>
              <a:gd name="T16" fmla="*/ 2 w 929"/>
              <a:gd name="T17" fmla="*/ 458 h 922"/>
              <a:gd name="T18" fmla="*/ 463 w 929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9" h="922">
                <a:moveTo>
                  <a:pt x="463" y="0"/>
                </a:moveTo>
                <a:lnTo>
                  <a:pt x="929" y="462"/>
                </a:lnTo>
                <a:lnTo>
                  <a:pt x="465" y="922"/>
                </a:lnTo>
                <a:lnTo>
                  <a:pt x="465" y="920"/>
                </a:lnTo>
                <a:lnTo>
                  <a:pt x="2" y="460"/>
                </a:lnTo>
                <a:lnTo>
                  <a:pt x="0" y="460"/>
                </a:lnTo>
                <a:lnTo>
                  <a:pt x="2" y="460"/>
                </a:lnTo>
                <a:lnTo>
                  <a:pt x="0" y="458"/>
                </a:lnTo>
                <a:lnTo>
                  <a:pt x="2" y="458"/>
                </a:lnTo>
                <a:lnTo>
                  <a:pt x="463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5"/>
          <p:cNvSpPr>
            <a:spLocks/>
          </p:cNvSpPr>
          <p:nvPr/>
        </p:nvSpPr>
        <p:spPr bwMode="auto">
          <a:xfrm>
            <a:off x="354" y="2119094"/>
            <a:ext cx="859766" cy="1704709"/>
          </a:xfrm>
          <a:custGeom>
            <a:avLst/>
            <a:gdLst>
              <a:gd name="T0" fmla="*/ 0 w 464"/>
              <a:gd name="T1" fmla="*/ 0 h 920"/>
              <a:gd name="T2" fmla="*/ 464 w 464"/>
              <a:gd name="T3" fmla="*/ 462 h 920"/>
              <a:gd name="T4" fmla="*/ 2 w 464"/>
              <a:gd name="T5" fmla="*/ 920 h 920"/>
              <a:gd name="T6" fmla="*/ 2 w 464"/>
              <a:gd name="T7" fmla="*/ 462 h 920"/>
              <a:gd name="T8" fmla="*/ 0 w 464"/>
              <a:gd name="T9" fmla="*/ 462 h 920"/>
              <a:gd name="T10" fmla="*/ 0 w 464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4" h="920">
                <a:moveTo>
                  <a:pt x="0" y="0"/>
                </a:moveTo>
                <a:lnTo>
                  <a:pt x="464" y="462"/>
                </a:lnTo>
                <a:lnTo>
                  <a:pt x="2" y="920"/>
                </a:lnTo>
                <a:lnTo>
                  <a:pt x="2" y="462"/>
                </a:lnTo>
                <a:lnTo>
                  <a:pt x="0" y="4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6"/>
          <p:cNvSpPr>
            <a:spLocks/>
          </p:cNvSpPr>
          <p:nvPr/>
        </p:nvSpPr>
        <p:spPr bwMode="auto">
          <a:xfrm>
            <a:off x="1082474" y="314326"/>
            <a:ext cx="1717680" cy="1704709"/>
          </a:xfrm>
          <a:custGeom>
            <a:avLst/>
            <a:gdLst>
              <a:gd name="T0" fmla="*/ 463 w 927"/>
              <a:gd name="T1" fmla="*/ 0 h 920"/>
              <a:gd name="T2" fmla="*/ 927 w 927"/>
              <a:gd name="T3" fmla="*/ 461 h 920"/>
              <a:gd name="T4" fmla="*/ 465 w 927"/>
              <a:gd name="T5" fmla="*/ 920 h 920"/>
              <a:gd name="T6" fmla="*/ 465 w 927"/>
              <a:gd name="T7" fmla="*/ 918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1 w 927"/>
              <a:gd name="T17" fmla="*/ 458 h 920"/>
              <a:gd name="T18" fmla="*/ 463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3" y="0"/>
                </a:moveTo>
                <a:lnTo>
                  <a:pt x="927" y="461"/>
                </a:lnTo>
                <a:lnTo>
                  <a:pt x="465" y="920"/>
                </a:lnTo>
                <a:lnTo>
                  <a:pt x="465" y="91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1" y="458"/>
                </a:lnTo>
                <a:lnTo>
                  <a:pt x="46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37"/>
          <p:cNvSpPr>
            <a:spLocks/>
          </p:cNvSpPr>
          <p:nvPr/>
        </p:nvSpPr>
        <p:spPr bwMode="auto">
          <a:xfrm>
            <a:off x="1082474" y="2119094"/>
            <a:ext cx="1717680" cy="1704709"/>
          </a:xfrm>
          <a:custGeom>
            <a:avLst/>
            <a:gdLst>
              <a:gd name="T0" fmla="*/ 463 w 927"/>
              <a:gd name="T1" fmla="*/ 0 h 920"/>
              <a:gd name="T2" fmla="*/ 927 w 927"/>
              <a:gd name="T3" fmla="*/ 462 h 920"/>
              <a:gd name="T4" fmla="*/ 465 w 927"/>
              <a:gd name="T5" fmla="*/ 920 h 920"/>
              <a:gd name="T6" fmla="*/ 465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1 w 927"/>
              <a:gd name="T17" fmla="*/ 458 h 920"/>
              <a:gd name="T18" fmla="*/ 463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3" y="0"/>
                </a:moveTo>
                <a:lnTo>
                  <a:pt x="927" y="462"/>
                </a:lnTo>
                <a:lnTo>
                  <a:pt x="465" y="920"/>
                </a:lnTo>
                <a:lnTo>
                  <a:pt x="465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1" y="458"/>
                </a:lnTo>
                <a:lnTo>
                  <a:pt x="46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38"/>
          <p:cNvSpPr>
            <a:spLocks/>
          </p:cNvSpPr>
          <p:nvPr/>
        </p:nvSpPr>
        <p:spPr bwMode="auto">
          <a:xfrm>
            <a:off x="2097887" y="1211151"/>
            <a:ext cx="1717680" cy="1708415"/>
          </a:xfrm>
          <a:custGeom>
            <a:avLst/>
            <a:gdLst>
              <a:gd name="T0" fmla="*/ 463 w 927"/>
              <a:gd name="T1" fmla="*/ 0 h 922"/>
              <a:gd name="T2" fmla="*/ 927 w 927"/>
              <a:gd name="T3" fmla="*/ 462 h 922"/>
              <a:gd name="T4" fmla="*/ 463 w 927"/>
              <a:gd name="T5" fmla="*/ 922 h 922"/>
              <a:gd name="T6" fmla="*/ 463 w 927"/>
              <a:gd name="T7" fmla="*/ 920 h 922"/>
              <a:gd name="T8" fmla="*/ 0 w 927"/>
              <a:gd name="T9" fmla="*/ 460 h 922"/>
              <a:gd name="T10" fmla="*/ 0 w 927"/>
              <a:gd name="T11" fmla="*/ 460 h 922"/>
              <a:gd name="T12" fmla="*/ 0 w 927"/>
              <a:gd name="T13" fmla="*/ 460 h 922"/>
              <a:gd name="T14" fmla="*/ 0 w 927"/>
              <a:gd name="T15" fmla="*/ 458 h 922"/>
              <a:gd name="T16" fmla="*/ 0 w 927"/>
              <a:gd name="T17" fmla="*/ 458 h 922"/>
              <a:gd name="T18" fmla="*/ 463 w 927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2">
                <a:moveTo>
                  <a:pt x="463" y="0"/>
                </a:moveTo>
                <a:lnTo>
                  <a:pt x="927" y="462"/>
                </a:lnTo>
                <a:lnTo>
                  <a:pt x="463" y="922"/>
                </a:lnTo>
                <a:lnTo>
                  <a:pt x="463" y="920"/>
                </a:lnTo>
                <a:lnTo>
                  <a:pt x="0" y="460"/>
                </a:lnTo>
                <a:lnTo>
                  <a:pt x="0" y="460"/>
                </a:lnTo>
                <a:lnTo>
                  <a:pt x="0" y="460"/>
                </a:lnTo>
                <a:lnTo>
                  <a:pt x="0" y="458"/>
                </a:lnTo>
                <a:lnTo>
                  <a:pt x="0" y="458"/>
                </a:lnTo>
                <a:lnTo>
                  <a:pt x="463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9"/>
          <p:cNvSpPr>
            <a:spLocks/>
          </p:cNvSpPr>
          <p:nvPr/>
        </p:nvSpPr>
        <p:spPr bwMode="auto">
          <a:xfrm>
            <a:off x="3076242" y="2119094"/>
            <a:ext cx="1717680" cy="1704709"/>
          </a:xfrm>
          <a:custGeom>
            <a:avLst/>
            <a:gdLst>
              <a:gd name="T0" fmla="*/ 464 w 927"/>
              <a:gd name="T1" fmla="*/ 0 h 920"/>
              <a:gd name="T2" fmla="*/ 927 w 927"/>
              <a:gd name="T3" fmla="*/ 462 h 920"/>
              <a:gd name="T4" fmla="*/ 464 w 927"/>
              <a:gd name="T5" fmla="*/ 920 h 920"/>
              <a:gd name="T6" fmla="*/ 464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0 w 927"/>
              <a:gd name="T17" fmla="*/ 458 h 920"/>
              <a:gd name="T18" fmla="*/ 464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4" y="0"/>
                </a:moveTo>
                <a:lnTo>
                  <a:pt x="927" y="462"/>
                </a:lnTo>
                <a:lnTo>
                  <a:pt x="464" y="920"/>
                </a:lnTo>
                <a:lnTo>
                  <a:pt x="464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4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40"/>
          <p:cNvSpPr>
            <a:spLocks/>
          </p:cNvSpPr>
          <p:nvPr/>
        </p:nvSpPr>
        <p:spPr bwMode="auto">
          <a:xfrm>
            <a:off x="4043479" y="3034449"/>
            <a:ext cx="1704709" cy="854208"/>
          </a:xfrm>
          <a:custGeom>
            <a:avLst/>
            <a:gdLst>
              <a:gd name="T0" fmla="*/ 464 w 920"/>
              <a:gd name="T1" fmla="*/ 0 h 461"/>
              <a:gd name="T2" fmla="*/ 920 w 920"/>
              <a:gd name="T3" fmla="*/ 461 h 461"/>
              <a:gd name="T4" fmla="*/ 464 w 920"/>
              <a:gd name="T5" fmla="*/ 461 h 461"/>
              <a:gd name="T6" fmla="*/ 0 w 920"/>
              <a:gd name="T7" fmla="*/ 458 h 461"/>
              <a:gd name="T8" fmla="*/ 464 w 920"/>
              <a:gd name="T9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461">
                <a:moveTo>
                  <a:pt x="464" y="0"/>
                </a:moveTo>
                <a:lnTo>
                  <a:pt x="920" y="461"/>
                </a:lnTo>
                <a:lnTo>
                  <a:pt x="464" y="461"/>
                </a:lnTo>
                <a:lnTo>
                  <a:pt x="0" y="458"/>
                </a:lnTo>
                <a:lnTo>
                  <a:pt x="46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1"/>
          <p:cNvSpPr>
            <a:spLocks/>
          </p:cNvSpPr>
          <p:nvPr/>
        </p:nvSpPr>
        <p:spPr bwMode="auto">
          <a:xfrm>
            <a:off x="5023687" y="2119094"/>
            <a:ext cx="1717680" cy="1704709"/>
          </a:xfrm>
          <a:custGeom>
            <a:avLst/>
            <a:gdLst>
              <a:gd name="T0" fmla="*/ 461 w 927"/>
              <a:gd name="T1" fmla="*/ 0 h 920"/>
              <a:gd name="T2" fmla="*/ 927 w 927"/>
              <a:gd name="T3" fmla="*/ 462 h 920"/>
              <a:gd name="T4" fmla="*/ 463 w 927"/>
              <a:gd name="T5" fmla="*/ 920 h 920"/>
              <a:gd name="T6" fmla="*/ 463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0 w 927"/>
              <a:gd name="T17" fmla="*/ 458 h 920"/>
              <a:gd name="T18" fmla="*/ 461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1" y="0"/>
                </a:moveTo>
                <a:lnTo>
                  <a:pt x="927" y="462"/>
                </a:lnTo>
                <a:lnTo>
                  <a:pt x="463" y="920"/>
                </a:lnTo>
                <a:lnTo>
                  <a:pt x="463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461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30"/>
          <p:cNvSpPr>
            <a:spLocks noEditPoints="1"/>
          </p:cNvSpPr>
          <p:nvPr/>
        </p:nvSpPr>
        <p:spPr bwMode="auto">
          <a:xfrm>
            <a:off x="107825" y="3086331"/>
            <a:ext cx="1706562" cy="1708415"/>
          </a:xfrm>
          <a:custGeom>
            <a:avLst/>
            <a:gdLst>
              <a:gd name="T0" fmla="*/ 461 w 921"/>
              <a:gd name="T1" fmla="*/ 9 h 922"/>
              <a:gd name="T2" fmla="*/ 8 w 921"/>
              <a:gd name="T3" fmla="*/ 462 h 922"/>
              <a:gd name="T4" fmla="*/ 461 w 921"/>
              <a:gd name="T5" fmla="*/ 913 h 922"/>
              <a:gd name="T6" fmla="*/ 912 w 921"/>
              <a:gd name="T7" fmla="*/ 462 h 922"/>
              <a:gd name="T8" fmla="*/ 461 w 921"/>
              <a:gd name="T9" fmla="*/ 9 h 922"/>
              <a:gd name="T10" fmla="*/ 461 w 921"/>
              <a:gd name="T11" fmla="*/ 0 h 922"/>
              <a:gd name="T12" fmla="*/ 921 w 921"/>
              <a:gd name="T13" fmla="*/ 462 h 922"/>
              <a:gd name="T14" fmla="*/ 461 w 921"/>
              <a:gd name="T15" fmla="*/ 922 h 922"/>
              <a:gd name="T16" fmla="*/ 0 w 921"/>
              <a:gd name="T17" fmla="*/ 462 h 922"/>
              <a:gd name="T18" fmla="*/ 461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1" y="9"/>
                </a:moveTo>
                <a:lnTo>
                  <a:pt x="8" y="462"/>
                </a:lnTo>
                <a:lnTo>
                  <a:pt x="461" y="913"/>
                </a:lnTo>
                <a:lnTo>
                  <a:pt x="912" y="462"/>
                </a:lnTo>
                <a:lnTo>
                  <a:pt x="461" y="9"/>
                </a:lnTo>
                <a:close/>
                <a:moveTo>
                  <a:pt x="461" y="0"/>
                </a:moveTo>
                <a:lnTo>
                  <a:pt x="921" y="462"/>
                </a:lnTo>
                <a:lnTo>
                  <a:pt x="461" y="922"/>
                </a:lnTo>
                <a:lnTo>
                  <a:pt x="0" y="462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19" name="矩形 18"/>
          <p:cNvSpPr/>
          <p:nvPr/>
        </p:nvSpPr>
        <p:spPr>
          <a:xfrm>
            <a:off x="4050891" y="4101162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0" name="TextBox 11"/>
          <p:cNvSpPr txBox="1"/>
          <p:nvPr/>
        </p:nvSpPr>
        <p:spPr>
          <a:xfrm>
            <a:off x="4050891" y="504881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6195298" y="504881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4050891" y="5423244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195298" y="5423244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51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18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3"/>
          <p:cNvGrpSpPr>
            <a:grpSpLocks/>
          </p:cNvGrpSpPr>
          <p:nvPr/>
        </p:nvGrpSpPr>
        <p:grpSpPr bwMode="auto">
          <a:xfrm>
            <a:off x="1179007" y="2858420"/>
            <a:ext cx="3107361" cy="3643113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7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54705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65%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4"/>
          <p:cNvGrpSpPr>
            <a:grpSpLocks/>
          </p:cNvGrpSpPr>
          <p:nvPr/>
        </p:nvGrpSpPr>
        <p:grpSpPr bwMode="auto">
          <a:xfrm>
            <a:off x="4982844" y="2624028"/>
            <a:ext cx="3107360" cy="3877505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70" name="文本框 13"/>
            <p:cNvSpPr txBox="1">
              <a:spLocks noChangeArrowheads="1"/>
            </p:cNvSpPr>
            <p:nvPr/>
          </p:nvSpPr>
          <p:spPr bwMode="auto">
            <a:xfrm>
              <a:off x="4247929" y="20640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85%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32232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5"/>
          <p:cNvGrpSpPr>
            <a:grpSpLocks/>
          </p:cNvGrpSpPr>
          <p:nvPr/>
        </p:nvGrpSpPr>
        <p:grpSpPr bwMode="auto">
          <a:xfrm>
            <a:off x="8786682" y="2858420"/>
            <a:ext cx="3107360" cy="3643113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6660929" y="2152997"/>
              <a:ext cx="1054706" cy="619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5062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40%</a:t>
              </a:r>
              <a:endParaRPr lang="zh-CN" altLang="en-US" sz="506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445232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itle 13"/>
          <p:cNvSpPr txBox="1">
            <a:spLocks/>
          </p:cNvSpPr>
          <p:nvPr/>
        </p:nvSpPr>
        <p:spPr bwMode="auto">
          <a:xfrm>
            <a:off x="1218344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 bwMode="auto">
          <a:xfrm>
            <a:off x="498678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itle 13"/>
          <p:cNvSpPr txBox="1">
            <a:spLocks/>
          </p:cNvSpPr>
          <p:nvPr/>
        </p:nvSpPr>
        <p:spPr bwMode="auto">
          <a:xfrm>
            <a:off x="8806351" y="1410999"/>
            <a:ext cx="306802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003511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94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>
              <a:spLocks/>
            </p:cNvSpPr>
            <p:nvPr/>
          </p:nvSpPr>
          <p:spPr bwMode="auto">
            <a:xfrm rot="18746405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7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7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7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7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7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7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>
              <a:spLocks/>
            </p:cNvSpPr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>
              <a:spLocks/>
            </p:cNvSpPr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842" latin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>
            <a:spLocks/>
          </p:cNvSpPr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>
            <a:spLocks/>
          </p:cNvSpPr>
          <p:nvPr/>
        </p:nvSpPr>
        <p:spPr>
          <a:xfrm>
            <a:off x="2679991" y="217783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2679988" y="3337794"/>
            <a:ext cx="2980511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2679991" y="4497754"/>
            <a:ext cx="2980510" cy="538704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709422" y="5657712"/>
            <a:ext cx="3014825" cy="370870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23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77247" y="2611226"/>
            <a:ext cx="812760" cy="3661051"/>
            <a:chOff x="5208587" y="1749425"/>
            <a:chExt cx="887413" cy="3997325"/>
          </a:xfrm>
          <a:solidFill>
            <a:schemeClr val="accent5"/>
          </a:solidFill>
        </p:grpSpPr>
        <p:sp>
          <p:nvSpPr>
            <p:cNvPr id="22" name="Freeform 31"/>
            <p:cNvSpPr>
              <a:spLocks/>
            </p:cNvSpPr>
            <p:nvPr/>
          </p:nvSpPr>
          <p:spPr bwMode="auto">
            <a:xfrm>
              <a:off x="5208587" y="2590800"/>
              <a:ext cx="887413" cy="3155950"/>
            </a:xfrm>
            <a:custGeom>
              <a:avLst/>
              <a:gdLst>
                <a:gd name="T0" fmla="*/ 278 w 278"/>
                <a:gd name="T1" fmla="*/ 152 h 991"/>
                <a:gd name="T2" fmla="*/ 278 w 278"/>
                <a:gd name="T3" fmla="*/ 0 h 991"/>
                <a:gd name="T4" fmla="*/ 191 w 278"/>
                <a:gd name="T5" fmla="*/ 0 h 991"/>
                <a:gd name="T6" fmla="*/ 0 w 278"/>
                <a:gd name="T7" fmla="*/ 189 h 991"/>
                <a:gd name="T8" fmla="*/ 0 w 278"/>
                <a:gd name="T9" fmla="*/ 190 h 991"/>
                <a:gd name="T10" fmla="*/ 0 w 278"/>
                <a:gd name="T11" fmla="*/ 454 h 991"/>
                <a:gd name="T12" fmla="*/ 46 w 278"/>
                <a:gd name="T13" fmla="*/ 501 h 991"/>
                <a:gd name="T14" fmla="*/ 93 w 278"/>
                <a:gd name="T15" fmla="*/ 454 h 991"/>
                <a:gd name="T16" fmla="*/ 93 w 278"/>
                <a:gd name="T17" fmla="*/ 401 h 991"/>
                <a:gd name="T18" fmla="*/ 93 w 278"/>
                <a:gd name="T19" fmla="*/ 356 h 991"/>
                <a:gd name="T20" fmla="*/ 93 w 278"/>
                <a:gd name="T21" fmla="*/ 210 h 991"/>
                <a:gd name="T22" fmla="*/ 111 w 278"/>
                <a:gd name="T23" fmla="*/ 191 h 991"/>
                <a:gd name="T24" fmla="*/ 129 w 278"/>
                <a:gd name="T25" fmla="*/ 210 h 991"/>
                <a:gd name="T26" fmla="*/ 129 w 278"/>
                <a:gd name="T27" fmla="*/ 372 h 991"/>
                <a:gd name="T28" fmla="*/ 129 w 278"/>
                <a:gd name="T29" fmla="*/ 401 h 991"/>
                <a:gd name="T30" fmla="*/ 129 w 278"/>
                <a:gd name="T31" fmla="*/ 498 h 991"/>
                <a:gd name="T32" fmla="*/ 129 w 278"/>
                <a:gd name="T33" fmla="*/ 533 h 991"/>
                <a:gd name="T34" fmla="*/ 129 w 278"/>
                <a:gd name="T35" fmla="*/ 932 h 991"/>
                <a:gd name="T36" fmla="*/ 188 w 278"/>
                <a:gd name="T37" fmla="*/ 991 h 991"/>
                <a:gd name="T38" fmla="*/ 247 w 278"/>
                <a:gd name="T39" fmla="*/ 932 h 991"/>
                <a:gd name="T40" fmla="*/ 247 w 278"/>
                <a:gd name="T41" fmla="*/ 533 h 991"/>
                <a:gd name="T42" fmla="*/ 278 w 278"/>
                <a:gd name="T43" fmla="*/ 533 h 991"/>
                <a:gd name="T44" fmla="*/ 278 w 278"/>
                <a:gd name="T45" fmla="*/ 436 h 991"/>
                <a:gd name="T46" fmla="*/ 278 w 278"/>
                <a:gd name="T47" fmla="*/ 152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8" h="991">
                  <a:moveTo>
                    <a:pt x="278" y="152"/>
                  </a:moveTo>
                  <a:cubicBezTo>
                    <a:pt x="278" y="0"/>
                    <a:pt x="278" y="0"/>
                    <a:pt x="278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86" y="0"/>
                    <a:pt x="1" y="85"/>
                    <a:pt x="0" y="189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454"/>
                    <a:pt x="0" y="454"/>
                    <a:pt x="0" y="454"/>
                  </a:cubicBezTo>
                  <a:cubicBezTo>
                    <a:pt x="0" y="480"/>
                    <a:pt x="21" y="501"/>
                    <a:pt x="46" y="501"/>
                  </a:cubicBezTo>
                  <a:cubicBezTo>
                    <a:pt x="72" y="501"/>
                    <a:pt x="93" y="480"/>
                    <a:pt x="93" y="454"/>
                  </a:cubicBezTo>
                  <a:cubicBezTo>
                    <a:pt x="93" y="401"/>
                    <a:pt x="93" y="401"/>
                    <a:pt x="93" y="401"/>
                  </a:cubicBezTo>
                  <a:cubicBezTo>
                    <a:pt x="93" y="356"/>
                    <a:pt x="93" y="356"/>
                    <a:pt x="93" y="356"/>
                  </a:cubicBezTo>
                  <a:cubicBezTo>
                    <a:pt x="93" y="210"/>
                    <a:pt x="93" y="210"/>
                    <a:pt x="93" y="210"/>
                  </a:cubicBezTo>
                  <a:cubicBezTo>
                    <a:pt x="93" y="200"/>
                    <a:pt x="101" y="191"/>
                    <a:pt x="111" y="191"/>
                  </a:cubicBezTo>
                  <a:cubicBezTo>
                    <a:pt x="121" y="191"/>
                    <a:pt x="129" y="200"/>
                    <a:pt x="129" y="210"/>
                  </a:cubicBezTo>
                  <a:cubicBezTo>
                    <a:pt x="129" y="372"/>
                    <a:pt x="129" y="372"/>
                    <a:pt x="129" y="372"/>
                  </a:cubicBezTo>
                  <a:cubicBezTo>
                    <a:pt x="129" y="401"/>
                    <a:pt x="129" y="401"/>
                    <a:pt x="129" y="401"/>
                  </a:cubicBezTo>
                  <a:cubicBezTo>
                    <a:pt x="129" y="498"/>
                    <a:pt x="129" y="498"/>
                    <a:pt x="129" y="498"/>
                  </a:cubicBezTo>
                  <a:cubicBezTo>
                    <a:pt x="129" y="533"/>
                    <a:pt x="129" y="533"/>
                    <a:pt x="129" y="533"/>
                  </a:cubicBezTo>
                  <a:cubicBezTo>
                    <a:pt x="129" y="932"/>
                    <a:pt x="129" y="932"/>
                    <a:pt x="129" y="932"/>
                  </a:cubicBezTo>
                  <a:cubicBezTo>
                    <a:pt x="129" y="965"/>
                    <a:pt x="156" y="991"/>
                    <a:pt x="188" y="991"/>
                  </a:cubicBezTo>
                  <a:cubicBezTo>
                    <a:pt x="221" y="991"/>
                    <a:pt x="247" y="965"/>
                    <a:pt x="247" y="932"/>
                  </a:cubicBezTo>
                  <a:cubicBezTo>
                    <a:pt x="247" y="533"/>
                    <a:pt x="247" y="533"/>
                    <a:pt x="247" y="533"/>
                  </a:cubicBezTo>
                  <a:cubicBezTo>
                    <a:pt x="278" y="533"/>
                    <a:pt x="278" y="533"/>
                    <a:pt x="278" y="533"/>
                  </a:cubicBezTo>
                  <a:cubicBezTo>
                    <a:pt x="278" y="436"/>
                    <a:pt x="278" y="436"/>
                    <a:pt x="278" y="436"/>
                  </a:cubicBezTo>
                  <a:lnTo>
                    <a:pt x="278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rgbClr val="118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auto">
            <a:xfrm>
              <a:off x="5738812" y="1749425"/>
              <a:ext cx="357188" cy="712788"/>
            </a:xfrm>
            <a:custGeom>
              <a:avLst/>
              <a:gdLst>
                <a:gd name="T0" fmla="*/ 112 w 112"/>
                <a:gd name="T1" fmla="*/ 224 h 224"/>
                <a:gd name="T2" fmla="*/ 112 w 112"/>
                <a:gd name="T3" fmla="*/ 0 h 224"/>
                <a:gd name="T4" fmla="*/ 0 w 112"/>
                <a:gd name="T5" fmla="*/ 112 h 224"/>
                <a:gd name="T6" fmla="*/ 112 w 112"/>
                <a:gd name="T7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4">
                  <a:moveTo>
                    <a:pt x="112" y="224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4"/>
                    <a:pt x="112" y="2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rgbClr val="118CE7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Freeform 34"/>
          <p:cNvSpPr>
            <a:spLocks/>
          </p:cNvSpPr>
          <p:nvPr/>
        </p:nvSpPr>
        <p:spPr bwMode="auto">
          <a:xfrm>
            <a:off x="6180151" y="5793926"/>
            <a:ext cx="346041" cy="478351"/>
          </a:xfrm>
          <a:custGeom>
            <a:avLst/>
            <a:gdLst>
              <a:gd name="T0" fmla="*/ 0 w 118"/>
              <a:gd name="T1" fmla="*/ 105 h 164"/>
              <a:gd name="T2" fmla="*/ 59 w 118"/>
              <a:gd name="T3" fmla="*/ 164 h 164"/>
              <a:gd name="T4" fmla="*/ 118 w 118"/>
              <a:gd name="T5" fmla="*/ 105 h 164"/>
              <a:gd name="T6" fmla="*/ 118 w 118"/>
              <a:gd name="T7" fmla="*/ 0 h 164"/>
              <a:gd name="T8" fmla="*/ 0 w 118"/>
              <a:gd name="T9" fmla="*/ 0 h 164"/>
              <a:gd name="T10" fmla="*/ 0 w 118"/>
              <a:gd name="T11" fmla="*/ 105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8" h="164">
                <a:moveTo>
                  <a:pt x="0" y="105"/>
                </a:moveTo>
                <a:cubicBezTo>
                  <a:pt x="0" y="138"/>
                  <a:pt x="26" y="164"/>
                  <a:pt x="59" y="164"/>
                </a:cubicBezTo>
                <a:cubicBezTo>
                  <a:pt x="91" y="164"/>
                  <a:pt x="118" y="138"/>
                  <a:pt x="118" y="105"/>
                </a:cubicBezTo>
                <a:cubicBezTo>
                  <a:pt x="118" y="0"/>
                  <a:pt x="118" y="0"/>
                  <a:pt x="118" y="0"/>
                </a:cubicBezTo>
                <a:cubicBezTo>
                  <a:pt x="0" y="0"/>
                  <a:pt x="0" y="0"/>
                  <a:pt x="0" y="0"/>
                </a:cubicBezTo>
                <a:lnTo>
                  <a:pt x="0" y="1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090006" y="2611226"/>
            <a:ext cx="801128" cy="1214050"/>
            <a:chOff x="6096000" y="1749425"/>
            <a:chExt cx="874713" cy="1325563"/>
          </a:xfrm>
          <a:solidFill>
            <a:schemeClr val="accent4"/>
          </a:solidFill>
        </p:grpSpPr>
        <p:sp>
          <p:nvSpPr>
            <p:cNvPr id="24" name="Freeform 33"/>
            <p:cNvSpPr>
              <a:spLocks/>
            </p:cNvSpPr>
            <p:nvPr/>
          </p:nvSpPr>
          <p:spPr bwMode="auto">
            <a:xfrm>
              <a:off x="6096000" y="2590800"/>
              <a:ext cx="874713" cy="484188"/>
            </a:xfrm>
            <a:custGeom>
              <a:avLst/>
              <a:gdLst>
                <a:gd name="T0" fmla="*/ 274 w 274"/>
                <a:gd name="T1" fmla="*/ 152 h 152"/>
                <a:gd name="T2" fmla="*/ 87 w 274"/>
                <a:gd name="T3" fmla="*/ 0 h 152"/>
                <a:gd name="T4" fmla="*/ 0 w 274"/>
                <a:gd name="T5" fmla="*/ 0 h 152"/>
                <a:gd name="T6" fmla="*/ 0 w 274"/>
                <a:gd name="T7" fmla="*/ 152 h 152"/>
                <a:gd name="T8" fmla="*/ 274 w 274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152">
                  <a:moveTo>
                    <a:pt x="274" y="152"/>
                  </a:moveTo>
                  <a:cubicBezTo>
                    <a:pt x="256" y="65"/>
                    <a:pt x="179" y="0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2"/>
                    <a:pt x="0" y="152"/>
                    <a:pt x="0" y="152"/>
                  </a:cubicBezTo>
                  <a:lnTo>
                    <a:pt x="274" y="1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5"/>
            <p:cNvSpPr>
              <a:spLocks/>
            </p:cNvSpPr>
            <p:nvPr/>
          </p:nvSpPr>
          <p:spPr bwMode="auto">
            <a:xfrm>
              <a:off x="6096000" y="1749425"/>
              <a:ext cx="357188" cy="712788"/>
            </a:xfrm>
            <a:custGeom>
              <a:avLst/>
              <a:gdLst>
                <a:gd name="T0" fmla="*/ 112 w 112"/>
                <a:gd name="T1" fmla="*/ 112 h 224"/>
                <a:gd name="T2" fmla="*/ 0 w 112"/>
                <a:gd name="T3" fmla="*/ 0 h 224"/>
                <a:gd name="T4" fmla="*/ 0 w 112"/>
                <a:gd name="T5" fmla="*/ 224 h 224"/>
                <a:gd name="T6" fmla="*/ 112 w 112"/>
                <a:gd name="T7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24">
                  <a:moveTo>
                    <a:pt x="112" y="112"/>
                  </a:moveTo>
                  <a:cubicBezTo>
                    <a:pt x="112" y="50"/>
                    <a:pt x="62" y="0"/>
                    <a:pt x="0" y="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62" y="224"/>
                    <a:pt x="112" y="173"/>
                    <a:pt x="112" y="1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Freeform 36"/>
          <p:cNvSpPr>
            <a:spLocks/>
          </p:cNvSpPr>
          <p:nvPr/>
        </p:nvSpPr>
        <p:spPr bwMode="auto">
          <a:xfrm>
            <a:off x="6090006" y="3825275"/>
            <a:ext cx="812760" cy="827299"/>
          </a:xfrm>
          <a:custGeom>
            <a:avLst/>
            <a:gdLst>
              <a:gd name="T0" fmla="*/ 0 w 278"/>
              <a:gd name="T1" fmla="*/ 284 h 284"/>
              <a:gd name="T2" fmla="*/ 149 w 278"/>
              <a:gd name="T3" fmla="*/ 284 h 284"/>
              <a:gd name="T4" fmla="*/ 149 w 278"/>
              <a:gd name="T5" fmla="*/ 249 h 284"/>
              <a:gd name="T6" fmla="*/ 149 w 278"/>
              <a:gd name="T7" fmla="*/ 220 h 284"/>
              <a:gd name="T8" fmla="*/ 149 w 278"/>
              <a:gd name="T9" fmla="*/ 58 h 284"/>
              <a:gd name="T10" fmla="*/ 167 w 278"/>
              <a:gd name="T11" fmla="*/ 39 h 284"/>
              <a:gd name="T12" fmla="*/ 185 w 278"/>
              <a:gd name="T13" fmla="*/ 58 h 284"/>
              <a:gd name="T14" fmla="*/ 185 w 278"/>
              <a:gd name="T15" fmla="*/ 204 h 284"/>
              <a:gd name="T16" fmla="*/ 185 w 278"/>
              <a:gd name="T17" fmla="*/ 249 h 284"/>
              <a:gd name="T18" fmla="*/ 185 w 278"/>
              <a:gd name="T19" fmla="*/ 284 h 284"/>
              <a:gd name="T20" fmla="*/ 278 w 278"/>
              <a:gd name="T21" fmla="*/ 284 h 284"/>
              <a:gd name="T22" fmla="*/ 278 w 278"/>
              <a:gd name="T23" fmla="*/ 38 h 284"/>
              <a:gd name="T24" fmla="*/ 278 w 278"/>
              <a:gd name="T25" fmla="*/ 37 h 284"/>
              <a:gd name="T26" fmla="*/ 274 w 278"/>
              <a:gd name="T27" fmla="*/ 0 h 284"/>
              <a:gd name="T28" fmla="*/ 0 w 278"/>
              <a:gd name="T29" fmla="*/ 0 h 284"/>
              <a:gd name="T30" fmla="*/ 0 w 278"/>
              <a:gd name="T31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78" h="284">
                <a:moveTo>
                  <a:pt x="0" y="284"/>
                </a:moveTo>
                <a:cubicBezTo>
                  <a:pt x="149" y="284"/>
                  <a:pt x="149" y="284"/>
                  <a:pt x="149" y="284"/>
                </a:cubicBezTo>
                <a:cubicBezTo>
                  <a:pt x="149" y="249"/>
                  <a:pt x="149" y="249"/>
                  <a:pt x="149" y="249"/>
                </a:cubicBezTo>
                <a:cubicBezTo>
                  <a:pt x="149" y="220"/>
                  <a:pt x="149" y="220"/>
                  <a:pt x="149" y="220"/>
                </a:cubicBezTo>
                <a:cubicBezTo>
                  <a:pt x="149" y="58"/>
                  <a:pt x="149" y="58"/>
                  <a:pt x="149" y="58"/>
                </a:cubicBezTo>
                <a:cubicBezTo>
                  <a:pt x="149" y="48"/>
                  <a:pt x="157" y="39"/>
                  <a:pt x="167" y="39"/>
                </a:cubicBezTo>
                <a:cubicBezTo>
                  <a:pt x="177" y="39"/>
                  <a:pt x="185" y="48"/>
                  <a:pt x="185" y="58"/>
                </a:cubicBezTo>
                <a:cubicBezTo>
                  <a:pt x="185" y="204"/>
                  <a:pt x="185" y="204"/>
                  <a:pt x="185" y="204"/>
                </a:cubicBezTo>
                <a:cubicBezTo>
                  <a:pt x="185" y="249"/>
                  <a:pt x="185" y="249"/>
                  <a:pt x="185" y="249"/>
                </a:cubicBezTo>
                <a:cubicBezTo>
                  <a:pt x="185" y="284"/>
                  <a:pt x="185" y="284"/>
                  <a:pt x="185" y="284"/>
                </a:cubicBezTo>
                <a:cubicBezTo>
                  <a:pt x="278" y="284"/>
                  <a:pt x="278" y="284"/>
                  <a:pt x="278" y="284"/>
                </a:cubicBezTo>
                <a:cubicBezTo>
                  <a:pt x="278" y="38"/>
                  <a:pt x="278" y="38"/>
                  <a:pt x="278" y="38"/>
                </a:cubicBezTo>
                <a:cubicBezTo>
                  <a:pt x="278" y="38"/>
                  <a:pt x="278" y="38"/>
                  <a:pt x="278" y="37"/>
                </a:cubicBezTo>
                <a:cubicBezTo>
                  <a:pt x="278" y="25"/>
                  <a:pt x="277" y="12"/>
                  <a:pt x="274" y="0"/>
                </a:cubicBezTo>
                <a:cubicBezTo>
                  <a:pt x="0" y="0"/>
                  <a:pt x="0" y="0"/>
                  <a:pt x="0" y="0"/>
                </a:cubicBezTo>
                <a:lnTo>
                  <a:pt x="0" y="2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090006" y="4652574"/>
            <a:ext cx="812760" cy="1141353"/>
            <a:chOff x="6096000" y="3978275"/>
            <a:chExt cx="887413" cy="1246188"/>
          </a:xfrm>
        </p:grpSpPr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6096000" y="3978275"/>
              <a:ext cx="476250" cy="1246188"/>
            </a:xfrm>
            <a:custGeom>
              <a:avLst/>
              <a:gdLst>
                <a:gd name="T0" fmla="*/ 300 w 300"/>
                <a:gd name="T1" fmla="*/ 125 h 785"/>
                <a:gd name="T2" fmla="*/ 300 w 300"/>
                <a:gd name="T3" fmla="*/ 0 h 785"/>
                <a:gd name="T4" fmla="*/ 0 w 300"/>
                <a:gd name="T5" fmla="*/ 0 h 785"/>
                <a:gd name="T6" fmla="*/ 0 w 300"/>
                <a:gd name="T7" fmla="*/ 195 h 785"/>
                <a:gd name="T8" fmla="*/ 62 w 300"/>
                <a:gd name="T9" fmla="*/ 195 h 785"/>
                <a:gd name="T10" fmla="*/ 62 w 300"/>
                <a:gd name="T11" fmla="*/ 785 h 785"/>
                <a:gd name="T12" fmla="*/ 300 w 300"/>
                <a:gd name="T13" fmla="*/ 785 h 785"/>
                <a:gd name="T14" fmla="*/ 300 w 300"/>
                <a:gd name="T15" fmla="*/ 195 h 785"/>
                <a:gd name="T16" fmla="*/ 300 w 300"/>
                <a:gd name="T17" fmla="*/ 125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785">
                  <a:moveTo>
                    <a:pt x="300" y="125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195"/>
                  </a:lnTo>
                  <a:lnTo>
                    <a:pt x="62" y="195"/>
                  </a:lnTo>
                  <a:lnTo>
                    <a:pt x="62" y="785"/>
                  </a:lnTo>
                  <a:lnTo>
                    <a:pt x="300" y="785"/>
                  </a:lnTo>
                  <a:lnTo>
                    <a:pt x="300" y="195"/>
                  </a:lnTo>
                  <a:lnTo>
                    <a:pt x="300" y="12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38"/>
            <p:cNvSpPr>
              <a:spLocks/>
            </p:cNvSpPr>
            <p:nvPr/>
          </p:nvSpPr>
          <p:spPr bwMode="auto">
            <a:xfrm>
              <a:off x="6686550" y="3978275"/>
              <a:ext cx="296863" cy="207963"/>
            </a:xfrm>
            <a:custGeom>
              <a:avLst/>
              <a:gdLst>
                <a:gd name="T0" fmla="*/ 0 w 93"/>
                <a:gd name="T1" fmla="*/ 18 h 65"/>
                <a:gd name="T2" fmla="*/ 47 w 93"/>
                <a:gd name="T3" fmla="*/ 65 h 65"/>
                <a:gd name="T4" fmla="*/ 93 w 93"/>
                <a:gd name="T5" fmla="*/ 18 h 65"/>
                <a:gd name="T6" fmla="*/ 93 w 93"/>
                <a:gd name="T7" fmla="*/ 0 h 65"/>
                <a:gd name="T8" fmla="*/ 0 w 93"/>
                <a:gd name="T9" fmla="*/ 0 h 65"/>
                <a:gd name="T10" fmla="*/ 0 w 93"/>
                <a:gd name="T11" fmla="*/ 1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65">
                  <a:moveTo>
                    <a:pt x="0" y="18"/>
                  </a:moveTo>
                  <a:cubicBezTo>
                    <a:pt x="0" y="44"/>
                    <a:pt x="21" y="65"/>
                    <a:pt x="47" y="65"/>
                  </a:cubicBezTo>
                  <a:cubicBezTo>
                    <a:pt x="72" y="65"/>
                    <a:pt x="93" y="44"/>
                    <a:pt x="93" y="18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8759795" y="3670645"/>
            <a:ext cx="2586793" cy="2585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>
            <a:spLocks/>
          </p:cNvSpPr>
          <p:nvPr/>
        </p:nvSpPr>
        <p:spPr>
          <a:xfrm>
            <a:off x="8759795" y="3955860"/>
            <a:ext cx="2586793" cy="5372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759795" y="4583997"/>
            <a:ext cx="2586793" cy="2585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32"/>
          <p:cNvSpPr txBox="1">
            <a:spLocks/>
          </p:cNvSpPr>
          <p:nvPr/>
        </p:nvSpPr>
        <p:spPr>
          <a:xfrm>
            <a:off x="8759795" y="4869213"/>
            <a:ext cx="2586793" cy="5372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9795" y="5456391"/>
            <a:ext cx="2586793" cy="2585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2"/>
          <p:cNvSpPr txBox="1">
            <a:spLocks/>
          </p:cNvSpPr>
          <p:nvPr/>
        </p:nvSpPr>
        <p:spPr>
          <a:xfrm>
            <a:off x="8759795" y="5741607"/>
            <a:ext cx="2586793" cy="5372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7916284" y="3694726"/>
            <a:ext cx="626341" cy="62634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22%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7916284" y="4608078"/>
            <a:ext cx="626341" cy="62634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7916284" y="5480472"/>
            <a:ext cx="626341" cy="62634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11%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759795" y="2752173"/>
            <a:ext cx="2586793" cy="2585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32"/>
          <p:cNvSpPr txBox="1">
            <a:spLocks/>
          </p:cNvSpPr>
          <p:nvPr/>
        </p:nvSpPr>
        <p:spPr>
          <a:xfrm>
            <a:off x="8759795" y="3037387"/>
            <a:ext cx="2586793" cy="53727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7916284" y="2776255"/>
            <a:ext cx="626341" cy="62634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27%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819492" y="2956844"/>
            <a:ext cx="1771374" cy="2585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 Placeholder 32"/>
          <p:cNvSpPr txBox="1">
            <a:spLocks/>
          </p:cNvSpPr>
          <p:nvPr/>
        </p:nvSpPr>
        <p:spPr>
          <a:xfrm>
            <a:off x="1975980" y="3574667"/>
            <a:ext cx="2614886" cy="122316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1975980" y="2776255"/>
            <a:ext cx="626341" cy="626341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952669" y="4093183"/>
            <a:ext cx="2638198" cy="2089336"/>
          </a:xfrm>
          <a:prstGeom prst="roundRect">
            <a:avLst>
              <a:gd name="adj" fmla="val 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64858" rIns="164858"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flipH="1">
            <a:off x="6891133" y="3037387"/>
            <a:ext cx="861135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7193950" y="4017477"/>
            <a:ext cx="558318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H="1">
            <a:off x="7079750" y="4912022"/>
            <a:ext cx="672518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H="1">
            <a:off x="6891133" y="5793926"/>
            <a:ext cx="861135" cy="0"/>
          </a:xfrm>
          <a:prstGeom prst="straightConnector1">
            <a:avLst/>
          </a:prstGeom>
          <a:ln w="12700">
            <a:solidFill>
              <a:schemeClr val="bg1">
                <a:lumMod val="75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20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30" grpId="0"/>
      <p:bldP spid="31" grpId="0"/>
      <p:bldP spid="32" grpId="0"/>
      <p:bldP spid="33" grpId="0"/>
      <p:bldP spid="38" grpId="0"/>
      <p:bldP spid="41" grpId="0"/>
      <p:bldP spid="43" grpId="0" animBg="1"/>
      <p:bldP spid="45" grpId="0" animBg="1"/>
      <p:bldP spid="47" grpId="0" animBg="1"/>
      <p:bldP spid="49" grpId="0"/>
      <p:bldP spid="50" grpId="0"/>
      <p:bldP spid="51" grpId="0" animBg="1"/>
      <p:bldP spid="56" grpId="0"/>
      <p:bldP spid="57" grpId="0"/>
      <p:bldP spid="58" grpId="0" animBg="1"/>
      <p:bldP spid="5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30"/>
          <p:cNvSpPr>
            <a:spLocks noEditPoints="1"/>
          </p:cNvSpPr>
          <p:nvPr/>
        </p:nvSpPr>
        <p:spPr bwMode="auto">
          <a:xfrm>
            <a:off x="4050891" y="1162975"/>
            <a:ext cx="1706562" cy="1708415"/>
          </a:xfrm>
          <a:custGeom>
            <a:avLst/>
            <a:gdLst>
              <a:gd name="T0" fmla="*/ 461 w 921"/>
              <a:gd name="T1" fmla="*/ 9 h 922"/>
              <a:gd name="T2" fmla="*/ 8 w 921"/>
              <a:gd name="T3" fmla="*/ 462 h 922"/>
              <a:gd name="T4" fmla="*/ 461 w 921"/>
              <a:gd name="T5" fmla="*/ 913 h 922"/>
              <a:gd name="T6" fmla="*/ 912 w 921"/>
              <a:gd name="T7" fmla="*/ 462 h 922"/>
              <a:gd name="T8" fmla="*/ 461 w 921"/>
              <a:gd name="T9" fmla="*/ 9 h 922"/>
              <a:gd name="T10" fmla="*/ 461 w 921"/>
              <a:gd name="T11" fmla="*/ 0 h 922"/>
              <a:gd name="T12" fmla="*/ 921 w 921"/>
              <a:gd name="T13" fmla="*/ 462 h 922"/>
              <a:gd name="T14" fmla="*/ 461 w 921"/>
              <a:gd name="T15" fmla="*/ 922 h 922"/>
              <a:gd name="T16" fmla="*/ 0 w 921"/>
              <a:gd name="T17" fmla="*/ 462 h 922"/>
              <a:gd name="T18" fmla="*/ 461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1" y="9"/>
                </a:moveTo>
                <a:lnTo>
                  <a:pt x="8" y="462"/>
                </a:lnTo>
                <a:lnTo>
                  <a:pt x="461" y="913"/>
                </a:lnTo>
                <a:lnTo>
                  <a:pt x="912" y="462"/>
                </a:lnTo>
                <a:lnTo>
                  <a:pt x="461" y="9"/>
                </a:lnTo>
                <a:close/>
                <a:moveTo>
                  <a:pt x="461" y="0"/>
                </a:moveTo>
                <a:lnTo>
                  <a:pt x="921" y="462"/>
                </a:lnTo>
                <a:lnTo>
                  <a:pt x="461" y="922"/>
                </a:lnTo>
                <a:lnTo>
                  <a:pt x="0" y="462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3" name="Freeform 31"/>
          <p:cNvSpPr>
            <a:spLocks noEditPoints="1"/>
          </p:cNvSpPr>
          <p:nvPr/>
        </p:nvSpPr>
        <p:spPr bwMode="auto">
          <a:xfrm>
            <a:off x="6026131" y="1162975"/>
            <a:ext cx="1706562" cy="1708415"/>
          </a:xfrm>
          <a:custGeom>
            <a:avLst/>
            <a:gdLst>
              <a:gd name="T0" fmla="*/ 462 w 921"/>
              <a:gd name="T1" fmla="*/ 9 h 922"/>
              <a:gd name="T2" fmla="*/ 9 w 921"/>
              <a:gd name="T3" fmla="*/ 462 h 922"/>
              <a:gd name="T4" fmla="*/ 462 w 921"/>
              <a:gd name="T5" fmla="*/ 913 h 922"/>
              <a:gd name="T6" fmla="*/ 913 w 921"/>
              <a:gd name="T7" fmla="*/ 462 h 922"/>
              <a:gd name="T8" fmla="*/ 462 w 921"/>
              <a:gd name="T9" fmla="*/ 9 h 922"/>
              <a:gd name="T10" fmla="*/ 462 w 921"/>
              <a:gd name="T11" fmla="*/ 0 h 922"/>
              <a:gd name="T12" fmla="*/ 921 w 921"/>
              <a:gd name="T13" fmla="*/ 462 h 922"/>
              <a:gd name="T14" fmla="*/ 462 w 921"/>
              <a:gd name="T15" fmla="*/ 922 h 922"/>
              <a:gd name="T16" fmla="*/ 0 w 921"/>
              <a:gd name="T17" fmla="*/ 462 h 922"/>
              <a:gd name="T18" fmla="*/ 462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2" y="9"/>
                </a:moveTo>
                <a:lnTo>
                  <a:pt x="9" y="462"/>
                </a:lnTo>
                <a:lnTo>
                  <a:pt x="462" y="913"/>
                </a:lnTo>
                <a:lnTo>
                  <a:pt x="913" y="462"/>
                </a:lnTo>
                <a:lnTo>
                  <a:pt x="462" y="9"/>
                </a:lnTo>
                <a:close/>
                <a:moveTo>
                  <a:pt x="462" y="0"/>
                </a:moveTo>
                <a:lnTo>
                  <a:pt x="921" y="462"/>
                </a:lnTo>
                <a:lnTo>
                  <a:pt x="462" y="922"/>
                </a:lnTo>
                <a:lnTo>
                  <a:pt x="0" y="462"/>
                </a:lnTo>
                <a:lnTo>
                  <a:pt x="46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33"/>
          <p:cNvSpPr>
            <a:spLocks/>
          </p:cNvSpPr>
          <p:nvPr/>
        </p:nvSpPr>
        <p:spPr bwMode="auto">
          <a:xfrm>
            <a:off x="354" y="314326"/>
            <a:ext cx="859766" cy="1704709"/>
          </a:xfrm>
          <a:custGeom>
            <a:avLst/>
            <a:gdLst>
              <a:gd name="T0" fmla="*/ 0 w 464"/>
              <a:gd name="T1" fmla="*/ 0 h 920"/>
              <a:gd name="T2" fmla="*/ 464 w 464"/>
              <a:gd name="T3" fmla="*/ 461 h 920"/>
              <a:gd name="T4" fmla="*/ 2 w 464"/>
              <a:gd name="T5" fmla="*/ 920 h 920"/>
              <a:gd name="T6" fmla="*/ 2 w 464"/>
              <a:gd name="T7" fmla="*/ 460 h 920"/>
              <a:gd name="T8" fmla="*/ 0 w 464"/>
              <a:gd name="T9" fmla="*/ 460 h 920"/>
              <a:gd name="T10" fmla="*/ 0 w 464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4" h="920">
                <a:moveTo>
                  <a:pt x="0" y="0"/>
                </a:moveTo>
                <a:lnTo>
                  <a:pt x="464" y="461"/>
                </a:lnTo>
                <a:lnTo>
                  <a:pt x="2" y="920"/>
                </a:lnTo>
                <a:lnTo>
                  <a:pt x="2" y="460"/>
                </a:lnTo>
                <a:lnTo>
                  <a:pt x="0" y="4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4"/>
          <p:cNvSpPr>
            <a:spLocks/>
          </p:cNvSpPr>
          <p:nvPr/>
        </p:nvSpPr>
        <p:spPr bwMode="auto">
          <a:xfrm>
            <a:off x="102267" y="1211151"/>
            <a:ext cx="1721386" cy="1708415"/>
          </a:xfrm>
          <a:custGeom>
            <a:avLst/>
            <a:gdLst>
              <a:gd name="T0" fmla="*/ 463 w 929"/>
              <a:gd name="T1" fmla="*/ 0 h 922"/>
              <a:gd name="T2" fmla="*/ 929 w 929"/>
              <a:gd name="T3" fmla="*/ 462 h 922"/>
              <a:gd name="T4" fmla="*/ 465 w 929"/>
              <a:gd name="T5" fmla="*/ 922 h 922"/>
              <a:gd name="T6" fmla="*/ 465 w 929"/>
              <a:gd name="T7" fmla="*/ 920 h 922"/>
              <a:gd name="T8" fmla="*/ 2 w 929"/>
              <a:gd name="T9" fmla="*/ 460 h 922"/>
              <a:gd name="T10" fmla="*/ 0 w 929"/>
              <a:gd name="T11" fmla="*/ 460 h 922"/>
              <a:gd name="T12" fmla="*/ 2 w 929"/>
              <a:gd name="T13" fmla="*/ 460 h 922"/>
              <a:gd name="T14" fmla="*/ 0 w 929"/>
              <a:gd name="T15" fmla="*/ 458 h 922"/>
              <a:gd name="T16" fmla="*/ 2 w 929"/>
              <a:gd name="T17" fmla="*/ 458 h 922"/>
              <a:gd name="T18" fmla="*/ 463 w 929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9" h="922">
                <a:moveTo>
                  <a:pt x="463" y="0"/>
                </a:moveTo>
                <a:lnTo>
                  <a:pt x="929" y="462"/>
                </a:lnTo>
                <a:lnTo>
                  <a:pt x="465" y="922"/>
                </a:lnTo>
                <a:lnTo>
                  <a:pt x="465" y="920"/>
                </a:lnTo>
                <a:lnTo>
                  <a:pt x="2" y="460"/>
                </a:lnTo>
                <a:lnTo>
                  <a:pt x="0" y="460"/>
                </a:lnTo>
                <a:lnTo>
                  <a:pt x="2" y="460"/>
                </a:lnTo>
                <a:lnTo>
                  <a:pt x="0" y="458"/>
                </a:lnTo>
                <a:lnTo>
                  <a:pt x="2" y="458"/>
                </a:lnTo>
                <a:lnTo>
                  <a:pt x="463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5"/>
          <p:cNvSpPr>
            <a:spLocks/>
          </p:cNvSpPr>
          <p:nvPr/>
        </p:nvSpPr>
        <p:spPr bwMode="auto">
          <a:xfrm>
            <a:off x="354" y="2119094"/>
            <a:ext cx="859766" cy="1704709"/>
          </a:xfrm>
          <a:custGeom>
            <a:avLst/>
            <a:gdLst>
              <a:gd name="T0" fmla="*/ 0 w 464"/>
              <a:gd name="T1" fmla="*/ 0 h 920"/>
              <a:gd name="T2" fmla="*/ 464 w 464"/>
              <a:gd name="T3" fmla="*/ 462 h 920"/>
              <a:gd name="T4" fmla="*/ 2 w 464"/>
              <a:gd name="T5" fmla="*/ 920 h 920"/>
              <a:gd name="T6" fmla="*/ 2 w 464"/>
              <a:gd name="T7" fmla="*/ 462 h 920"/>
              <a:gd name="T8" fmla="*/ 0 w 464"/>
              <a:gd name="T9" fmla="*/ 462 h 920"/>
              <a:gd name="T10" fmla="*/ 0 w 464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4" h="920">
                <a:moveTo>
                  <a:pt x="0" y="0"/>
                </a:moveTo>
                <a:lnTo>
                  <a:pt x="464" y="462"/>
                </a:lnTo>
                <a:lnTo>
                  <a:pt x="2" y="920"/>
                </a:lnTo>
                <a:lnTo>
                  <a:pt x="2" y="462"/>
                </a:lnTo>
                <a:lnTo>
                  <a:pt x="0" y="4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6"/>
          <p:cNvSpPr>
            <a:spLocks/>
          </p:cNvSpPr>
          <p:nvPr/>
        </p:nvSpPr>
        <p:spPr bwMode="auto">
          <a:xfrm>
            <a:off x="1082474" y="314326"/>
            <a:ext cx="1717680" cy="1704709"/>
          </a:xfrm>
          <a:custGeom>
            <a:avLst/>
            <a:gdLst>
              <a:gd name="T0" fmla="*/ 463 w 927"/>
              <a:gd name="T1" fmla="*/ 0 h 920"/>
              <a:gd name="T2" fmla="*/ 927 w 927"/>
              <a:gd name="T3" fmla="*/ 461 h 920"/>
              <a:gd name="T4" fmla="*/ 465 w 927"/>
              <a:gd name="T5" fmla="*/ 920 h 920"/>
              <a:gd name="T6" fmla="*/ 465 w 927"/>
              <a:gd name="T7" fmla="*/ 918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1 w 927"/>
              <a:gd name="T17" fmla="*/ 458 h 920"/>
              <a:gd name="T18" fmla="*/ 463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3" y="0"/>
                </a:moveTo>
                <a:lnTo>
                  <a:pt x="927" y="461"/>
                </a:lnTo>
                <a:lnTo>
                  <a:pt x="465" y="920"/>
                </a:lnTo>
                <a:lnTo>
                  <a:pt x="465" y="91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1" y="458"/>
                </a:lnTo>
                <a:lnTo>
                  <a:pt x="46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37"/>
          <p:cNvSpPr>
            <a:spLocks/>
          </p:cNvSpPr>
          <p:nvPr/>
        </p:nvSpPr>
        <p:spPr bwMode="auto">
          <a:xfrm>
            <a:off x="1082474" y="2119094"/>
            <a:ext cx="1717680" cy="1704709"/>
          </a:xfrm>
          <a:custGeom>
            <a:avLst/>
            <a:gdLst>
              <a:gd name="T0" fmla="*/ 463 w 927"/>
              <a:gd name="T1" fmla="*/ 0 h 920"/>
              <a:gd name="T2" fmla="*/ 927 w 927"/>
              <a:gd name="T3" fmla="*/ 462 h 920"/>
              <a:gd name="T4" fmla="*/ 465 w 927"/>
              <a:gd name="T5" fmla="*/ 920 h 920"/>
              <a:gd name="T6" fmla="*/ 465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1 w 927"/>
              <a:gd name="T17" fmla="*/ 458 h 920"/>
              <a:gd name="T18" fmla="*/ 463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3" y="0"/>
                </a:moveTo>
                <a:lnTo>
                  <a:pt x="927" y="462"/>
                </a:lnTo>
                <a:lnTo>
                  <a:pt x="465" y="920"/>
                </a:lnTo>
                <a:lnTo>
                  <a:pt x="465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1" y="458"/>
                </a:lnTo>
                <a:lnTo>
                  <a:pt x="46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38"/>
          <p:cNvSpPr>
            <a:spLocks/>
          </p:cNvSpPr>
          <p:nvPr/>
        </p:nvSpPr>
        <p:spPr bwMode="auto">
          <a:xfrm>
            <a:off x="2097887" y="1211151"/>
            <a:ext cx="1717680" cy="1708415"/>
          </a:xfrm>
          <a:custGeom>
            <a:avLst/>
            <a:gdLst>
              <a:gd name="T0" fmla="*/ 463 w 927"/>
              <a:gd name="T1" fmla="*/ 0 h 922"/>
              <a:gd name="T2" fmla="*/ 927 w 927"/>
              <a:gd name="T3" fmla="*/ 462 h 922"/>
              <a:gd name="T4" fmla="*/ 463 w 927"/>
              <a:gd name="T5" fmla="*/ 922 h 922"/>
              <a:gd name="T6" fmla="*/ 463 w 927"/>
              <a:gd name="T7" fmla="*/ 920 h 922"/>
              <a:gd name="T8" fmla="*/ 0 w 927"/>
              <a:gd name="T9" fmla="*/ 460 h 922"/>
              <a:gd name="T10" fmla="*/ 0 w 927"/>
              <a:gd name="T11" fmla="*/ 460 h 922"/>
              <a:gd name="T12" fmla="*/ 0 w 927"/>
              <a:gd name="T13" fmla="*/ 460 h 922"/>
              <a:gd name="T14" fmla="*/ 0 w 927"/>
              <a:gd name="T15" fmla="*/ 458 h 922"/>
              <a:gd name="T16" fmla="*/ 0 w 927"/>
              <a:gd name="T17" fmla="*/ 458 h 922"/>
              <a:gd name="T18" fmla="*/ 463 w 927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2">
                <a:moveTo>
                  <a:pt x="463" y="0"/>
                </a:moveTo>
                <a:lnTo>
                  <a:pt x="927" y="462"/>
                </a:lnTo>
                <a:lnTo>
                  <a:pt x="463" y="922"/>
                </a:lnTo>
                <a:lnTo>
                  <a:pt x="463" y="920"/>
                </a:lnTo>
                <a:lnTo>
                  <a:pt x="0" y="460"/>
                </a:lnTo>
                <a:lnTo>
                  <a:pt x="0" y="460"/>
                </a:lnTo>
                <a:lnTo>
                  <a:pt x="0" y="460"/>
                </a:lnTo>
                <a:lnTo>
                  <a:pt x="0" y="458"/>
                </a:lnTo>
                <a:lnTo>
                  <a:pt x="0" y="458"/>
                </a:lnTo>
                <a:lnTo>
                  <a:pt x="463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9"/>
          <p:cNvSpPr>
            <a:spLocks/>
          </p:cNvSpPr>
          <p:nvPr/>
        </p:nvSpPr>
        <p:spPr bwMode="auto">
          <a:xfrm>
            <a:off x="3076242" y="2119094"/>
            <a:ext cx="1717680" cy="1704709"/>
          </a:xfrm>
          <a:custGeom>
            <a:avLst/>
            <a:gdLst>
              <a:gd name="T0" fmla="*/ 464 w 927"/>
              <a:gd name="T1" fmla="*/ 0 h 920"/>
              <a:gd name="T2" fmla="*/ 927 w 927"/>
              <a:gd name="T3" fmla="*/ 462 h 920"/>
              <a:gd name="T4" fmla="*/ 464 w 927"/>
              <a:gd name="T5" fmla="*/ 920 h 920"/>
              <a:gd name="T6" fmla="*/ 464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0 w 927"/>
              <a:gd name="T17" fmla="*/ 458 h 920"/>
              <a:gd name="T18" fmla="*/ 464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4" y="0"/>
                </a:moveTo>
                <a:lnTo>
                  <a:pt x="927" y="462"/>
                </a:lnTo>
                <a:lnTo>
                  <a:pt x="464" y="920"/>
                </a:lnTo>
                <a:lnTo>
                  <a:pt x="464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4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40"/>
          <p:cNvSpPr>
            <a:spLocks/>
          </p:cNvSpPr>
          <p:nvPr/>
        </p:nvSpPr>
        <p:spPr bwMode="auto">
          <a:xfrm>
            <a:off x="4043479" y="3034449"/>
            <a:ext cx="1704709" cy="854208"/>
          </a:xfrm>
          <a:custGeom>
            <a:avLst/>
            <a:gdLst>
              <a:gd name="T0" fmla="*/ 464 w 920"/>
              <a:gd name="T1" fmla="*/ 0 h 461"/>
              <a:gd name="T2" fmla="*/ 920 w 920"/>
              <a:gd name="T3" fmla="*/ 461 h 461"/>
              <a:gd name="T4" fmla="*/ 464 w 920"/>
              <a:gd name="T5" fmla="*/ 461 h 461"/>
              <a:gd name="T6" fmla="*/ 0 w 920"/>
              <a:gd name="T7" fmla="*/ 458 h 461"/>
              <a:gd name="T8" fmla="*/ 464 w 920"/>
              <a:gd name="T9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461">
                <a:moveTo>
                  <a:pt x="464" y="0"/>
                </a:moveTo>
                <a:lnTo>
                  <a:pt x="920" y="461"/>
                </a:lnTo>
                <a:lnTo>
                  <a:pt x="464" y="461"/>
                </a:lnTo>
                <a:lnTo>
                  <a:pt x="0" y="458"/>
                </a:lnTo>
                <a:lnTo>
                  <a:pt x="46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1"/>
          <p:cNvSpPr>
            <a:spLocks/>
          </p:cNvSpPr>
          <p:nvPr/>
        </p:nvSpPr>
        <p:spPr bwMode="auto">
          <a:xfrm>
            <a:off x="5023687" y="2119094"/>
            <a:ext cx="1717680" cy="1704709"/>
          </a:xfrm>
          <a:custGeom>
            <a:avLst/>
            <a:gdLst>
              <a:gd name="T0" fmla="*/ 461 w 927"/>
              <a:gd name="T1" fmla="*/ 0 h 920"/>
              <a:gd name="T2" fmla="*/ 927 w 927"/>
              <a:gd name="T3" fmla="*/ 462 h 920"/>
              <a:gd name="T4" fmla="*/ 463 w 927"/>
              <a:gd name="T5" fmla="*/ 920 h 920"/>
              <a:gd name="T6" fmla="*/ 463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0 w 927"/>
              <a:gd name="T17" fmla="*/ 458 h 920"/>
              <a:gd name="T18" fmla="*/ 461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1" y="0"/>
                </a:moveTo>
                <a:lnTo>
                  <a:pt x="927" y="462"/>
                </a:lnTo>
                <a:lnTo>
                  <a:pt x="463" y="920"/>
                </a:lnTo>
                <a:lnTo>
                  <a:pt x="463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461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30"/>
          <p:cNvSpPr>
            <a:spLocks noEditPoints="1"/>
          </p:cNvSpPr>
          <p:nvPr/>
        </p:nvSpPr>
        <p:spPr bwMode="auto">
          <a:xfrm>
            <a:off x="107825" y="3086331"/>
            <a:ext cx="1706562" cy="1708415"/>
          </a:xfrm>
          <a:custGeom>
            <a:avLst/>
            <a:gdLst>
              <a:gd name="T0" fmla="*/ 461 w 921"/>
              <a:gd name="T1" fmla="*/ 9 h 922"/>
              <a:gd name="T2" fmla="*/ 8 w 921"/>
              <a:gd name="T3" fmla="*/ 462 h 922"/>
              <a:gd name="T4" fmla="*/ 461 w 921"/>
              <a:gd name="T5" fmla="*/ 913 h 922"/>
              <a:gd name="T6" fmla="*/ 912 w 921"/>
              <a:gd name="T7" fmla="*/ 462 h 922"/>
              <a:gd name="T8" fmla="*/ 461 w 921"/>
              <a:gd name="T9" fmla="*/ 9 h 922"/>
              <a:gd name="T10" fmla="*/ 461 w 921"/>
              <a:gd name="T11" fmla="*/ 0 h 922"/>
              <a:gd name="T12" fmla="*/ 921 w 921"/>
              <a:gd name="T13" fmla="*/ 462 h 922"/>
              <a:gd name="T14" fmla="*/ 461 w 921"/>
              <a:gd name="T15" fmla="*/ 922 h 922"/>
              <a:gd name="T16" fmla="*/ 0 w 921"/>
              <a:gd name="T17" fmla="*/ 462 h 922"/>
              <a:gd name="T18" fmla="*/ 461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1" y="9"/>
                </a:moveTo>
                <a:lnTo>
                  <a:pt x="8" y="462"/>
                </a:lnTo>
                <a:lnTo>
                  <a:pt x="461" y="913"/>
                </a:lnTo>
                <a:lnTo>
                  <a:pt x="912" y="462"/>
                </a:lnTo>
                <a:lnTo>
                  <a:pt x="461" y="9"/>
                </a:lnTo>
                <a:close/>
                <a:moveTo>
                  <a:pt x="461" y="0"/>
                </a:moveTo>
                <a:lnTo>
                  <a:pt x="921" y="462"/>
                </a:lnTo>
                <a:lnTo>
                  <a:pt x="461" y="922"/>
                </a:lnTo>
                <a:lnTo>
                  <a:pt x="0" y="462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19" name="矩形 18"/>
          <p:cNvSpPr/>
          <p:nvPr/>
        </p:nvSpPr>
        <p:spPr>
          <a:xfrm>
            <a:off x="4050891" y="4101162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20" name="TextBox 11"/>
          <p:cNvSpPr txBox="1"/>
          <p:nvPr/>
        </p:nvSpPr>
        <p:spPr>
          <a:xfrm>
            <a:off x="4050891" y="504881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6195298" y="504881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4050891" y="5423244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195298" y="5423244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282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18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363575" y="2204680"/>
            <a:ext cx="3000210" cy="300021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940591" y="2204680"/>
            <a:ext cx="3000210" cy="3000210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517607" y="2204680"/>
            <a:ext cx="3000210" cy="3000210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29"/>
          <p:cNvGrpSpPr>
            <a:grpSpLocks/>
          </p:cNvGrpSpPr>
          <p:nvPr/>
        </p:nvGrpSpPr>
        <p:grpSpPr bwMode="auto">
          <a:xfrm>
            <a:off x="2532184" y="1789553"/>
            <a:ext cx="662992" cy="665225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8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18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6109200" y="1789553"/>
            <a:ext cx="662992" cy="665225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6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182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31"/>
          <p:cNvGrpSpPr>
            <a:grpSpLocks/>
          </p:cNvGrpSpPr>
          <p:nvPr/>
        </p:nvGrpSpPr>
        <p:grpSpPr bwMode="auto">
          <a:xfrm>
            <a:off x="9686216" y="1789553"/>
            <a:ext cx="662992" cy="665225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4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32632" cy="280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969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182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15"/>
          <p:cNvSpPr txBox="1"/>
          <p:nvPr/>
        </p:nvSpPr>
        <p:spPr>
          <a:xfrm>
            <a:off x="1667960" y="5748578"/>
            <a:ext cx="23914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3" name="TextBox 16"/>
          <p:cNvSpPr txBox="1"/>
          <p:nvPr/>
        </p:nvSpPr>
        <p:spPr>
          <a:xfrm>
            <a:off x="1955578" y="542784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5256120" y="5748578"/>
            <a:ext cx="23914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5" name="TextBox 16"/>
          <p:cNvSpPr txBox="1"/>
          <p:nvPr/>
        </p:nvSpPr>
        <p:spPr>
          <a:xfrm>
            <a:off x="5643927" y="542784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8821992" y="5748578"/>
            <a:ext cx="239144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7" name="TextBox 16"/>
          <p:cNvSpPr txBox="1"/>
          <p:nvPr/>
        </p:nvSpPr>
        <p:spPr>
          <a:xfrm>
            <a:off x="9109610" y="542784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805888"/>
      </p:ext>
    </p:extLst>
  </p:cSld>
  <p:clrMapOvr>
    <a:masterClrMapping/>
  </p:clrMapOvr>
  <p:transition spd="slow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ntr" presetSubtype="1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7" presetClass="entr" presetSubtype="1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7" presetClass="entr" presetSubtype="1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reeform 6"/>
          <p:cNvSpPr>
            <a:spLocks/>
          </p:cNvSpPr>
          <p:nvPr/>
        </p:nvSpPr>
        <p:spPr bwMode="auto">
          <a:xfrm>
            <a:off x="2771787" y="1755062"/>
            <a:ext cx="1305161" cy="1305161"/>
          </a:xfrm>
          <a:custGeom>
            <a:avLst/>
            <a:gdLst>
              <a:gd name="T0" fmla="*/ 510 w 1020"/>
              <a:gd name="T1" fmla="*/ 0 h 1020"/>
              <a:gd name="T2" fmla="*/ 1020 w 1020"/>
              <a:gd name="T3" fmla="*/ 510 h 1020"/>
              <a:gd name="T4" fmla="*/ 1020 w 1020"/>
              <a:gd name="T5" fmla="*/ 510 h 1020"/>
              <a:gd name="T6" fmla="*/ 510 w 1020"/>
              <a:gd name="T7" fmla="*/ 1020 h 1020"/>
              <a:gd name="T8" fmla="*/ 510 w 1020"/>
              <a:gd name="T9" fmla="*/ 1020 h 1020"/>
              <a:gd name="T10" fmla="*/ 0 w 1020"/>
              <a:gd name="T11" fmla="*/ 510 h 1020"/>
              <a:gd name="T12" fmla="*/ 510 w 1020"/>
              <a:gd name="T13" fmla="*/ 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0" h="1020">
                <a:moveTo>
                  <a:pt x="510" y="0"/>
                </a:moveTo>
                <a:lnTo>
                  <a:pt x="1020" y="510"/>
                </a:lnTo>
                <a:lnTo>
                  <a:pt x="1020" y="510"/>
                </a:lnTo>
                <a:lnTo>
                  <a:pt x="510" y="1020"/>
                </a:lnTo>
                <a:lnTo>
                  <a:pt x="510" y="1020"/>
                </a:lnTo>
                <a:lnTo>
                  <a:pt x="0" y="510"/>
                </a:lnTo>
                <a:lnTo>
                  <a:pt x="510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8"/>
          <p:cNvSpPr>
            <a:spLocks/>
          </p:cNvSpPr>
          <p:nvPr/>
        </p:nvSpPr>
        <p:spPr bwMode="auto">
          <a:xfrm>
            <a:off x="3473194" y="1346809"/>
            <a:ext cx="3567054" cy="3563212"/>
          </a:xfrm>
          <a:custGeom>
            <a:avLst/>
            <a:gdLst>
              <a:gd name="T0" fmla="*/ 929 w 1857"/>
              <a:gd name="T1" fmla="*/ 0 h 1855"/>
              <a:gd name="T2" fmla="*/ 1857 w 1857"/>
              <a:gd name="T3" fmla="*/ 928 h 1855"/>
              <a:gd name="T4" fmla="*/ 929 w 1857"/>
              <a:gd name="T5" fmla="*/ 1855 h 1855"/>
              <a:gd name="T6" fmla="*/ 0 w 1857"/>
              <a:gd name="T7" fmla="*/ 928 h 1855"/>
              <a:gd name="T8" fmla="*/ 929 w 1857"/>
              <a:gd name="T9" fmla="*/ 0 h 1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55">
                <a:moveTo>
                  <a:pt x="929" y="0"/>
                </a:moveTo>
                <a:lnTo>
                  <a:pt x="1857" y="928"/>
                </a:lnTo>
                <a:lnTo>
                  <a:pt x="929" y="1855"/>
                </a:lnTo>
                <a:lnTo>
                  <a:pt x="0" y="928"/>
                </a:lnTo>
                <a:lnTo>
                  <a:pt x="92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2161242" y="3219656"/>
            <a:ext cx="2535547" cy="2535546"/>
          </a:xfrm>
          <a:custGeom>
            <a:avLst/>
            <a:gdLst>
              <a:gd name="T0" fmla="*/ 660 w 1320"/>
              <a:gd name="T1" fmla="*/ 0 h 1320"/>
              <a:gd name="T2" fmla="*/ 1320 w 1320"/>
              <a:gd name="T3" fmla="*/ 660 h 1320"/>
              <a:gd name="T4" fmla="*/ 1320 w 1320"/>
              <a:gd name="T5" fmla="*/ 660 h 1320"/>
              <a:gd name="T6" fmla="*/ 660 w 1320"/>
              <a:gd name="T7" fmla="*/ 1320 h 1320"/>
              <a:gd name="T8" fmla="*/ 0 w 1320"/>
              <a:gd name="T9" fmla="*/ 660 h 1320"/>
              <a:gd name="T10" fmla="*/ 660 w 1320"/>
              <a:gd name="T11" fmla="*/ 0 h 1320"/>
              <a:gd name="T12" fmla="*/ 660 w 1320"/>
              <a:gd name="T13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20" h="1320">
                <a:moveTo>
                  <a:pt x="660" y="0"/>
                </a:moveTo>
                <a:lnTo>
                  <a:pt x="1320" y="660"/>
                </a:lnTo>
                <a:lnTo>
                  <a:pt x="1320" y="660"/>
                </a:lnTo>
                <a:lnTo>
                  <a:pt x="660" y="1320"/>
                </a:lnTo>
                <a:lnTo>
                  <a:pt x="0" y="660"/>
                </a:lnTo>
                <a:lnTo>
                  <a:pt x="660" y="0"/>
                </a:lnTo>
                <a:lnTo>
                  <a:pt x="660" y="0"/>
                </a:lnTo>
                <a:close/>
              </a:path>
            </a:pathLst>
          </a:cu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518" r="-35900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10"/>
          <p:cNvSpPr>
            <a:spLocks/>
          </p:cNvSpPr>
          <p:nvPr/>
        </p:nvSpPr>
        <p:spPr bwMode="auto">
          <a:xfrm>
            <a:off x="4277086" y="4550818"/>
            <a:ext cx="954793" cy="954792"/>
          </a:xfrm>
          <a:custGeom>
            <a:avLst/>
            <a:gdLst>
              <a:gd name="T0" fmla="*/ 307 w 613"/>
              <a:gd name="T1" fmla="*/ 0 h 613"/>
              <a:gd name="T2" fmla="*/ 613 w 613"/>
              <a:gd name="T3" fmla="*/ 307 h 613"/>
              <a:gd name="T4" fmla="*/ 307 w 613"/>
              <a:gd name="T5" fmla="*/ 613 h 613"/>
              <a:gd name="T6" fmla="*/ 0 w 613"/>
              <a:gd name="T7" fmla="*/ 307 h 613"/>
              <a:gd name="T8" fmla="*/ 307 w 613"/>
              <a:gd name="T9" fmla="*/ 0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3" h="613">
                <a:moveTo>
                  <a:pt x="307" y="0"/>
                </a:moveTo>
                <a:lnTo>
                  <a:pt x="613" y="307"/>
                </a:lnTo>
                <a:lnTo>
                  <a:pt x="307" y="613"/>
                </a:lnTo>
                <a:lnTo>
                  <a:pt x="0" y="307"/>
                </a:lnTo>
                <a:lnTo>
                  <a:pt x="30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2"/>
          <p:cNvSpPr>
            <a:spLocks/>
          </p:cNvSpPr>
          <p:nvPr/>
        </p:nvSpPr>
        <p:spPr bwMode="auto">
          <a:xfrm>
            <a:off x="6547743" y="1927997"/>
            <a:ext cx="1141275" cy="1138036"/>
          </a:xfrm>
          <a:custGeom>
            <a:avLst/>
            <a:gdLst>
              <a:gd name="T0" fmla="*/ 528 w 1057"/>
              <a:gd name="T1" fmla="*/ 0 h 1054"/>
              <a:gd name="T2" fmla="*/ 1057 w 1057"/>
              <a:gd name="T3" fmla="*/ 527 h 1054"/>
              <a:gd name="T4" fmla="*/ 528 w 1057"/>
              <a:gd name="T5" fmla="*/ 1054 h 1054"/>
              <a:gd name="T6" fmla="*/ 510 w 1057"/>
              <a:gd name="T7" fmla="*/ 1037 h 1054"/>
              <a:gd name="T8" fmla="*/ 0 w 1057"/>
              <a:gd name="T9" fmla="*/ 527 h 1054"/>
              <a:gd name="T10" fmla="*/ 510 w 1057"/>
              <a:gd name="T11" fmla="*/ 17 h 1054"/>
              <a:gd name="T12" fmla="*/ 528 w 1057"/>
              <a:gd name="T13" fmla="*/ 0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7" h="1054">
                <a:moveTo>
                  <a:pt x="528" y="0"/>
                </a:moveTo>
                <a:lnTo>
                  <a:pt x="1057" y="527"/>
                </a:lnTo>
                <a:lnTo>
                  <a:pt x="528" y="1054"/>
                </a:lnTo>
                <a:lnTo>
                  <a:pt x="510" y="1037"/>
                </a:lnTo>
                <a:lnTo>
                  <a:pt x="0" y="527"/>
                </a:lnTo>
                <a:lnTo>
                  <a:pt x="510" y="17"/>
                </a:lnTo>
                <a:lnTo>
                  <a:pt x="528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"/>
          <p:cNvSpPr>
            <a:spLocks/>
          </p:cNvSpPr>
          <p:nvPr/>
        </p:nvSpPr>
        <p:spPr bwMode="auto">
          <a:xfrm>
            <a:off x="4474035" y="5553205"/>
            <a:ext cx="560893" cy="558973"/>
          </a:xfrm>
          <a:custGeom>
            <a:avLst/>
            <a:gdLst>
              <a:gd name="T0" fmla="*/ 145 w 292"/>
              <a:gd name="T1" fmla="*/ 0 h 291"/>
              <a:gd name="T2" fmla="*/ 292 w 292"/>
              <a:gd name="T3" fmla="*/ 146 h 291"/>
              <a:gd name="T4" fmla="*/ 145 w 292"/>
              <a:gd name="T5" fmla="*/ 291 h 291"/>
              <a:gd name="T6" fmla="*/ 0 w 292"/>
              <a:gd name="T7" fmla="*/ 146 h 291"/>
              <a:gd name="T8" fmla="*/ 145 w 292"/>
              <a:gd name="T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291">
                <a:moveTo>
                  <a:pt x="145" y="0"/>
                </a:moveTo>
                <a:lnTo>
                  <a:pt x="292" y="146"/>
                </a:lnTo>
                <a:lnTo>
                  <a:pt x="145" y="291"/>
                </a:lnTo>
                <a:lnTo>
                  <a:pt x="0" y="146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>
            <a:off x="5049538" y="664626"/>
            <a:ext cx="560893" cy="558973"/>
          </a:xfrm>
          <a:custGeom>
            <a:avLst/>
            <a:gdLst>
              <a:gd name="T0" fmla="*/ 145 w 292"/>
              <a:gd name="T1" fmla="*/ 0 h 291"/>
              <a:gd name="T2" fmla="*/ 292 w 292"/>
              <a:gd name="T3" fmla="*/ 146 h 291"/>
              <a:gd name="T4" fmla="*/ 145 w 292"/>
              <a:gd name="T5" fmla="*/ 291 h 291"/>
              <a:gd name="T6" fmla="*/ 0 w 292"/>
              <a:gd name="T7" fmla="*/ 146 h 291"/>
              <a:gd name="T8" fmla="*/ 145 w 292"/>
              <a:gd name="T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2" h="291">
                <a:moveTo>
                  <a:pt x="145" y="0"/>
                </a:moveTo>
                <a:lnTo>
                  <a:pt x="292" y="146"/>
                </a:lnTo>
                <a:lnTo>
                  <a:pt x="145" y="291"/>
                </a:lnTo>
                <a:lnTo>
                  <a:pt x="0" y="146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MH_Others_1"/>
          <p:cNvSpPr txBox="1"/>
          <p:nvPr>
            <p:custDataLst>
              <p:tags r:id="rId1"/>
            </p:custDataLst>
          </p:nvPr>
        </p:nvSpPr>
        <p:spPr>
          <a:xfrm>
            <a:off x="3794928" y="2436216"/>
            <a:ext cx="287390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6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s_2"/>
          <p:cNvSpPr txBox="1"/>
          <p:nvPr>
            <p:custDataLst>
              <p:tags r:id="rId2"/>
            </p:custDataLst>
          </p:nvPr>
        </p:nvSpPr>
        <p:spPr>
          <a:xfrm>
            <a:off x="3809443" y="3451877"/>
            <a:ext cx="284487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SubTitle_1"/>
          <p:cNvSpPr txBox="1"/>
          <p:nvPr>
            <p:custDataLst>
              <p:tags r:id="rId3"/>
            </p:custDataLst>
          </p:nvPr>
        </p:nvSpPr>
        <p:spPr>
          <a:xfrm>
            <a:off x="8170654" y="2725839"/>
            <a:ext cx="2311020" cy="53860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SubTitle_2"/>
          <p:cNvSpPr txBox="1"/>
          <p:nvPr>
            <p:custDataLst>
              <p:tags r:id="rId4"/>
            </p:custDataLst>
          </p:nvPr>
        </p:nvSpPr>
        <p:spPr>
          <a:xfrm>
            <a:off x="7287976" y="3644188"/>
            <a:ext cx="2311019" cy="53860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SubTitle_3"/>
          <p:cNvSpPr txBox="1"/>
          <p:nvPr>
            <p:custDataLst>
              <p:tags r:id="rId5"/>
            </p:custDataLst>
          </p:nvPr>
        </p:nvSpPr>
        <p:spPr>
          <a:xfrm>
            <a:off x="6425680" y="4562537"/>
            <a:ext cx="2290637" cy="53860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SubTitle_4"/>
          <p:cNvSpPr txBox="1"/>
          <p:nvPr>
            <p:custDataLst>
              <p:tags r:id="rId6"/>
            </p:custDataLst>
          </p:nvPr>
        </p:nvSpPr>
        <p:spPr>
          <a:xfrm>
            <a:off x="5454609" y="5480886"/>
            <a:ext cx="2399412" cy="53860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547446"/>
      </p:ext>
    </p:extLst>
  </p:cSld>
  <p:clrMapOvr>
    <a:masterClrMapping/>
  </p:clrMapOvr>
  <p:transition spd="slow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15" grpId="0"/>
          <p:bldP spid="16" grpId="0"/>
          <p:bldP spid="17" grpId="0"/>
          <p:bldP spid="18" grpId="0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4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55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56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57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5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5" fill="hold">
                          <p:stCondLst>
                            <p:cond delay="indefinite"/>
                          </p:stCondLst>
                          <p:childTnLst>
                            <p:par>
                              <p:cTn id="6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7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1" fill="hold">
                          <p:stCondLst>
                            <p:cond delay="indefinite"/>
                          </p:stCondLst>
                          <p:childTnLst>
                            <p:par>
                              <p:cTn id="7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7" fill="hold">
                          <p:stCondLst>
                            <p:cond delay="indefinite"/>
                          </p:stCondLst>
                          <p:childTnLst>
                            <p:par>
                              <p:cTn id="7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9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15" grpId="0"/>
          <p:bldP spid="16" grpId="0"/>
          <p:bldP spid="17" grpId="0"/>
          <p:bldP spid="18" grpId="0"/>
          <p:bldP spid="19" grpId="0"/>
          <p:bldP spid="20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84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749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30"/>
          <p:cNvSpPr>
            <a:spLocks noEditPoints="1"/>
          </p:cNvSpPr>
          <p:nvPr/>
        </p:nvSpPr>
        <p:spPr bwMode="auto">
          <a:xfrm>
            <a:off x="4050891" y="1162975"/>
            <a:ext cx="1706562" cy="1708415"/>
          </a:xfrm>
          <a:custGeom>
            <a:avLst/>
            <a:gdLst>
              <a:gd name="T0" fmla="*/ 461 w 921"/>
              <a:gd name="T1" fmla="*/ 9 h 922"/>
              <a:gd name="T2" fmla="*/ 8 w 921"/>
              <a:gd name="T3" fmla="*/ 462 h 922"/>
              <a:gd name="T4" fmla="*/ 461 w 921"/>
              <a:gd name="T5" fmla="*/ 913 h 922"/>
              <a:gd name="T6" fmla="*/ 912 w 921"/>
              <a:gd name="T7" fmla="*/ 462 h 922"/>
              <a:gd name="T8" fmla="*/ 461 w 921"/>
              <a:gd name="T9" fmla="*/ 9 h 922"/>
              <a:gd name="T10" fmla="*/ 461 w 921"/>
              <a:gd name="T11" fmla="*/ 0 h 922"/>
              <a:gd name="T12" fmla="*/ 921 w 921"/>
              <a:gd name="T13" fmla="*/ 462 h 922"/>
              <a:gd name="T14" fmla="*/ 461 w 921"/>
              <a:gd name="T15" fmla="*/ 922 h 922"/>
              <a:gd name="T16" fmla="*/ 0 w 921"/>
              <a:gd name="T17" fmla="*/ 462 h 922"/>
              <a:gd name="T18" fmla="*/ 461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1" y="9"/>
                </a:moveTo>
                <a:lnTo>
                  <a:pt x="8" y="462"/>
                </a:lnTo>
                <a:lnTo>
                  <a:pt x="461" y="913"/>
                </a:lnTo>
                <a:lnTo>
                  <a:pt x="912" y="462"/>
                </a:lnTo>
                <a:lnTo>
                  <a:pt x="461" y="9"/>
                </a:lnTo>
                <a:close/>
                <a:moveTo>
                  <a:pt x="461" y="0"/>
                </a:moveTo>
                <a:lnTo>
                  <a:pt x="921" y="462"/>
                </a:lnTo>
                <a:lnTo>
                  <a:pt x="461" y="922"/>
                </a:lnTo>
                <a:lnTo>
                  <a:pt x="0" y="462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3" name="Freeform 31"/>
          <p:cNvSpPr>
            <a:spLocks noEditPoints="1"/>
          </p:cNvSpPr>
          <p:nvPr/>
        </p:nvSpPr>
        <p:spPr bwMode="auto">
          <a:xfrm>
            <a:off x="6026131" y="1162975"/>
            <a:ext cx="1706562" cy="1708415"/>
          </a:xfrm>
          <a:custGeom>
            <a:avLst/>
            <a:gdLst>
              <a:gd name="T0" fmla="*/ 462 w 921"/>
              <a:gd name="T1" fmla="*/ 9 h 922"/>
              <a:gd name="T2" fmla="*/ 9 w 921"/>
              <a:gd name="T3" fmla="*/ 462 h 922"/>
              <a:gd name="T4" fmla="*/ 462 w 921"/>
              <a:gd name="T5" fmla="*/ 913 h 922"/>
              <a:gd name="T6" fmla="*/ 913 w 921"/>
              <a:gd name="T7" fmla="*/ 462 h 922"/>
              <a:gd name="T8" fmla="*/ 462 w 921"/>
              <a:gd name="T9" fmla="*/ 9 h 922"/>
              <a:gd name="T10" fmla="*/ 462 w 921"/>
              <a:gd name="T11" fmla="*/ 0 h 922"/>
              <a:gd name="T12" fmla="*/ 921 w 921"/>
              <a:gd name="T13" fmla="*/ 462 h 922"/>
              <a:gd name="T14" fmla="*/ 462 w 921"/>
              <a:gd name="T15" fmla="*/ 922 h 922"/>
              <a:gd name="T16" fmla="*/ 0 w 921"/>
              <a:gd name="T17" fmla="*/ 462 h 922"/>
              <a:gd name="T18" fmla="*/ 462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2" y="9"/>
                </a:moveTo>
                <a:lnTo>
                  <a:pt x="9" y="462"/>
                </a:lnTo>
                <a:lnTo>
                  <a:pt x="462" y="913"/>
                </a:lnTo>
                <a:lnTo>
                  <a:pt x="913" y="462"/>
                </a:lnTo>
                <a:lnTo>
                  <a:pt x="462" y="9"/>
                </a:lnTo>
                <a:close/>
                <a:moveTo>
                  <a:pt x="462" y="0"/>
                </a:moveTo>
                <a:lnTo>
                  <a:pt x="921" y="462"/>
                </a:lnTo>
                <a:lnTo>
                  <a:pt x="462" y="922"/>
                </a:lnTo>
                <a:lnTo>
                  <a:pt x="0" y="462"/>
                </a:lnTo>
                <a:lnTo>
                  <a:pt x="46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33"/>
          <p:cNvSpPr>
            <a:spLocks/>
          </p:cNvSpPr>
          <p:nvPr/>
        </p:nvSpPr>
        <p:spPr bwMode="auto">
          <a:xfrm>
            <a:off x="354" y="314326"/>
            <a:ext cx="859766" cy="1704709"/>
          </a:xfrm>
          <a:custGeom>
            <a:avLst/>
            <a:gdLst>
              <a:gd name="T0" fmla="*/ 0 w 464"/>
              <a:gd name="T1" fmla="*/ 0 h 920"/>
              <a:gd name="T2" fmla="*/ 464 w 464"/>
              <a:gd name="T3" fmla="*/ 461 h 920"/>
              <a:gd name="T4" fmla="*/ 2 w 464"/>
              <a:gd name="T5" fmla="*/ 920 h 920"/>
              <a:gd name="T6" fmla="*/ 2 w 464"/>
              <a:gd name="T7" fmla="*/ 460 h 920"/>
              <a:gd name="T8" fmla="*/ 0 w 464"/>
              <a:gd name="T9" fmla="*/ 460 h 920"/>
              <a:gd name="T10" fmla="*/ 0 w 464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4" h="920">
                <a:moveTo>
                  <a:pt x="0" y="0"/>
                </a:moveTo>
                <a:lnTo>
                  <a:pt x="464" y="461"/>
                </a:lnTo>
                <a:lnTo>
                  <a:pt x="2" y="920"/>
                </a:lnTo>
                <a:lnTo>
                  <a:pt x="2" y="460"/>
                </a:lnTo>
                <a:lnTo>
                  <a:pt x="0" y="4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4"/>
          <p:cNvSpPr>
            <a:spLocks/>
          </p:cNvSpPr>
          <p:nvPr/>
        </p:nvSpPr>
        <p:spPr bwMode="auto">
          <a:xfrm>
            <a:off x="102267" y="1211151"/>
            <a:ext cx="1721386" cy="1708415"/>
          </a:xfrm>
          <a:custGeom>
            <a:avLst/>
            <a:gdLst>
              <a:gd name="T0" fmla="*/ 463 w 929"/>
              <a:gd name="T1" fmla="*/ 0 h 922"/>
              <a:gd name="T2" fmla="*/ 929 w 929"/>
              <a:gd name="T3" fmla="*/ 462 h 922"/>
              <a:gd name="T4" fmla="*/ 465 w 929"/>
              <a:gd name="T5" fmla="*/ 922 h 922"/>
              <a:gd name="T6" fmla="*/ 465 w 929"/>
              <a:gd name="T7" fmla="*/ 920 h 922"/>
              <a:gd name="T8" fmla="*/ 2 w 929"/>
              <a:gd name="T9" fmla="*/ 460 h 922"/>
              <a:gd name="T10" fmla="*/ 0 w 929"/>
              <a:gd name="T11" fmla="*/ 460 h 922"/>
              <a:gd name="T12" fmla="*/ 2 w 929"/>
              <a:gd name="T13" fmla="*/ 460 h 922"/>
              <a:gd name="T14" fmla="*/ 0 w 929"/>
              <a:gd name="T15" fmla="*/ 458 h 922"/>
              <a:gd name="T16" fmla="*/ 2 w 929"/>
              <a:gd name="T17" fmla="*/ 458 h 922"/>
              <a:gd name="T18" fmla="*/ 463 w 929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9" h="922">
                <a:moveTo>
                  <a:pt x="463" y="0"/>
                </a:moveTo>
                <a:lnTo>
                  <a:pt x="929" y="462"/>
                </a:lnTo>
                <a:lnTo>
                  <a:pt x="465" y="922"/>
                </a:lnTo>
                <a:lnTo>
                  <a:pt x="465" y="920"/>
                </a:lnTo>
                <a:lnTo>
                  <a:pt x="2" y="460"/>
                </a:lnTo>
                <a:lnTo>
                  <a:pt x="0" y="460"/>
                </a:lnTo>
                <a:lnTo>
                  <a:pt x="2" y="460"/>
                </a:lnTo>
                <a:lnTo>
                  <a:pt x="0" y="458"/>
                </a:lnTo>
                <a:lnTo>
                  <a:pt x="2" y="458"/>
                </a:lnTo>
                <a:lnTo>
                  <a:pt x="463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5"/>
          <p:cNvSpPr>
            <a:spLocks/>
          </p:cNvSpPr>
          <p:nvPr/>
        </p:nvSpPr>
        <p:spPr bwMode="auto">
          <a:xfrm>
            <a:off x="354" y="2119094"/>
            <a:ext cx="859766" cy="1704709"/>
          </a:xfrm>
          <a:custGeom>
            <a:avLst/>
            <a:gdLst>
              <a:gd name="T0" fmla="*/ 0 w 464"/>
              <a:gd name="T1" fmla="*/ 0 h 920"/>
              <a:gd name="T2" fmla="*/ 464 w 464"/>
              <a:gd name="T3" fmla="*/ 462 h 920"/>
              <a:gd name="T4" fmla="*/ 2 w 464"/>
              <a:gd name="T5" fmla="*/ 920 h 920"/>
              <a:gd name="T6" fmla="*/ 2 w 464"/>
              <a:gd name="T7" fmla="*/ 462 h 920"/>
              <a:gd name="T8" fmla="*/ 0 w 464"/>
              <a:gd name="T9" fmla="*/ 462 h 920"/>
              <a:gd name="T10" fmla="*/ 0 w 464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4" h="920">
                <a:moveTo>
                  <a:pt x="0" y="0"/>
                </a:moveTo>
                <a:lnTo>
                  <a:pt x="464" y="462"/>
                </a:lnTo>
                <a:lnTo>
                  <a:pt x="2" y="920"/>
                </a:lnTo>
                <a:lnTo>
                  <a:pt x="2" y="462"/>
                </a:lnTo>
                <a:lnTo>
                  <a:pt x="0" y="4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6"/>
          <p:cNvSpPr>
            <a:spLocks/>
          </p:cNvSpPr>
          <p:nvPr/>
        </p:nvSpPr>
        <p:spPr bwMode="auto">
          <a:xfrm>
            <a:off x="1082474" y="314326"/>
            <a:ext cx="1717680" cy="1704709"/>
          </a:xfrm>
          <a:custGeom>
            <a:avLst/>
            <a:gdLst>
              <a:gd name="T0" fmla="*/ 463 w 927"/>
              <a:gd name="T1" fmla="*/ 0 h 920"/>
              <a:gd name="T2" fmla="*/ 927 w 927"/>
              <a:gd name="T3" fmla="*/ 461 h 920"/>
              <a:gd name="T4" fmla="*/ 465 w 927"/>
              <a:gd name="T5" fmla="*/ 920 h 920"/>
              <a:gd name="T6" fmla="*/ 465 w 927"/>
              <a:gd name="T7" fmla="*/ 918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1 w 927"/>
              <a:gd name="T17" fmla="*/ 458 h 920"/>
              <a:gd name="T18" fmla="*/ 463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3" y="0"/>
                </a:moveTo>
                <a:lnTo>
                  <a:pt x="927" y="461"/>
                </a:lnTo>
                <a:lnTo>
                  <a:pt x="465" y="920"/>
                </a:lnTo>
                <a:lnTo>
                  <a:pt x="465" y="91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1" y="458"/>
                </a:lnTo>
                <a:lnTo>
                  <a:pt x="46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37"/>
          <p:cNvSpPr>
            <a:spLocks/>
          </p:cNvSpPr>
          <p:nvPr/>
        </p:nvSpPr>
        <p:spPr bwMode="auto">
          <a:xfrm>
            <a:off x="1082474" y="2119094"/>
            <a:ext cx="1717680" cy="1704709"/>
          </a:xfrm>
          <a:custGeom>
            <a:avLst/>
            <a:gdLst>
              <a:gd name="T0" fmla="*/ 463 w 927"/>
              <a:gd name="T1" fmla="*/ 0 h 920"/>
              <a:gd name="T2" fmla="*/ 927 w 927"/>
              <a:gd name="T3" fmla="*/ 462 h 920"/>
              <a:gd name="T4" fmla="*/ 465 w 927"/>
              <a:gd name="T5" fmla="*/ 920 h 920"/>
              <a:gd name="T6" fmla="*/ 465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1 w 927"/>
              <a:gd name="T17" fmla="*/ 458 h 920"/>
              <a:gd name="T18" fmla="*/ 463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3" y="0"/>
                </a:moveTo>
                <a:lnTo>
                  <a:pt x="927" y="462"/>
                </a:lnTo>
                <a:lnTo>
                  <a:pt x="465" y="920"/>
                </a:lnTo>
                <a:lnTo>
                  <a:pt x="465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1" y="458"/>
                </a:lnTo>
                <a:lnTo>
                  <a:pt x="46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38"/>
          <p:cNvSpPr>
            <a:spLocks/>
          </p:cNvSpPr>
          <p:nvPr/>
        </p:nvSpPr>
        <p:spPr bwMode="auto">
          <a:xfrm>
            <a:off x="2097887" y="1211151"/>
            <a:ext cx="1717680" cy="1708415"/>
          </a:xfrm>
          <a:custGeom>
            <a:avLst/>
            <a:gdLst>
              <a:gd name="T0" fmla="*/ 463 w 927"/>
              <a:gd name="T1" fmla="*/ 0 h 922"/>
              <a:gd name="T2" fmla="*/ 927 w 927"/>
              <a:gd name="T3" fmla="*/ 462 h 922"/>
              <a:gd name="T4" fmla="*/ 463 w 927"/>
              <a:gd name="T5" fmla="*/ 922 h 922"/>
              <a:gd name="T6" fmla="*/ 463 w 927"/>
              <a:gd name="T7" fmla="*/ 920 h 922"/>
              <a:gd name="T8" fmla="*/ 0 w 927"/>
              <a:gd name="T9" fmla="*/ 460 h 922"/>
              <a:gd name="T10" fmla="*/ 0 w 927"/>
              <a:gd name="T11" fmla="*/ 460 h 922"/>
              <a:gd name="T12" fmla="*/ 0 w 927"/>
              <a:gd name="T13" fmla="*/ 460 h 922"/>
              <a:gd name="T14" fmla="*/ 0 w 927"/>
              <a:gd name="T15" fmla="*/ 458 h 922"/>
              <a:gd name="T16" fmla="*/ 0 w 927"/>
              <a:gd name="T17" fmla="*/ 458 h 922"/>
              <a:gd name="T18" fmla="*/ 463 w 927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2">
                <a:moveTo>
                  <a:pt x="463" y="0"/>
                </a:moveTo>
                <a:lnTo>
                  <a:pt x="927" y="462"/>
                </a:lnTo>
                <a:lnTo>
                  <a:pt x="463" y="922"/>
                </a:lnTo>
                <a:lnTo>
                  <a:pt x="463" y="920"/>
                </a:lnTo>
                <a:lnTo>
                  <a:pt x="0" y="460"/>
                </a:lnTo>
                <a:lnTo>
                  <a:pt x="0" y="460"/>
                </a:lnTo>
                <a:lnTo>
                  <a:pt x="0" y="460"/>
                </a:lnTo>
                <a:lnTo>
                  <a:pt x="0" y="458"/>
                </a:lnTo>
                <a:lnTo>
                  <a:pt x="0" y="458"/>
                </a:lnTo>
                <a:lnTo>
                  <a:pt x="463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9"/>
          <p:cNvSpPr>
            <a:spLocks/>
          </p:cNvSpPr>
          <p:nvPr/>
        </p:nvSpPr>
        <p:spPr bwMode="auto">
          <a:xfrm>
            <a:off x="3076242" y="2119094"/>
            <a:ext cx="1717680" cy="1704709"/>
          </a:xfrm>
          <a:custGeom>
            <a:avLst/>
            <a:gdLst>
              <a:gd name="T0" fmla="*/ 464 w 927"/>
              <a:gd name="T1" fmla="*/ 0 h 920"/>
              <a:gd name="T2" fmla="*/ 927 w 927"/>
              <a:gd name="T3" fmla="*/ 462 h 920"/>
              <a:gd name="T4" fmla="*/ 464 w 927"/>
              <a:gd name="T5" fmla="*/ 920 h 920"/>
              <a:gd name="T6" fmla="*/ 464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0 w 927"/>
              <a:gd name="T17" fmla="*/ 458 h 920"/>
              <a:gd name="T18" fmla="*/ 464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4" y="0"/>
                </a:moveTo>
                <a:lnTo>
                  <a:pt x="927" y="462"/>
                </a:lnTo>
                <a:lnTo>
                  <a:pt x="464" y="920"/>
                </a:lnTo>
                <a:lnTo>
                  <a:pt x="464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4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40"/>
          <p:cNvSpPr>
            <a:spLocks/>
          </p:cNvSpPr>
          <p:nvPr/>
        </p:nvSpPr>
        <p:spPr bwMode="auto">
          <a:xfrm>
            <a:off x="4043479" y="3034449"/>
            <a:ext cx="1704709" cy="854208"/>
          </a:xfrm>
          <a:custGeom>
            <a:avLst/>
            <a:gdLst>
              <a:gd name="T0" fmla="*/ 464 w 920"/>
              <a:gd name="T1" fmla="*/ 0 h 461"/>
              <a:gd name="T2" fmla="*/ 920 w 920"/>
              <a:gd name="T3" fmla="*/ 461 h 461"/>
              <a:gd name="T4" fmla="*/ 464 w 920"/>
              <a:gd name="T5" fmla="*/ 461 h 461"/>
              <a:gd name="T6" fmla="*/ 0 w 920"/>
              <a:gd name="T7" fmla="*/ 458 h 461"/>
              <a:gd name="T8" fmla="*/ 464 w 920"/>
              <a:gd name="T9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461">
                <a:moveTo>
                  <a:pt x="464" y="0"/>
                </a:moveTo>
                <a:lnTo>
                  <a:pt x="920" y="461"/>
                </a:lnTo>
                <a:lnTo>
                  <a:pt x="464" y="461"/>
                </a:lnTo>
                <a:lnTo>
                  <a:pt x="0" y="458"/>
                </a:lnTo>
                <a:lnTo>
                  <a:pt x="46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1"/>
          <p:cNvSpPr>
            <a:spLocks/>
          </p:cNvSpPr>
          <p:nvPr/>
        </p:nvSpPr>
        <p:spPr bwMode="auto">
          <a:xfrm>
            <a:off x="5023687" y="2119094"/>
            <a:ext cx="1717680" cy="1704709"/>
          </a:xfrm>
          <a:custGeom>
            <a:avLst/>
            <a:gdLst>
              <a:gd name="T0" fmla="*/ 461 w 927"/>
              <a:gd name="T1" fmla="*/ 0 h 920"/>
              <a:gd name="T2" fmla="*/ 927 w 927"/>
              <a:gd name="T3" fmla="*/ 462 h 920"/>
              <a:gd name="T4" fmla="*/ 463 w 927"/>
              <a:gd name="T5" fmla="*/ 920 h 920"/>
              <a:gd name="T6" fmla="*/ 463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0 w 927"/>
              <a:gd name="T17" fmla="*/ 458 h 920"/>
              <a:gd name="T18" fmla="*/ 461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1" y="0"/>
                </a:moveTo>
                <a:lnTo>
                  <a:pt x="927" y="462"/>
                </a:lnTo>
                <a:lnTo>
                  <a:pt x="463" y="920"/>
                </a:lnTo>
                <a:lnTo>
                  <a:pt x="463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461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4054693" y="4071310"/>
            <a:ext cx="755925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800" b="1" dirty="0" smtClean="0">
                <a:solidFill>
                  <a:schemeClr val="accent1"/>
                </a:solidFill>
                <a:cs typeface="Arial" panose="020B0604020202020204" pitchFamily="34" charset="0"/>
              </a:rPr>
              <a:t>THANK YOU </a:t>
            </a:r>
            <a:endParaRPr lang="zh-CN" altLang="en-US" sz="8800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4054693" y="5573584"/>
            <a:ext cx="495057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2800" dirty="0" smtClean="0">
                <a:solidFill>
                  <a:schemeClr val="accent1"/>
                </a:solidFill>
                <a:cs typeface="Arial" panose="020B0604020202020204" pitchFamily="34" charset="0"/>
              </a:rPr>
              <a:t>感谢</a:t>
            </a:r>
            <a:r>
              <a:rPr lang="zh-CN" altLang="en-US" sz="2800" dirty="0" smtClean="0">
                <a:solidFill>
                  <a:schemeClr val="accent1"/>
                </a:solidFill>
                <a:cs typeface="Arial" panose="020B0604020202020204" pitchFamily="34" charset="0"/>
              </a:rPr>
              <a:t>使用大侠素材铺高端</a:t>
            </a:r>
            <a:r>
              <a:rPr lang="en-US" altLang="zh-CN" sz="2800" dirty="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2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8" name="Freeform 30"/>
          <p:cNvSpPr>
            <a:spLocks noEditPoints="1"/>
          </p:cNvSpPr>
          <p:nvPr/>
        </p:nvSpPr>
        <p:spPr bwMode="auto">
          <a:xfrm>
            <a:off x="107825" y="3086331"/>
            <a:ext cx="1706562" cy="1708415"/>
          </a:xfrm>
          <a:custGeom>
            <a:avLst/>
            <a:gdLst>
              <a:gd name="T0" fmla="*/ 461 w 921"/>
              <a:gd name="T1" fmla="*/ 9 h 922"/>
              <a:gd name="T2" fmla="*/ 8 w 921"/>
              <a:gd name="T3" fmla="*/ 462 h 922"/>
              <a:gd name="T4" fmla="*/ 461 w 921"/>
              <a:gd name="T5" fmla="*/ 913 h 922"/>
              <a:gd name="T6" fmla="*/ 912 w 921"/>
              <a:gd name="T7" fmla="*/ 462 h 922"/>
              <a:gd name="T8" fmla="*/ 461 w 921"/>
              <a:gd name="T9" fmla="*/ 9 h 922"/>
              <a:gd name="T10" fmla="*/ 461 w 921"/>
              <a:gd name="T11" fmla="*/ 0 h 922"/>
              <a:gd name="T12" fmla="*/ 921 w 921"/>
              <a:gd name="T13" fmla="*/ 462 h 922"/>
              <a:gd name="T14" fmla="*/ 461 w 921"/>
              <a:gd name="T15" fmla="*/ 922 h 922"/>
              <a:gd name="T16" fmla="*/ 0 w 921"/>
              <a:gd name="T17" fmla="*/ 462 h 922"/>
              <a:gd name="T18" fmla="*/ 461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1" y="9"/>
                </a:moveTo>
                <a:lnTo>
                  <a:pt x="8" y="462"/>
                </a:lnTo>
                <a:lnTo>
                  <a:pt x="461" y="913"/>
                </a:lnTo>
                <a:lnTo>
                  <a:pt x="912" y="462"/>
                </a:lnTo>
                <a:lnTo>
                  <a:pt x="461" y="9"/>
                </a:lnTo>
                <a:close/>
                <a:moveTo>
                  <a:pt x="461" y="0"/>
                </a:moveTo>
                <a:lnTo>
                  <a:pt x="921" y="462"/>
                </a:lnTo>
                <a:lnTo>
                  <a:pt x="461" y="922"/>
                </a:lnTo>
                <a:lnTo>
                  <a:pt x="0" y="462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</p:spTree>
    <p:extLst>
      <p:ext uri="{BB962C8B-B14F-4D97-AF65-F5344CB8AC3E}">
        <p14:creationId xmlns:p14="http://schemas.microsoft.com/office/powerpoint/2010/main" val="1228898533"/>
      </p:ext>
    </p:extLst>
  </p:cSld>
  <p:clrMapOvr>
    <a:masterClrMapping/>
  </p:clrMapOvr>
  <p:transition spd="slow" advTm="0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8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85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6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8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97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8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43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16" grpId="0"/>
          <p:bldP spid="16" grpId="1"/>
          <p:bldP spid="17" grpId="0"/>
          <p:bldP spid="17" grpId="1"/>
          <p:bldP spid="1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7" fill="hold">
                          <p:stCondLst>
                            <p:cond delay="indefinite"/>
                          </p:stCondLst>
                          <p:childTnLst>
                            <p:par>
                              <p:cTn id="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9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7" fill="hold">
                          <p:stCondLst>
                            <p:cond delay="indefinite"/>
                          </p:stCondLst>
                          <p:childTnLst>
                            <p:par>
                              <p:cTn id="5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9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9" fill="hold">
                          <p:stCondLst>
                            <p:cond delay="indefinite"/>
                          </p:stCondLst>
                          <p:childTnLst>
                            <p:par>
                              <p:cTn id="7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84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85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6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8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96" presetID="26" presetClass="emph" presetSubtype="0" fill="hold" grpId="1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97" dur="500" tmFilter="0, 0; .2, .5; .8, .5; 1, 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8" dur="250" autoRev="1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2" grpId="0" animBg="1"/>
          <p:bldP spid="43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16" grpId="0"/>
          <p:bldP spid="16" grpId="1"/>
          <p:bldP spid="17" grpId="0"/>
          <p:bldP spid="17" grpId="1"/>
          <p:bldP spid="18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30"/>
          <p:cNvSpPr>
            <a:spLocks noEditPoints="1"/>
          </p:cNvSpPr>
          <p:nvPr/>
        </p:nvSpPr>
        <p:spPr bwMode="auto">
          <a:xfrm>
            <a:off x="4050891" y="1162975"/>
            <a:ext cx="1706562" cy="1708415"/>
          </a:xfrm>
          <a:custGeom>
            <a:avLst/>
            <a:gdLst>
              <a:gd name="T0" fmla="*/ 461 w 921"/>
              <a:gd name="T1" fmla="*/ 9 h 922"/>
              <a:gd name="T2" fmla="*/ 8 w 921"/>
              <a:gd name="T3" fmla="*/ 462 h 922"/>
              <a:gd name="T4" fmla="*/ 461 w 921"/>
              <a:gd name="T5" fmla="*/ 913 h 922"/>
              <a:gd name="T6" fmla="*/ 912 w 921"/>
              <a:gd name="T7" fmla="*/ 462 h 922"/>
              <a:gd name="T8" fmla="*/ 461 w 921"/>
              <a:gd name="T9" fmla="*/ 9 h 922"/>
              <a:gd name="T10" fmla="*/ 461 w 921"/>
              <a:gd name="T11" fmla="*/ 0 h 922"/>
              <a:gd name="T12" fmla="*/ 921 w 921"/>
              <a:gd name="T13" fmla="*/ 462 h 922"/>
              <a:gd name="T14" fmla="*/ 461 w 921"/>
              <a:gd name="T15" fmla="*/ 922 h 922"/>
              <a:gd name="T16" fmla="*/ 0 w 921"/>
              <a:gd name="T17" fmla="*/ 462 h 922"/>
              <a:gd name="T18" fmla="*/ 461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1" y="9"/>
                </a:moveTo>
                <a:lnTo>
                  <a:pt x="8" y="462"/>
                </a:lnTo>
                <a:lnTo>
                  <a:pt x="461" y="913"/>
                </a:lnTo>
                <a:lnTo>
                  <a:pt x="912" y="462"/>
                </a:lnTo>
                <a:lnTo>
                  <a:pt x="461" y="9"/>
                </a:lnTo>
                <a:close/>
                <a:moveTo>
                  <a:pt x="461" y="0"/>
                </a:moveTo>
                <a:lnTo>
                  <a:pt x="921" y="462"/>
                </a:lnTo>
                <a:lnTo>
                  <a:pt x="461" y="922"/>
                </a:lnTo>
                <a:lnTo>
                  <a:pt x="0" y="462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3" name="Freeform 31"/>
          <p:cNvSpPr>
            <a:spLocks noEditPoints="1"/>
          </p:cNvSpPr>
          <p:nvPr/>
        </p:nvSpPr>
        <p:spPr bwMode="auto">
          <a:xfrm>
            <a:off x="6026131" y="1162975"/>
            <a:ext cx="1706562" cy="1708415"/>
          </a:xfrm>
          <a:custGeom>
            <a:avLst/>
            <a:gdLst>
              <a:gd name="T0" fmla="*/ 462 w 921"/>
              <a:gd name="T1" fmla="*/ 9 h 922"/>
              <a:gd name="T2" fmla="*/ 9 w 921"/>
              <a:gd name="T3" fmla="*/ 462 h 922"/>
              <a:gd name="T4" fmla="*/ 462 w 921"/>
              <a:gd name="T5" fmla="*/ 913 h 922"/>
              <a:gd name="T6" fmla="*/ 913 w 921"/>
              <a:gd name="T7" fmla="*/ 462 h 922"/>
              <a:gd name="T8" fmla="*/ 462 w 921"/>
              <a:gd name="T9" fmla="*/ 9 h 922"/>
              <a:gd name="T10" fmla="*/ 462 w 921"/>
              <a:gd name="T11" fmla="*/ 0 h 922"/>
              <a:gd name="T12" fmla="*/ 921 w 921"/>
              <a:gd name="T13" fmla="*/ 462 h 922"/>
              <a:gd name="T14" fmla="*/ 462 w 921"/>
              <a:gd name="T15" fmla="*/ 922 h 922"/>
              <a:gd name="T16" fmla="*/ 0 w 921"/>
              <a:gd name="T17" fmla="*/ 462 h 922"/>
              <a:gd name="T18" fmla="*/ 462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2" y="9"/>
                </a:moveTo>
                <a:lnTo>
                  <a:pt x="9" y="462"/>
                </a:lnTo>
                <a:lnTo>
                  <a:pt x="462" y="913"/>
                </a:lnTo>
                <a:lnTo>
                  <a:pt x="913" y="462"/>
                </a:lnTo>
                <a:lnTo>
                  <a:pt x="462" y="9"/>
                </a:lnTo>
                <a:close/>
                <a:moveTo>
                  <a:pt x="462" y="0"/>
                </a:moveTo>
                <a:lnTo>
                  <a:pt x="921" y="462"/>
                </a:lnTo>
                <a:lnTo>
                  <a:pt x="462" y="922"/>
                </a:lnTo>
                <a:lnTo>
                  <a:pt x="0" y="462"/>
                </a:lnTo>
                <a:lnTo>
                  <a:pt x="46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33"/>
          <p:cNvSpPr>
            <a:spLocks/>
          </p:cNvSpPr>
          <p:nvPr/>
        </p:nvSpPr>
        <p:spPr bwMode="auto">
          <a:xfrm>
            <a:off x="354" y="314326"/>
            <a:ext cx="859766" cy="1704709"/>
          </a:xfrm>
          <a:custGeom>
            <a:avLst/>
            <a:gdLst>
              <a:gd name="T0" fmla="*/ 0 w 464"/>
              <a:gd name="T1" fmla="*/ 0 h 920"/>
              <a:gd name="T2" fmla="*/ 464 w 464"/>
              <a:gd name="T3" fmla="*/ 461 h 920"/>
              <a:gd name="T4" fmla="*/ 2 w 464"/>
              <a:gd name="T5" fmla="*/ 920 h 920"/>
              <a:gd name="T6" fmla="*/ 2 w 464"/>
              <a:gd name="T7" fmla="*/ 460 h 920"/>
              <a:gd name="T8" fmla="*/ 0 w 464"/>
              <a:gd name="T9" fmla="*/ 460 h 920"/>
              <a:gd name="T10" fmla="*/ 0 w 464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4" h="920">
                <a:moveTo>
                  <a:pt x="0" y="0"/>
                </a:moveTo>
                <a:lnTo>
                  <a:pt x="464" y="461"/>
                </a:lnTo>
                <a:lnTo>
                  <a:pt x="2" y="920"/>
                </a:lnTo>
                <a:lnTo>
                  <a:pt x="2" y="460"/>
                </a:lnTo>
                <a:lnTo>
                  <a:pt x="0" y="4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4"/>
          <p:cNvSpPr>
            <a:spLocks/>
          </p:cNvSpPr>
          <p:nvPr/>
        </p:nvSpPr>
        <p:spPr bwMode="auto">
          <a:xfrm>
            <a:off x="102267" y="1211151"/>
            <a:ext cx="1721386" cy="1708415"/>
          </a:xfrm>
          <a:custGeom>
            <a:avLst/>
            <a:gdLst>
              <a:gd name="T0" fmla="*/ 463 w 929"/>
              <a:gd name="T1" fmla="*/ 0 h 922"/>
              <a:gd name="T2" fmla="*/ 929 w 929"/>
              <a:gd name="T3" fmla="*/ 462 h 922"/>
              <a:gd name="T4" fmla="*/ 465 w 929"/>
              <a:gd name="T5" fmla="*/ 922 h 922"/>
              <a:gd name="T6" fmla="*/ 465 w 929"/>
              <a:gd name="T7" fmla="*/ 920 h 922"/>
              <a:gd name="T8" fmla="*/ 2 w 929"/>
              <a:gd name="T9" fmla="*/ 460 h 922"/>
              <a:gd name="T10" fmla="*/ 0 w 929"/>
              <a:gd name="T11" fmla="*/ 460 h 922"/>
              <a:gd name="T12" fmla="*/ 2 w 929"/>
              <a:gd name="T13" fmla="*/ 460 h 922"/>
              <a:gd name="T14" fmla="*/ 0 w 929"/>
              <a:gd name="T15" fmla="*/ 458 h 922"/>
              <a:gd name="T16" fmla="*/ 2 w 929"/>
              <a:gd name="T17" fmla="*/ 458 h 922"/>
              <a:gd name="T18" fmla="*/ 463 w 929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9" h="922">
                <a:moveTo>
                  <a:pt x="463" y="0"/>
                </a:moveTo>
                <a:lnTo>
                  <a:pt x="929" y="462"/>
                </a:lnTo>
                <a:lnTo>
                  <a:pt x="465" y="922"/>
                </a:lnTo>
                <a:lnTo>
                  <a:pt x="465" y="920"/>
                </a:lnTo>
                <a:lnTo>
                  <a:pt x="2" y="460"/>
                </a:lnTo>
                <a:lnTo>
                  <a:pt x="0" y="460"/>
                </a:lnTo>
                <a:lnTo>
                  <a:pt x="2" y="460"/>
                </a:lnTo>
                <a:lnTo>
                  <a:pt x="0" y="458"/>
                </a:lnTo>
                <a:lnTo>
                  <a:pt x="2" y="458"/>
                </a:lnTo>
                <a:lnTo>
                  <a:pt x="463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5"/>
          <p:cNvSpPr>
            <a:spLocks/>
          </p:cNvSpPr>
          <p:nvPr/>
        </p:nvSpPr>
        <p:spPr bwMode="auto">
          <a:xfrm>
            <a:off x="354" y="2119094"/>
            <a:ext cx="859766" cy="1704709"/>
          </a:xfrm>
          <a:custGeom>
            <a:avLst/>
            <a:gdLst>
              <a:gd name="T0" fmla="*/ 0 w 464"/>
              <a:gd name="T1" fmla="*/ 0 h 920"/>
              <a:gd name="T2" fmla="*/ 464 w 464"/>
              <a:gd name="T3" fmla="*/ 462 h 920"/>
              <a:gd name="T4" fmla="*/ 2 w 464"/>
              <a:gd name="T5" fmla="*/ 920 h 920"/>
              <a:gd name="T6" fmla="*/ 2 w 464"/>
              <a:gd name="T7" fmla="*/ 462 h 920"/>
              <a:gd name="T8" fmla="*/ 0 w 464"/>
              <a:gd name="T9" fmla="*/ 462 h 920"/>
              <a:gd name="T10" fmla="*/ 0 w 464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4" h="920">
                <a:moveTo>
                  <a:pt x="0" y="0"/>
                </a:moveTo>
                <a:lnTo>
                  <a:pt x="464" y="462"/>
                </a:lnTo>
                <a:lnTo>
                  <a:pt x="2" y="920"/>
                </a:lnTo>
                <a:lnTo>
                  <a:pt x="2" y="462"/>
                </a:lnTo>
                <a:lnTo>
                  <a:pt x="0" y="4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6"/>
          <p:cNvSpPr>
            <a:spLocks/>
          </p:cNvSpPr>
          <p:nvPr/>
        </p:nvSpPr>
        <p:spPr bwMode="auto">
          <a:xfrm>
            <a:off x="1082474" y="314326"/>
            <a:ext cx="1717680" cy="1704709"/>
          </a:xfrm>
          <a:custGeom>
            <a:avLst/>
            <a:gdLst>
              <a:gd name="T0" fmla="*/ 463 w 927"/>
              <a:gd name="T1" fmla="*/ 0 h 920"/>
              <a:gd name="T2" fmla="*/ 927 w 927"/>
              <a:gd name="T3" fmla="*/ 461 h 920"/>
              <a:gd name="T4" fmla="*/ 465 w 927"/>
              <a:gd name="T5" fmla="*/ 920 h 920"/>
              <a:gd name="T6" fmla="*/ 465 w 927"/>
              <a:gd name="T7" fmla="*/ 918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1 w 927"/>
              <a:gd name="T17" fmla="*/ 458 h 920"/>
              <a:gd name="T18" fmla="*/ 463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3" y="0"/>
                </a:moveTo>
                <a:lnTo>
                  <a:pt x="927" y="461"/>
                </a:lnTo>
                <a:lnTo>
                  <a:pt x="465" y="920"/>
                </a:lnTo>
                <a:lnTo>
                  <a:pt x="465" y="91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1" y="458"/>
                </a:lnTo>
                <a:lnTo>
                  <a:pt x="46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37"/>
          <p:cNvSpPr>
            <a:spLocks/>
          </p:cNvSpPr>
          <p:nvPr/>
        </p:nvSpPr>
        <p:spPr bwMode="auto">
          <a:xfrm>
            <a:off x="1082474" y="2119094"/>
            <a:ext cx="1717680" cy="1704709"/>
          </a:xfrm>
          <a:custGeom>
            <a:avLst/>
            <a:gdLst>
              <a:gd name="T0" fmla="*/ 463 w 927"/>
              <a:gd name="T1" fmla="*/ 0 h 920"/>
              <a:gd name="T2" fmla="*/ 927 w 927"/>
              <a:gd name="T3" fmla="*/ 462 h 920"/>
              <a:gd name="T4" fmla="*/ 465 w 927"/>
              <a:gd name="T5" fmla="*/ 920 h 920"/>
              <a:gd name="T6" fmla="*/ 465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1 w 927"/>
              <a:gd name="T17" fmla="*/ 458 h 920"/>
              <a:gd name="T18" fmla="*/ 463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3" y="0"/>
                </a:moveTo>
                <a:lnTo>
                  <a:pt x="927" y="462"/>
                </a:lnTo>
                <a:lnTo>
                  <a:pt x="465" y="920"/>
                </a:lnTo>
                <a:lnTo>
                  <a:pt x="465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1" y="458"/>
                </a:lnTo>
                <a:lnTo>
                  <a:pt x="46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38"/>
          <p:cNvSpPr>
            <a:spLocks/>
          </p:cNvSpPr>
          <p:nvPr/>
        </p:nvSpPr>
        <p:spPr bwMode="auto">
          <a:xfrm>
            <a:off x="2097887" y="1211151"/>
            <a:ext cx="1717680" cy="1708415"/>
          </a:xfrm>
          <a:custGeom>
            <a:avLst/>
            <a:gdLst>
              <a:gd name="T0" fmla="*/ 463 w 927"/>
              <a:gd name="T1" fmla="*/ 0 h 922"/>
              <a:gd name="T2" fmla="*/ 927 w 927"/>
              <a:gd name="T3" fmla="*/ 462 h 922"/>
              <a:gd name="T4" fmla="*/ 463 w 927"/>
              <a:gd name="T5" fmla="*/ 922 h 922"/>
              <a:gd name="T6" fmla="*/ 463 w 927"/>
              <a:gd name="T7" fmla="*/ 920 h 922"/>
              <a:gd name="T8" fmla="*/ 0 w 927"/>
              <a:gd name="T9" fmla="*/ 460 h 922"/>
              <a:gd name="T10" fmla="*/ 0 w 927"/>
              <a:gd name="T11" fmla="*/ 460 h 922"/>
              <a:gd name="T12" fmla="*/ 0 w 927"/>
              <a:gd name="T13" fmla="*/ 460 h 922"/>
              <a:gd name="T14" fmla="*/ 0 w 927"/>
              <a:gd name="T15" fmla="*/ 458 h 922"/>
              <a:gd name="T16" fmla="*/ 0 w 927"/>
              <a:gd name="T17" fmla="*/ 458 h 922"/>
              <a:gd name="T18" fmla="*/ 463 w 927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2">
                <a:moveTo>
                  <a:pt x="463" y="0"/>
                </a:moveTo>
                <a:lnTo>
                  <a:pt x="927" y="462"/>
                </a:lnTo>
                <a:lnTo>
                  <a:pt x="463" y="922"/>
                </a:lnTo>
                <a:lnTo>
                  <a:pt x="463" y="920"/>
                </a:lnTo>
                <a:lnTo>
                  <a:pt x="0" y="460"/>
                </a:lnTo>
                <a:lnTo>
                  <a:pt x="0" y="460"/>
                </a:lnTo>
                <a:lnTo>
                  <a:pt x="0" y="460"/>
                </a:lnTo>
                <a:lnTo>
                  <a:pt x="0" y="458"/>
                </a:lnTo>
                <a:lnTo>
                  <a:pt x="0" y="458"/>
                </a:lnTo>
                <a:lnTo>
                  <a:pt x="463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9"/>
          <p:cNvSpPr>
            <a:spLocks/>
          </p:cNvSpPr>
          <p:nvPr/>
        </p:nvSpPr>
        <p:spPr bwMode="auto">
          <a:xfrm>
            <a:off x="3076242" y="2119094"/>
            <a:ext cx="1717680" cy="1704709"/>
          </a:xfrm>
          <a:custGeom>
            <a:avLst/>
            <a:gdLst>
              <a:gd name="T0" fmla="*/ 464 w 927"/>
              <a:gd name="T1" fmla="*/ 0 h 920"/>
              <a:gd name="T2" fmla="*/ 927 w 927"/>
              <a:gd name="T3" fmla="*/ 462 h 920"/>
              <a:gd name="T4" fmla="*/ 464 w 927"/>
              <a:gd name="T5" fmla="*/ 920 h 920"/>
              <a:gd name="T6" fmla="*/ 464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0 w 927"/>
              <a:gd name="T17" fmla="*/ 458 h 920"/>
              <a:gd name="T18" fmla="*/ 464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4" y="0"/>
                </a:moveTo>
                <a:lnTo>
                  <a:pt x="927" y="462"/>
                </a:lnTo>
                <a:lnTo>
                  <a:pt x="464" y="920"/>
                </a:lnTo>
                <a:lnTo>
                  <a:pt x="464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4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40"/>
          <p:cNvSpPr>
            <a:spLocks/>
          </p:cNvSpPr>
          <p:nvPr/>
        </p:nvSpPr>
        <p:spPr bwMode="auto">
          <a:xfrm>
            <a:off x="4043479" y="3034449"/>
            <a:ext cx="1704709" cy="854208"/>
          </a:xfrm>
          <a:custGeom>
            <a:avLst/>
            <a:gdLst>
              <a:gd name="T0" fmla="*/ 464 w 920"/>
              <a:gd name="T1" fmla="*/ 0 h 461"/>
              <a:gd name="T2" fmla="*/ 920 w 920"/>
              <a:gd name="T3" fmla="*/ 461 h 461"/>
              <a:gd name="T4" fmla="*/ 464 w 920"/>
              <a:gd name="T5" fmla="*/ 461 h 461"/>
              <a:gd name="T6" fmla="*/ 0 w 920"/>
              <a:gd name="T7" fmla="*/ 458 h 461"/>
              <a:gd name="T8" fmla="*/ 464 w 920"/>
              <a:gd name="T9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461">
                <a:moveTo>
                  <a:pt x="464" y="0"/>
                </a:moveTo>
                <a:lnTo>
                  <a:pt x="920" y="461"/>
                </a:lnTo>
                <a:lnTo>
                  <a:pt x="464" y="461"/>
                </a:lnTo>
                <a:lnTo>
                  <a:pt x="0" y="458"/>
                </a:lnTo>
                <a:lnTo>
                  <a:pt x="46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1"/>
          <p:cNvSpPr>
            <a:spLocks/>
          </p:cNvSpPr>
          <p:nvPr/>
        </p:nvSpPr>
        <p:spPr bwMode="auto">
          <a:xfrm>
            <a:off x="5023687" y="2119094"/>
            <a:ext cx="1717680" cy="1704709"/>
          </a:xfrm>
          <a:custGeom>
            <a:avLst/>
            <a:gdLst>
              <a:gd name="T0" fmla="*/ 461 w 927"/>
              <a:gd name="T1" fmla="*/ 0 h 920"/>
              <a:gd name="T2" fmla="*/ 927 w 927"/>
              <a:gd name="T3" fmla="*/ 462 h 920"/>
              <a:gd name="T4" fmla="*/ 463 w 927"/>
              <a:gd name="T5" fmla="*/ 920 h 920"/>
              <a:gd name="T6" fmla="*/ 463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0 w 927"/>
              <a:gd name="T17" fmla="*/ 458 h 920"/>
              <a:gd name="T18" fmla="*/ 461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1" y="0"/>
                </a:moveTo>
                <a:lnTo>
                  <a:pt x="927" y="462"/>
                </a:lnTo>
                <a:lnTo>
                  <a:pt x="463" y="920"/>
                </a:lnTo>
                <a:lnTo>
                  <a:pt x="463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461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30"/>
          <p:cNvSpPr>
            <a:spLocks noEditPoints="1"/>
          </p:cNvSpPr>
          <p:nvPr/>
        </p:nvSpPr>
        <p:spPr bwMode="auto">
          <a:xfrm>
            <a:off x="107825" y="3086331"/>
            <a:ext cx="1706562" cy="1708415"/>
          </a:xfrm>
          <a:custGeom>
            <a:avLst/>
            <a:gdLst>
              <a:gd name="T0" fmla="*/ 461 w 921"/>
              <a:gd name="T1" fmla="*/ 9 h 922"/>
              <a:gd name="T2" fmla="*/ 8 w 921"/>
              <a:gd name="T3" fmla="*/ 462 h 922"/>
              <a:gd name="T4" fmla="*/ 461 w 921"/>
              <a:gd name="T5" fmla="*/ 913 h 922"/>
              <a:gd name="T6" fmla="*/ 912 w 921"/>
              <a:gd name="T7" fmla="*/ 462 h 922"/>
              <a:gd name="T8" fmla="*/ 461 w 921"/>
              <a:gd name="T9" fmla="*/ 9 h 922"/>
              <a:gd name="T10" fmla="*/ 461 w 921"/>
              <a:gd name="T11" fmla="*/ 0 h 922"/>
              <a:gd name="T12" fmla="*/ 921 w 921"/>
              <a:gd name="T13" fmla="*/ 462 h 922"/>
              <a:gd name="T14" fmla="*/ 461 w 921"/>
              <a:gd name="T15" fmla="*/ 922 h 922"/>
              <a:gd name="T16" fmla="*/ 0 w 921"/>
              <a:gd name="T17" fmla="*/ 462 h 922"/>
              <a:gd name="T18" fmla="*/ 461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1" y="9"/>
                </a:moveTo>
                <a:lnTo>
                  <a:pt x="8" y="462"/>
                </a:lnTo>
                <a:lnTo>
                  <a:pt x="461" y="913"/>
                </a:lnTo>
                <a:lnTo>
                  <a:pt x="912" y="462"/>
                </a:lnTo>
                <a:lnTo>
                  <a:pt x="461" y="9"/>
                </a:lnTo>
                <a:close/>
                <a:moveTo>
                  <a:pt x="461" y="0"/>
                </a:moveTo>
                <a:lnTo>
                  <a:pt x="921" y="462"/>
                </a:lnTo>
                <a:lnTo>
                  <a:pt x="461" y="922"/>
                </a:lnTo>
                <a:lnTo>
                  <a:pt x="0" y="462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19" name="矩形 18"/>
          <p:cNvSpPr/>
          <p:nvPr/>
        </p:nvSpPr>
        <p:spPr>
          <a:xfrm>
            <a:off x="4050891" y="4101162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20" name="TextBox 11"/>
          <p:cNvSpPr txBox="1"/>
          <p:nvPr/>
        </p:nvSpPr>
        <p:spPr>
          <a:xfrm>
            <a:off x="4050891" y="504881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6195298" y="504881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4050891" y="5423244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195298" y="5423244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8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18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5" name="Group 5"/>
          <p:cNvGrpSpPr>
            <a:grpSpLocks/>
          </p:cNvGrpSpPr>
          <p:nvPr/>
        </p:nvGrpSpPr>
        <p:grpSpPr bwMode="auto">
          <a:xfrm>
            <a:off x="2382217" y="2009070"/>
            <a:ext cx="732194" cy="732194"/>
            <a:chOff x="0" y="0"/>
            <a:chExt cx="520701" cy="520701"/>
          </a:xfrm>
        </p:grpSpPr>
        <p:sp>
          <p:nvSpPr>
            <p:cNvPr id="20486" name="AutoShape 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7" name="AutoShape 7"/>
            <p:cNvSpPr>
              <a:spLocks/>
            </p:cNvSpPr>
            <p:nvPr/>
          </p:nvSpPr>
          <p:spPr bwMode="auto">
            <a:xfrm>
              <a:off x="109537" y="125413"/>
              <a:ext cx="406401" cy="395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8" name="AutoShape 8"/>
            <p:cNvSpPr>
              <a:spLocks/>
            </p:cNvSpPr>
            <p:nvPr/>
          </p:nvSpPr>
          <p:spPr bwMode="auto">
            <a:xfrm>
              <a:off x="107950" y="117475"/>
              <a:ext cx="303213" cy="149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89" name="AutoShape 9"/>
            <p:cNvSpPr>
              <a:spLocks/>
            </p:cNvSpPr>
            <p:nvPr/>
          </p:nvSpPr>
          <p:spPr bwMode="auto">
            <a:xfrm>
              <a:off x="107950" y="238125"/>
              <a:ext cx="303213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0" name="Group 10"/>
          <p:cNvGrpSpPr>
            <a:grpSpLocks/>
          </p:cNvGrpSpPr>
          <p:nvPr/>
        </p:nvGrpSpPr>
        <p:grpSpPr bwMode="auto">
          <a:xfrm>
            <a:off x="2366590" y="4259227"/>
            <a:ext cx="734427" cy="732194"/>
            <a:chOff x="-1" y="0"/>
            <a:chExt cx="522289" cy="520701"/>
          </a:xfrm>
        </p:grpSpPr>
        <p:sp>
          <p:nvSpPr>
            <p:cNvPr id="2" name="AutoShape 11"/>
            <p:cNvSpPr>
              <a:spLocks/>
            </p:cNvSpPr>
            <p:nvPr/>
          </p:nvSpPr>
          <p:spPr bwMode="auto">
            <a:xfrm>
              <a:off x="-1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2" name="AutoShape 12"/>
            <p:cNvSpPr>
              <a:spLocks/>
            </p:cNvSpPr>
            <p:nvPr/>
          </p:nvSpPr>
          <p:spPr bwMode="auto">
            <a:xfrm>
              <a:off x="63499" y="187325"/>
              <a:ext cx="458789" cy="320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3" name="AutoShape 13"/>
            <p:cNvSpPr>
              <a:spLocks/>
            </p:cNvSpPr>
            <p:nvPr/>
          </p:nvSpPr>
          <p:spPr bwMode="auto">
            <a:xfrm>
              <a:off x="163512" y="258763"/>
              <a:ext cx="187325" cy="968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4" name="AutoShape 14"/>
            <p:cNvSpPr>
              <a:spLocks/>
            </p:cNvSpPr>
            <p:nvPr/>
          </p:nvSpPr>
          <p:spPr bwMode="auto">
            <a:xfrm>
              <a:off x="63499" y="131763"/>
              <a:ext cx="403226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rgbClr val="E3E3E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495" name="Group 15"/>
          <p:cNvGrpSpPr>
            <a:grpSpLocks/>
          </p:cNvGrpSpPr>
          <p:nvPr/>
        </p:nvGrpSpPr>
        <p:grpSpPr bwMode="auto">
          <a:xfrm>
            <a:off x="9429585" y="2009070"/>
            <a:ext cx="732194" cy="732194"/>
            <a:chOff x="0" y="0"/>
            <a:chExt cx="520701" cy="520701"/>
          </a:xfrm>
        </p:grpSpPr>
        <p:sp>
          <p:nvSpPr>
            <p:cNvPr id="20496" name="AutoShape 16"/>
            <p:cNvSpPr>
              <a:spLocks/>
            </p:cNvSpPr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7" name="AutoShape 17"/>
            <p:cNvSpPr>
              <a:spLocks/>
            </p:cNvSpPr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8" name="AutoShape 18"/>
            <p:cNvSpPr>
              <a:spLocks/>
            </p:cNvSpPr>
            <p:nvPr/>
          </p:nvSpPr>
          <p:spPr bwMode="auto">
            <a:xfrm>
              <a:off x="165100" y="93663"/>
              <a:ext cx="3651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499" name="AutoShape 19"/>
            <p:cNvSpPr>
              <a:spLocks/>
            </p:cNvSpPr>
            <p:nvPr/>
          </p:nvSpPr>
          <p:spPr bwMode="auto">
            <a:xfrm>
              <a:off x="273051" y="258763"/>
              <a:ext cx="65088" cy="492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0" name="AutoShape 20"/>
            <p:cNvSpPr>
              <a:spLocks/>
            </p:cNvSpPr>
            <p:nvPr/>
          </p:nvSpPr>
          <p:spPr bwMode="auto">
            <a:xfrm>
              <a:off x="144463" y="104775"/>
              <a:ext cx="231775" cy="338139"/>
            </a:xfrm>
            <a:custGeom>
              <a:avLst/>
              <a:gdLst>
                <a:gd name="T0" fmla="+- 0 11314 1028"/>
                <a:gd name="T1" fmla="*/ T0 w 20572"/>
                <a:gd name="T2" fmla="*/ 10800 h 21600"/>
                <a:gd name="T3" fmla="+- 0 11314 1028"/>
                <a:gd name="T4" fmla="*/ T3 w 20572"/>
                <a:gd name="T5" fmla="*/ 10800 h 21600"/>
                <a:gd name="T6" fmla="+- 0 11314 1028"/>
                <a:gd name="T7" fmla="*/ T6 w 20572"/>
                <a:gd name="T8" fmla="*/ 10800 h 21600"/>
                <a:gd name="T9" fmla="+- 0 11314 1028"/>
                <a:gd name="T10" fmla="*/ T9 w 2057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1" name="Group 21"/>
          <p:cNvGrpSpPr>
            <a:grpSpLocks/>
          </p:cNvGrpSpPr>
          <p:nvPr/>
        </p:nvGrpSpPr>
        <p:grpSpPr bwMode="auto">
          <a:xfrm>
            <a:off x="9427354" y="4256995"/>
            <a:ext cx="747820" cy="747820"/>
            <a:chOff x="-1" y="-1"/>
            <a:chExt cx="530228" cy="530228"/>
          </a:xfrm>
        </p:grpSpPr>
        <p:sp>
          <p:nvSpPr>
            <p:cNvPr id="3" name="AutoShape 22"/>
            <p:cNvSpPr>
              <a:spLocks/>
            </p:cNvSpPr>
            <p:nvPr/>
          </p:nvSpPr>
          <p:spPr bwMode="auto">
            <a:xfrm>
              <a:off x="-1" y="-1"/>
              <a:ext cx="530228" cy="530228"/>
            </a:xfrm>
            <a:custGeom>
              <a:avLst/>
              <a:gdLst>
                <a:gd name="T0" fmla="+- 0 10800 961"/>
                <a:gd name="T1" fmla="*/ T0 w 19679"/>
                <a:gd name="T2" fmla="+- 0 10800 961"/>
                <a:gd name="T3" fmla="*/ 10800 h 19679"/>
                <a:gd name="T4" fmla="+- 0 10800 961"/>
                <a:gd name="T5" fmla="*/ T4 w 19679"/>
                <a:gd name="T6" fmla="+- 0 10800 961"/>
                <a:gd name="T7" fmla="*/ 10800 h 19679"/>
                <a:gd name="T8" fmla="+- 0 10800 961"/>
                <a:gd name="T9" fmla="*/ T8 w 19679"/>
                <a:gd name="T10" fmla="+- 0 10800 961"/>
                <a:gd name="T11" fmla="*/ 10800 h 19679"/>
                <a:gd name="T12" fmla="+- 0 10800 961"/>
                <a:gd name="T13" fmla="*/ T12 w 19679"/>
                <a:gd name="T14" fmla="+- 0 10800 961"/>
                <a:gd name="T15" fmla="*/ 10800 h 1967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3" name="AutoShape 23"/>
            <p:cNvSpPr>
              <a:spLocks/>
            </p:cNvSpPr>
            <p:nvPr/>
          </p:nvSpPr>
          <p:spPr bwMode="auto">
            <a:xfrm>
              <a:off x="147196" y="125037"/>
              <a:ext cx="379865" cy="40519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04" name="AutoShape 24"/>
            <p:cNvSpPr>
              <a:spLocks/>
            </p:cNvSpPr>
            <p:nvPr/>
          </p:nvSpPr>
          <p:spPr bwMode="auto">
            <a:xfrm>
              <a:off x="147196" y="125037"/>
              <a:ext cx="234250" cy="28173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505" name="Group 25"/>
          <p:cNvGrpSpPr>
            <a:grpSpLocks/>
          </p:cNvGrpSpPr>
          <p:nvPr/>
        </p:nvGrpSpPr>
        <p:grpSpPr bwMode="auto">
          <a:xfrm>
            <a:off x="4514063" y="1732264"/>
            <a:ext cx="3515872" cy="4562820"/>
            <a:chOff x="-1" y="0"/>
            <a:chExt cx="2500315" cy="3244407"/>
          </a:xfrm>
        </p:grpSpPr>
        <p:grpSp>
          <p:nvGrpSpPr>
            <p:cNvPr id="20502" name="Group 27"/>
            <p:cNvGrpSpPr>
              <a:grpSpLocks/>
            </p:cNvGrpSpPr>
            <p:nvPr/>
          </p:nvGrpSpPr>
          <p:grpSpPr bwMode="auto">
            <a:xfrm>
              <a:off x="-1" y="0"/>
              <a:ext cx="2500315" cy="3244407"/>
              <a:chOff x="-1" y="0"/>
              <a:chExt cx="2500315" cy="3244407"/>
            </a:xfrm>
          </p:grpSpPr>
          <p:sp>
            <p:nvSpPr>
              <p:cNvPr id="20508" name="AutoShape 28"/>
              <p:cNvSpPr>
                <a:spLocks/>
              </p:cNvSpPr>
              <p:nvPr/>
            </p:nvSpPr>
            <p:spPr bwMode="auto">
              <a:xfrm>
                <a:off x="-1" y="0"/>
                <a:ext cx="2500315" cy="324440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92" y="0"/>
                    </a:moveTo>
                    <a:cubicBezTo>
                      <a:pt x="1107" y="0"/>
                      <a:pt x="1107" y="0"/>
                      <a:pt x="1107" y="0"/>
                    </a:cubicBezTo>
                    <a:cubicBezTo>
                      <a:pt x="494" y="0"/>
                      <a:pt x="0" y="380"/>
                      <a:pt x="0" y="852"/>
                    </a:cubicBezTo>
                    <a:cubicBezTo>
                      <a:pt x="0" y="20747"/>
                      <a:pt x="0" y="20747"/>
                      <a:pt x="0" y="20747"/>
                    </a:cubicBezTo>
                    <a:cubicBezTo>
                      <a:pt x="0" y="21219"/>
                      <a:pt x="494" y="21600"/>
                      <a:pt x="1107" y="21600"/>
                    </a:cubicBezTo>
                    <a:cubicBezTo>
                      <a:pt x="20492" y="21600"/>
                      <a:pt x="20492" y="21600"/>
                      <a:pt x="20492" y="21600"/>
                    </a:cubicBezTo>
                    <a:cubicBezTo>
                      <a:pt x="21105" y="21600"/>
                      <a:pt x="21599" y="21219"/>
                      <a:pt x="21599" y="20747"/>
                    </a:cubicBezTo>
                    <a:cubicBezTo>
                      <a:pt x="21599" y="852"/>
                      <a:pt x="21599" y="852"/>
                      <a:pt x="21599" y="852"/>
                    </a:cubicBezTo>
                    <a:cubicBezTo>
                      <a:pt x="21599" y="380"/>
                      <a:pt x="21105" y="0"/>
                      <a:pt x="20492" y="0"/>
                    </a:cubicBezTo>
                    <a:close/>
                    <a:moveTo>
                      <a:pt x="19521" y="19697"/>
                    </a:moveTo>
                    <a:cubicBezTo>
                      <a:pt x="2129" y="19697"/>
                      <a:pt x="2129" y="19697"/>
                      <a:pt x="2129" y="19697"/>
                    </a:cubicBezTo>
                    <a:cubicBezTo>
                      <a:pt x="2129" y="1837"/>
                      <a:pt x="2129" y="1837"/>
                      <a:pt x="2129" y="1837"/>
                    </a:cubicBezTo>
                    <a:cubicBezTo>
                      <a:pt x="19521" y="1837"/>
                      <a:pt x="19521" y="1837"/>
                      <a:pt x="19521" y="1837"/>
                    </a:cubicBezTo>
                    <a:lnTo>
                      <a:pt x="19521" y="1969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09" name="AutoShape 29"/>
              <p:cNvSpPr>
                <a:spLocks/>
              </p:cNvSpPr>
              <p:nvPr/>
            </p:nvSpPr>
            <p:spPr bwMode="auto">
              <a:xfrm>
                <a:off x="1174750" y="3017426"/>
                <a:ext cx="177800" cy="176188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20510" name="AutoShape 30"/>
              <p:cNvSpPr>
                <a:spLocks/>
              </p:cNvSpPr>
              <p:nvPr/>
            </p:nvSpPr>
            <p:spPr bwMode="auto">
              <a:xfrm>
                <a:off x="1228725" y="109523"/>
                <a:ext cx="49213" cy="49205"/>
              </a:xfrm>
              <a:custGeom>
                <a:avLst/>
                <a:gdLst>
                  <a:gd name="T0" fmla="+- 0 10800 961"/>
                  <a:gd name="T1" fmla="*/ T0 w 19679"/>
                  <a:gd name="T2" fmla="+- 0 10800 961"/>
                  <a:gd name="T3" fmla="*/ 10800 h 19679"/>
                  <a:gd name="T4" fmla="+- 0 10800 961"/>
                  <a:gd name="T5" fmla="*/ T4 w 19679"/>
                  <a:gd name="T6" fmla="+- 0 10800 961"/>
                  <a:gd name="T7" fmla="*/ 10800 h 19679"/>
                  <a:gd name="T8" fmla="+- 0 10800 961"/>
                  <a:gd name="T9" fmla="*/ T8 w 19679"/>
                  <a:gd name="T10" fmla="+- 0 10800 961"/>
                  <a:gd name="T11" fmla="*/ 10800 h 19679"/>
                  <a:gd name="T12" fmla="+- 0 10800 961"/>
                  <a:gd name="T13" fmla="*/ T12 w 19679"/>
                  <a:gd name="T14" fmla="+- 0 10800 961"/>
                  <a:gd name="T15" fmla="*/ 10800 h 1967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679" h="19679">
                    <a:moveTo>
                      <a:pt x="16796" y="2881"/>
                    </a:moveTo>
                    <a:cubicBezTo>
                      <a:pt x="20638" y="6724"/>
                      <a:pt x="20638" y="12953"/>
                      <a:pt x="16796" y="16796"/>
                    </a:cubicBezTo>
                    <a:cubicBezTo>
                      <a:pt x="12953" y="20638"/>
                      <a:pt x="6724" y="20638"/>
                      <a:pt x="2881" y="16796"/>
                    </a:cubicBezTo>
                    <a:cubicBezTo>
                      <a:pt x="-961" y="12953"/>
                      <a:pt x="-961" y="6724"/>
                      <a:pt x="2881" y="2881"/>
                    </a:cubicBezTo>
                    <a:cubicBezTo>
                      <a:pt x="6724" y="-961"/>
                      <a:pt x="12953" y="-961"/>
                      <a:pt x="16796" y="2881"/>
                    </a:cubicBezTo>
                  </a:path>
                </a:pathLst>
              </a:custGeom>
              <a:solidFill>
                <a:srgbClr val="44444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pPr>
                  <a:lnSpc>
                    <a:spcPct val="150000"/>
                  </a:lnSpc>
                  <a:defRPr/>
                </a:pPr>
                <a:endParaRPr lang="es-ES" sz="2669">
                  <a:latin typeface="Arial" panose="020B0604020202020204" pitchFamily="34" charset="0"/>
                  <a:ea typeface="微软雅黑" panose="020B0503020204020204" pitchFamily="34" charset="-122"/>
                  <a:cs typeface="Calibri" charset="0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11" name="AutoShape 31"/>
            <p:cNvSpPr>
              <a:spLocks/>
            </p:cNvSpPr>
            <p:nvPr/>
          </p:nvSpPr>
          <p:spPr bwMode="auto">
            <a:xfrm rot="10800000">
              <a:off x="1049338" y="11111"/>
              <a:ext cx="1435101" cy="231584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0" y="0"/>
                  </a:lnTo>
                  <a:lnTo>
                    <a:pt x="21599" y="21599"/>
                  </a:lnTo>
                  <a:close/>
                </a:path>
              </a:pathLst>
            </a:custGeom>
            <a:solidFill>
              <a:srgbClr val="F2F2F2">
                <a:alpha val="2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4845199" y="2093896"/>
            <a:ext cx="2880320" cy="38105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0512" name="Group 32"/>
          <p:cNvGrpSpPr>
            <a:grpSpLocks/>
          </p:cNvGrpSpPr>
          <p:nvPr/>
        </p:nvGrpSpPr>
        <p:grpSpPr bwMode="auto">
          <a:xfrm>
            <a:off x="5043119" y="5116430"/>
            <a:ext cx="1073735" cy="2116220"/>
            <a:chOff x="0" y="0"/>
            <a:chExt cx="762745" cy="1504951"/>
          </a:xfrm>
          <a:solidFill>
            <a:schemeClr val="bg1">
              <a:lumMod val="75000"/>
            </a:schemeClr>
          </a:solidFill>
        </p:grpSpPr>
        <p:sp>
          <p:nvSpPr>
            <p:cNvPr id="20513" name="AutoShape 33"/>
            <p:cNvSpPr>
              <a:spLocks/>
            </p:cNvSpPr>
            <p:nvPr/>
          </p:nvSpPr>
          <p:spPr bwMode="auto">
            <a:xfrm>
              <a:off x="0" y="0"/>
              <a:ext cx="762745" cy="1504951"/>
            </a:xfrm>
            <a:custGeom>
              <a:avLst/>
              <a:gdLst>
                <a:gd name="T0" fmla="+- 0 10879 158"/>
                <a:gd name="T1" fmla="*/ T0 w 21442"/>
                <a:gd name="T2" fmla="*/ 10800 h 21600"/>
                <a:gd name="T3" fmla="+- 0 10879 158"/>
                <a:gd name="T4" fmla="*/ T3 w 21442"/>
                <a:gd name="T5" fmla="*/ 10800 h 21600"/>
                <a:gd name="T6" fmla="+- 0 10879 158"/>
                <a:gd name="T7" fmla="*/ T6 w 21442"/>
                <a:gd name="T8" fmla="*/ 10800 h 21600"/>
                <a:gd name="T9" fmla="+- 0 10879 158"/>
                <a:gd name="T10" fmla="*/ T9 w 2144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42" h="21600">
                  <a:moveTo>
                    <a:pt x="1659" y="11288"/>
                  </a:moveTo>
                  <a:cubicBezTo>
                    <a:pt x="1659" y="11288"/>
                    <a:pt x="1659" y="11288"/>
                    <a:pt x="1659" y="11288"/>
                  </a:cubicBezTo>
                  <a:cubicBezTo>
                    <a:pt x="2729" y="13025"/>
                    <a:pt x="2729" y="13025"/>
                    <a:pt x="2729" y="13025"/>
                  </a:cubicBezTo>
                  <a:cubicBezTo>
                    <a:pt x="4226" y="15250"/>
                    <a:pt x="6792" y="15901"/>
                    <a:pt x="8289" y="16118"/>
                  </a:cubicBezTo>
                  <a:cubicBezTo>
                    <a:pt x="7647" y="21600"/>
                    <a:pt x="7647" y="21600"/>
                    <a:pt x="7647" y="21600"/>
                  </a:cubicBezTo>
                  <a:cubicBezTo>
                    <a:pt x="18768" y="21600"/>
                    <a:pt x="18768" y="21600"/>
                    <a:pt x="18768" y="21600"/>
                  </a:cubicBezTo>
                  <a:cubicBezTo>
                    <a:pt x="17913" y="15901"/>
                    <a:pt x="17913" y="15901"/>
                    <a:pt x="17913" y="15901"/>
                  </a:cubicBezTo>
                  <a:cubicBezTo>
                    <a:pt x="19838" y="15413"/>
                    <a:pt x="21441" y="14110"/>
                    <a:pt x="21441" y="11234"/>
                  </a:cubicBezTo>
                  <a:cubicBezTo>
                    <a:pt x="21441" y="8194"/>
                    <a:pt x="21441" y="8194"/>
                    <a:pt x="21441" y="8194"/>
                  </a:cubicBezTo>
                  <a:cubicBezTo>
                    <a:pt x="21441" y="7597"/>
                    <a:pt x="20479" y="7109"/>
                    <a:pt x="19303" y="7109"/>
                  </a:cubicBezTo>
                  <a:cubicBezTo>
                    <a:pt x="19089" y="7109"/>
                    <a:pt x="19089" y="7109"/>
                    <a:pt x="19089" y="7109"/>
                  </a:cubicBezTo>
                  <a:cubicBezTo>
                    <a:pt x="18768" y="7109"/>
                    <a:pt x="18447" y="7218"/>
                    <a:pt x="18234" y="7380"/>
                  </a:cubicBezTo>
                  <a:cubicBezTo>
                    <a:pt x="18127" y="6892"/>
                    <a:pt x="17378" y="6566"/>
                    <a:pt x="16523" y="6566"/>
                  </a:cubicBezTo>
                  <a:cubicBezTo>
                    <a:pt x="15026" y="6566"/>
                    <a:pt x="15026" y="6566"/>
                    <a:pt x="15026" y="6566"/>
                  </a:cubicBezTo>
                  <a:cubicBezTo>
                    <a:pt x="14598" y="6566"/>
                    <a:pt x="14277" y="6675"/>
                    <a:pt x="14063" y="6838"/>
                  </a:cubicBezTo>
                  <a:cubicBezTo>
                    <a:pt x="13956" y="6512"/>
                    <a:pt x="13422" y="6241"/>
                    <a:pt x="12673" y="6241"/>
                  </a:cubicBezTo>
                  <a:cubicBezTo>
                    <a:pt x="10855" y="6241"/>
                    <a:pt x="10855" y="6241"/>
                    <a:pt x="10855" y="6241"/>
                  </a:cubicBezTo>
                  <a:cubicBezTo>
                    <a:pt x="10321" y="6241"/>
                    <a:pt x="10000" y="6404"/>
                    <a:pt x="9893" y="6621"/>
                  </a:cubicBezTo>
                  <a:cubicBezTo>
                    <a:pt x="9679" y="922"/>
                    <a:pt x="9679" y="922"/>
                    <a:pt x="9679" y="922"/>
                  </a:cubicBezTo>
                  <a:cubicBezTo>
                    <a:pt x="9679" y="434"/>
                    <a:pt x="9144" y="0"/>
                    <a:pt x="8075" y="0"/>
                  </a:cubicBezTo>
                  <a:cubicBezTo>
                    <a:pt x="7541" y="0"/>
                    <a:pt x="7541" y="0"/>
                    <a:pt x="7541" y="0"/>
                  </a:cubicBezTo>
                  <a:cubicBezTo>
                    <a:pt x="6578" y="0"/>
                    <a:pt x="5937" y="434"/>
                    <a:pt x="5937" y="922"/>
                  </a:cubicBezTo>
                  <a:cubicBezTo>
                    <a:pt x="5723" y="9877"/>
                    <a:pt x="5723" y="9877"/>
                    <a:pt x="5723" y="9877"/>
                  </a:cubicBezTo>
                  <a:cubicBezTo>
                    <a:pt x="5723" y="10800"/>
                    <a:pt x="5723" y="10800"/>
                    <a:pt x="5723" y="10800"/>
                  </a:cubicBezTo>
                  <a:cubicBezTo>
                    <a:pt x="4974" y="9660"/>
                    <a:pt x="4974" y="9660"/>
                    <a:pt x="4974" y="9660"/>
                  </a:cubicBezTo>
                  <a:cubicBezTo>
                    <a:pt x="4440" y="8846"/>
                    <a:pt x="2836" y="8249"/>
                    <a:pt x="1125" y="8249"/>
                  </a:cubicBezTo>
                  <a:cubicBezTo>
                    <a:pt x="804" y="8249"/>
                    <a:pt x="804" y="8249"/>
                    <a:pt x="804" y="8249"/>
                  </a:cubicBezTo>
                  <a:cubicBezTo>
                    <a:pt x="269" y="8249"/>
                    <a:pt x="-158" y="8520"/>
                    <a:pt x="55" y="8791"/>
                  </a:cubicBezTo>
                  <a:lnTo>
                    <a:pt x="1659" y="1128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20514" name="AutoShape 34"/>
            <p:cNvSpPr>
              <a:spLocks/>
            </p:cNvSpPr>
            <p:nvPr/>
          </p:nvSpPr>
          <p:spPr bwMode="auto">
            <a:xfrm>
              <a:off x="237862" y="19050"/>
              <a:ext cx="84044" cy="95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cubicBezTo>
                    <a:pt x="21600" y="9503"/>
                    <a:pt x="21600" y="9503"/>
                    <a:pt x="21600" y="9503"/>
                  </a:cubicBezTo>
                  <a:cubicBezTo>
                    <a:pt x="21600" y="4320"/>
                    <a:pt x="17672" y="0"/>
                    <a:pt x="11781" y="0"/>
                  </a:cubicBezTo>
                  <a:cubicBezTo>
                    <a:pt x="8836" y="0"/>
                    <a:pt x="8836" y="0"/>
                    <a:pt x="8836" y="0"/>
                  </a:cubicBezTo>
                  <a:cubicBezTo>
                    <a:pt x="2945" y="0"/>
                    <a:pt x="0" y="4320"/>
                    <a:pt x="0" y="9503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defRPr/>
              </a:pPr>
              <a:endParaRPr lang="es-ES" sz="2669"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45" name="TextBox 15"/>
          <p:cNvSpPr txBox="1"/>
          <p:nvPr/>
        </p:nvSpPr>
        <p:spPr>
          <a:xfrm>
            <a:off x="956767" y="32033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2152203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15"/>
          <p:cNvSpPr txBox="1"/>
          <p:nvPr/>
        </p:nvSpPr>
        <p:spPr>
          <a:xfrm>
            <a:off x="9124845" y="32033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8" name="TextBox 16"/>
          <p:cNvSpPr txBox="1"/>
          <p:nvPr/>
        </p:nvSpPr>
        <p:spPr>
          <a:xfrm>
            <a:off x="9124845" y="28825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Box 15"/>
          <p:cNvSpPr txBox="1"/>
          <p:nvPr/>
        </p:nvSpPr>
        <p:spPr>
          <a:xfrm>
            <a:off x="956767" y="5565508"/>
            <a:ext cx="281126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0" name="TextBox 16"/>
          <p:cNvSpPr txBox="1"/>
          <p:nvPr/>
        </p:nvSpPr>
        <p:spPr>
          <a:xfrm>
            <a:off x="2152203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15"/>
          <p:cNvSpPr txBox="1"/>
          <p:nvPr/>
        </p:nvSpPr>
        <p:spPr>
          <a:xfrm>
            <a:off x="9124845" y="5565508"/>
            <a:ext cx="277713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52" name="TextBox 16"/>
          <p:cNvSpPr txBox="1"/>
          <p:nvPr/>
        </p:nvSpPr>
        <p:spPr>
          <a:xfrm>
            <a:off x="9124845" y="524477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96119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5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8800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350"/>
                            </p:stCondLst>
                            <p:childTnLst>
                              <p:par>
                                <p:cTn id="66" presetID="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850"/>
                            </p:stCondLst>
                            <p:childTnLst>
                              <p:par>
                                <p:cTn id="7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9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497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ounded Rectangle 72"/>
          <p:cNvSpPr/>
          <p:nvPr/>
        </p:nvSpPr>
        <p:spPr>
          <a:xfrm>
            <a:off x="2411026" y="1732905"/>
            <a:ext cx="1970313" cy="422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2008</a:t>
            </a:r>
          </a:p>
        </p:txBody>
      </p:sp>
      <p:sp>
        <p:nvSpPr>
          <p:cNvPr id="78" name="Rounded Rectangle 77"/>
          <p:cNvSpPr/>
          <p:nvPr/>
        </p:nvSpPr>
        <p:spPr>
          <a:xfrm>
            <a:off x="2411026" y="2637311"/>
            <a:ext cx="1970313" cy="42208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</a:p>
        </p:txBody>
      </p:sp>
      <p:sp>
        <p:nvSpPr>
          <p:cNvPr id="81" name="Rounded Rectangle 80"/>
          <p:cNvSpPr/>
          <p:nvPr/>
        </p:nvSpPr>
        <p:spPr>
          <a:xfrm>
            <a:off x="2411026" y="3532109"/>
            <a:ext cx="1970313" cy="42208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84" name="Rounded Rectangle 83"/>
          <p:cNvSpPr/>
          <p:nvPr/>
        </p:nvSpPr>
        <p:spPr>
          <a:xfrm>
            <a:off x="2411026" y="4415275"/>
            <a:ext cx="1970313" cy="422087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89" name="Rounded Rectangle 88"/>
          <p:cNvSpPr/>
          <p:nvPr/>
        </p:nvSpPr>
        <p:spPr>
          <a:xfrm>
            <a:off x="2411026" y="5298439"/>
            <a:ext cx="1970313" cy="42208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</a:p>
        </p:txBody>
      </p:sp>
      <p:cxnSp>
        <p:nvCxnSpPr>
          <p:cNvPr id="92" name="Straight Connector 91"/>
          <p:cNvCxnSpPr/>
          <p:nvPr/>
        </p:nvCxnSpPr>
        <p:spPr>
          <a:xfrm rot="5400000">
            <a:off x="3136975" y="2370404"/>
            <a:ext cx="437686" cy="194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 flipH="1">
            <a:off x="3356792" y="2362866"/>
            <a:ext cx="6188738" cy="0"/>
          </a:xfrm>
          <a:prstGeom prst="line">
            <a:avLst/>
          </a:prstGeom>
          <a:ln w="19050" cap="rnd">
            <a:solidFill>
              <a:schemeClr val="accent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3356792" y="3289519"/>
            <a:ext cx="6188738" cy="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flipH="1">
            <a:off x="3356792" y="4150257"/>
            <a:ext cx="6188738" cy="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H="1">
            <a:off x="3356792" y="5034260"/>
            <a:ext cx="6188738" cy="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 Placeholder 3"/>
          <p:cNvSpPr txBox="1">
            <a:spLocks/>
          </p:cNvSpPr>
          <p:nvPr/>
        </p:nvSpPr>
        <p:spPr>
          <a:xfrm>
            <a:off x="4827400" y="1702872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Text Placeholder 3"/>
          <p:cNvSpPr txBox="1">
            <a:spLocks/>
          </p:cNvSpPr>
          <p:nvPr/>
        </p:nvSpPr>
        <p:spPr>
          <a:xfrm>
            <a:off x="4827400" y="2573220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Text Placeholder 3"/>
          <p:cNvSpPr txBox="1">
            <a:spLocks/>
          </p:cNvSpPr>
          <p:nvPr/>
        </p:nvSpPr>
        <p:spPr>
          <a:xfrm>
            <a:off x="4827400" y="3410481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 Placeholder 3"/>
          <p:cNvSpPr txBox="1">
            <a:spLocks/>
          </p:cNvSpPr>
          <p:nvPr/>
        </p:nvSpPr>
        <p:spPr>
          <a:xfrm>
            <a:off x="4827400" y="430527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 Placeholder 3"/>
          <p:cNvSpPr txBox="1">
            <a:spLocks/>
          </p:cNvSpPr>
          <p:nvPr/>
        </p:nvSpPr>
        <p:spPr>
          <a:xfrm>
            <a:off x="4827400" y="5230588"/>
            <a:ext cx="4466036" cy="4431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2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Text Placeholder 3"/>
          <p:cNvSpPr txBox="1">
            <a:spLocks/>
          </p:cNvSpPr>
          <p:nvPr/>
        </p:nvSpPr>
        <p:spPr>
          <a:xfrm>
            <a:off x="9725819" y="1914996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3" name="Text Placeholder 3"/>
          <p:cNvSpPr txBox="1">
            <a:spLocks/>
          </p:cNvSpPr>
          <p:nvPr/>
        </p:nvSpPr>
        <p:spPr>
          <a:xfrm>
            <a:off x="9725819" y="2804815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124" name="Text Placeholder 3"/>
          <p:cNvSpPr txBox="1">
            <a:spLocks/>
          </p:cNvSpPr>
          <p:nvPr/>
        </p:nvSpPr>
        <p:spPr>
          <a:xfrm>
            <a:off x="9725819" y="3694632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</a:p>
        </p:txBody>
      </p:sp>
      <p:sp>
        <p:nvSpPr>
          <p:cNvPr id="125" name="Text Placeholder 3"/>
          <p:cNvSpPr txBox="1">
            <a:spLocks/>
          </p:cNvSpPr>
          <p:nvPr/>
        </p:nvSpPr>
        <p:spPr>
          <a:xfrm>
            <a:off x="9725819" y="4584451"/>
            <a:ext cx="698060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spcBef>
                <a:spcPct val="20000"/>
              </a:spcBef>
              <a:defRPr/>
            </a:pPr>
            <a:r>
              <a:rPr 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26" name="Text Placeholder 3"/>
          <p:cNvSpPr txBox="1">
            <a:spLocks/>
          </p:cNvSpPr>
          <p:nvPr/>
        </p:nvSpPr>
        <p:spPr>
          <a:xfrm>
            <a:off x="9620027" y="5474270"/>
            <a:ext cx="909645" cy="526185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28">
              <a:lnSpc>
                <a:spcPct val="140000"/>
              </a:lnSpc>
              <a:spcBef>
                <a:spcPct val="20000"/>
              </a:spcBef>
              <a:defRPr/>
            </a:pPr>
            <a:r>
              <a:rPr lang="en-US" sz="2800" b="1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100%</a:t>
            </a:r>
          </a:p>
        </p:txBody>
      </p:sp>
      <p:cxnSp>
        <p:nvCxnSpPr>
          <p:cNvPr id="128" name="Straight Connector 127"/>
          <p:cNvCxnSpPr/>
          <p:nvPr/>
        </p:nvCxnSpPr>
        <p:spPr>
          <a:xfrm flipH="1">
            <a:off x="3356793" y="5925629"/>
            <a:ext cx="6188738" cy="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rot="5400000">
            <a:off x="3136975" y="3273841"/>
            <a:ext cx="437686" cy="1940"/>
          </a:xfrm>
          <a:prstGeom prst="line">
            <a:avLst/>
          </a:prstGeom>
          <a:ln w="19050" cap="rnd">
            <a:solidFill>
              <a:schemeClr val="accent2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 rot="5400000">
            <a:off x="3136975" y="4163009"/>
            <a:ext cx="437686" cy="1940"/>
          </a:xfrm>
          <a:prstGeom prst="line">
            <a:avLst/>
          </a:prstGeom>
          <a:ln w="19050" cap="rnd">
            <a:solidFill>
              <a:schemeClr val="accent3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rot="5400000">
            <a:off x="3136975" y="5049011"/>
            <a:ext cx="437686" cy="1940"/>
          </a:xfrm>
          <a:prstGeom prst="line">
            <a:avLst/>
          </a:prstGeom>
          <a:ln w="19050" cap="rnd">
            <a:solidFill>
              <a:schemeClr val="accent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 rot="5400000">
            <a:off x="3136975" y="5938396"/>
            <a:ext cx="437686" cy="1940"/>
          </a:xfrm>
          <a:prstGeom prst="line">
            <a:avLst/>
          </a:prstGeom>
          <a:ln w="19050" cap="rnd">
            <a:solidFill>
              <a:schemeClr val="accent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59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8" grpId="0" animBg="1"/>
      <p:bldP spid="81" grpId="0" animBg="1"/>
      <p:bldP spid="84" grpId="0" animBg="1"/>
      <p:bldP spid="89" grpId="0" animBg="1"/>
      <p:bldP spid="111" grpId="0"/>
      <p:bldP spid="114" grpId="0"/>
      <p:bldP spid="117" grpId="0"/>
      <p:bldP spid="120" grpId="0"/>
      <p:bldP spid="121" grpId="0"/>
      <p:bldP spid="122" grpId="0"/>
      <p:bldP spid="123" grpId="0"/>
      <p:bldP spid="124" grpId="0"/>
      <p:bldP spid="125" grpId="0"/>
      <p:bldP spid="1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6752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6894847" y="27636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6880433" y="2440731"/>
            <a:ext cx="4092783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616752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616752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616752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616752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616752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616752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616752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314522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314522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14522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314522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314522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314522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314522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314522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472096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472096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72096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472096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472096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72096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472096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472096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65148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616752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14522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472096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3194935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670904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1616752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14522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472096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686690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53835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1.908 K</a:t>
            </a: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929919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9996544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2.074 K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7515030" y="4467658"/>
            <a:ext cx="81592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9895223" y="4456458"/>
            <a:ext cx="102431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</a:t>
            </a:r>
          </a:p>
        </p:txBody>
      </p:sp>
      <p:sp>
        <p:nvSpPr>
          <p:cNvPr id="44" name="Text Placeholder 32"/>
          <p:cNvSpPr txBox="1">
            <a:spLocks/>
          </p:cNvSpPr>
          <p:nvPr/>
        </p:nvSpPr>
        <p:spPr>
          <a:xfrm>
            <a:off x="6894847" y="48972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6960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8" grpId="0"/>
      <p:bldP spid="60" grpId="0" animBg="1"/>
      <p:bldP spid="61" grpId="0" animBg="1"/>
      <p:bldP spid="62" grpId="0" animBg="1"/>
      <p:bldP spid="63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3" grpId="0"/>
      <p:bldP spid="98" grpId="0" animBg="1"/>
      <p:bldP spid="99" grpId="0" animBg="1"/>
      <p:bldP spid="100" grpId="0" animBg="1"/>
      <p:bldP spid="101" grpId="0"/>
      <p:bldP spid="102" grpId="0"/>
      <p:bldP spid="103" grpId="0" animBg="1"/>
      <p:bldP spid="104" grpId="0" animBg="1"/>
      <p:bldP spid="105" grpId="0" animBg="1"/>
      <p:bldP spid="109" grpId="0" animBg="1"/>
      <p:bldP spid="110" grpId="0"/>
      <p:bldP spid="112" grpId="0" animBg="1"/>
      <p:bldP spid="113" grpId="0"/>
      <p:bldP spid="114" grpId="0"/>
      <p:bldP spid="115" grpId="0"/>
      <p:bldP spid="4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30"/>
          <p:cNvSpPr>
            <a:spLocks noEditPoints="1"/>
          </p:cNvSpPr>
          <p:nvPr/>
        </p:nvSpPr>
        <p:spPr bwMode="auto">
          <a:xfrm>
            <a:off x="4050891" y="1162975"/>
            <a:ext cx="1706562" cy="1708415"/>
          </a:xfrm>
          <a:custGeom>
            <a:avLst/>
            <a:gdLst>
              <a:gd name="T0" fmla="*/ 461 w 921"/>
              <a:gd name="T1" fmla="*/ 9 h 922"/>
              <a:gd name="T2" fmla="*/ 8 w 921"/>
              <a:gd name="T3" fmla="*/ 462 h 922"/>
              <a:gd name="T4" fmla="*/ 461 w 921"/>
              <a:gd name="T5" fmla="*/ 913 h 922"/>
              <a:gd name="T6" fmla="*/ 912 w 921"/>
              <a:gd name="T7" fmla="*/ 462 h 922"/>
              <a:gd name="T8" fmla="*/ 461 w 921"/>
              <a:gd name="T9" fmla="*/ 9 h 922"/>
              <a:gd name="T10" fmla="*/ 461 w 921"/>
              <a:gd name="T11" fmla="*/ 0 h 922"/>
              <a:gd name="T12" fmla="*/ 921 w 921"/>
              <a:gd name="T13" fmla="*/ 462 h 922"/>
              <a:gd name="T14" fmla="*/ 461 w 921"/>
              <a:gd name="T15" fmla="*/ 922 h 922"/>
              <a:gd name="T16" fmla="*/ 0 w 921"/>
              <a:gd name="T17" fmla="*/ 462 h 922"/>
              <a:gd name="T18" fmla="*/ 461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1" y="9"/>
                </a:moveTo>
                <a:lnTo>
                  <a:pt x="8" y="462"/>
                </a:lnTo>
                <a:lnTo>
                  <a:pt x="461" y="913"/>
                </a:lnTo>
                <a:lnTo>
                  <a:pt x="912" y="462"/>
                </a:lnTo>
                <a:lnTo>
                  <a:pt x="461" y="9"/>
                </a:lnTo>
                <a:close/>
                <a:moveTo>
                  <a:pt x="461" y="0"/>
                </a:moveTo>
                <a:lnTo>
                  <a:pt x="921" y="462"/>
                </a:lnTo>
                <a:lnTo>
                  <a:pt x="461" y="922"/>
                </a:lnTo>
                <a:lnTo>
                  <a:pt x="0" y="462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</a:p>
        </p:txBody>
      </p:sp>
      <p:sp>
        <p:nvSpPr>
          <p:cNvPr id="43" name="Freeform 31"/>
          <p:cNvSpPr>
            <a:spLocks noEditPoints="1"/>
          </p:cNvSpPr>
          <p:nvPr/>
        </p:nvSpPr>
        <p:spPr bwMode="auto">
          <a:xfrm>
            <a:off x="6026131" y="1162975"/>
            <a:ext cx="1706562" cy="1708415"/>
          </a:xfrm>
          <a:custGeom>
            <a:avLst/>
            <a:gdLst>
              <a:gd name="T0" fmla="*/ 462 w 921"/>
              <a:gd name="T1" fmla="*/ 9 h 922"/>
              <a:gd name="T2" fmla="*/ 9 w 921"/>
              <a:gd name="T3" fmla="*/ 462 h 922"/>
              <a:gd name="T4" fmla="*/ 462 w 921"/>
              <a:gd name="T5" fmla="*/ 913 h 922"/>
              <a:gd name="T6" fmla="*/ 913 w 921"/>
              <a:gd name="T7" fmla="*/ 462 h 922"/>
              <a:gd name="T8" fmla="*/ 462 w 921"/>
              <a:gd name="T9" fmla="*/ 9 h 922"/>
              <a:gd name="T10" fmla="*/ 462 w 921"/>
              <a:gd name="T11" fmla="*/ 0 h 922"/>
              <a:gd name="T12" fmla="*/ 921 w 921"/>
              <a:gd name="T13" fmla="*/ 462 h 922"/>
              <a:gd name="T14" fmla="*/ 462 w 921"/>
              <a:gd name="T15" fmla="*/ 922 h 922"/>
              <a:gd name="T16" fmla="*/ 0 w 921"/>
              <a:gd name="T17" fmla="*/ 462 h 922"/>
              <a:gd name="T18" fmla="*/ 462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2" y="9"/>
                </a:moveTo>
                <a:lnTo>
                  <a:pt x="9" y="462"/>
                </a:lnTo>
                <a:lnTo>
                  <a:pt x="462" y="913"/>
                </a:lnTo>
                <a:lnTo>
                  <a:pt x="913" y="462"/>
                </a:lnTo>
                <a:lnTo>
                  <a:pt x="462" y="9"/>
                </a:lnTo>
                <a:close/>
                <a:moveTo>
                  <a:pt x="462" y="0"/>
                </a:moveTo>
                <a:lnTo>
                  <a:pt x="921" y="462"/>
                </a:lnTo>
                <a:lnTo>
                  <a:pt x="462" y="922"/>
                </a:lnTo>
                <a:lnTo>
                  <a:pt x="0" y="462"/>
                </a:lnTo>
                <a:lnTo>
                  <a:pt x="462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33"/>
          <p:cNvSpPr>
            <a:spLocks/>
          </p:cNvSpPr>
          <p:nvPr/>
        </p:nvSpPr>
        <p:spPr bwMode="auto">
          <a:xfrm>
            <a:off x="354" y="314326"/>
            <a:ext cx="859766" cy="1704709"/>
          </a:xfrm>
          <a:custGeom>
            <a:avLst/>
            <a:gdLst>
              <a:gd name="T0" fmla="*/ 0 w 464"/>
              <a:gd name="T1" fmla="*/ 0 h 920"/>
              <a:gd name="T2" fmla="*/ 464 w 464"/>
              <a:gd name="T3" fmla="*/ 461 h 920"/>
              <a:gd name="T4" fmla="*/ 2 w 464"/>
              <a:gd name="T5" fmla="*/ 920 h 920"/>
              <a:gd name="T6" fmla="*/ 2 w 464"/>
              <a:gd name="T7" fmla="*/ 460 h 920"/>
              <a:gd name="T8" fmla="*/ 0 w 464"/>
              <a:gd name="T9" fmla="*/ 460 h 920"/>
              <a:gd name="T10" fmla="*/ 0 w 464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4" h="920">
                <a:moveTo>
                  <a:pt x="0" y="0"/>
                </a:moveTo>
                <a:lnTo>
                  <a:pt x="464" y="461"/>
                </a:lnTo>
                <a:lnTo>
                  <a:pt x="2" y="920"/>
                </a:lnTo>
                <a:lnTo>
                  <a:pt x="2" y="460"/>
                </a:lnTo>
                <a:lnTo>
                  <a:pt x="0" y="4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4"/>
          <p:cNvSpPr>
            <a:spLocks/>
          </p:cNvSpPr>
          <p:nvPr/>
        </p:nvSpPr>
        <p:spPr bwMode="auto">
          <a:xfrm>
            <a:off x="102267" y="1211151"/>
            <a:ext cx="1721386" cy="1708415"/>
          </a:xfrm>
          <a:custGeom>
            <a:avLst/>
            <a:gdLst>
              <a:gd name="T0" fmla="*/ 463 w 929"/>
              <a:gd name="T1" fmla="*/ 0 h 922"/>
              <a:gd name="T2" fmla="*/ 929 w 929"/>
              <a:gd name="T3" fmla="*/ 462 h 922"/>
              <a:gd name="T4" fmla="*/ 465 w 929"/>
              <a:gd name="T5" fmla="*/ 922 h 922"/>
              <a:gd name="T6" fmla="*/ 465 w 929"/>
              <a:gd name="T7" fmla="*/ 920 h 922"/>
              <a:gd name="T8" fmla="*/ 2 w 929"/>
              <a:gd name="T9" fmla="*/ 460 h 922"/>
              <a:gd name="T10" fmla="*/ 0 w 929"/>
              <a:gd name="T11" fmla="*/ 460 h 922"/>
              <a:gd name="T12" fmla="*/ 2 w 929"/>
              <a:gd name="T13" fmla="*/ 460 h 922"/>
              <a:gd name="T14" fmla="*/ 0 w 929"/>
              <a:gd name="T15" fmla="*/ 458 h 922"/>
              <a:gd name="T16" fmla="*/ 2 w 929"/>
              <a:gd name="T17" fmla="*/ 458 h 922"/>
              <a:gd name="T18" fmla="*/ 463 w 929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9" h="922">
                <a:moveTo>
                  <a:pt x="463" y="0"/>
                </a:moveTo>
                <a:lnTo>
                  <a:pt x="929" y="462"/>
                </a:lnTo>
                <a:lnTo>
                  <a:pt x="465" y="922"/>
                </a:lnTo>
                <a:lnTo>
                  <a:pt x="465" y="920"/>
                </a:lnTo>
                <a:lnTo>
                  <a:pt x="2" y="460"/>
                </a:lnTo>
                <a:lnTo>
                  <a:pt x="0" y="460"/>
                </a:lnTo>
                <a:lnTo>
                  <a:pt x="2" y="460"/>
                </a:lnTo>
                <a:lnTo>
                  <a:pt x="0" y="458"/>
                </a:lnTo>
                <a:lnTo>
                  <a:pt x="2" y="458"/>
                </a:lnTo>
                <a:lnTo>
                  <a:pt x="463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5"/>
          <p:cNvSpPr>
            <a:spLocks/>
          </p:cNvSpPr>
          <p:nvPr/>
        </p:nvSpPr>
        <p:spPr bwMode="auto">
          <a:xfrm>
            <a:off x="354" y="2119094"/>
            <a:ext cx="859766" cy="1704709"/>
          </a:xfrm>
          <a:custGeom>
            <a:avLst/>
            <a:gdLst>
              <a:gd name="T0" fmla="*/ 0 w 464"/>
              <a:gd name="T1" fmla="*/ 0 h 920"/>
              <a:gd name="T2" fmla="*/ 464 w 464"/>
              <a:gd name="T3" fmla="*/ 462 h 920"/>
              <a:gd name="T4" fmla="*/ 2 w 464"/>
              <a:gd name="T5" fmla="*/ 920 h 920"/>
              <a:gd name="T6" fmla="*/ 2 w 464"/>
              <a:gd name="T7" fmla="*/ 462 h 920"/>
              <a:gd name="T8" fmla="*/ 0 w 464"/>
              <a:gd name="T9" fmla="*/ 462 h 920"/>
              <a:gd name="T10" fmla="*/ 0 w 464"/>
              <a:gd name="T11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4" h="920">
                <a:moveTo>
                  <a:pt x="0" y="0"/>
                </a:moveTo>
                <a:lnTo>
                  <a:pt x="464" y="462"/>
                </a:lnTo>
                <a:lnTo>
                  <a:pt x="2" y="920"/>
                </a:lnTo>
                <a:lnTo>
                  <a:pt x="2" y="462"/>
                </a:lnTo>
                <a:lnTo>
                  <a:pt x="0" y="4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6"/>
          <p:cNvSpPr>
            <a:spLocks/>
          </p:cNvSpPr>
          <p:nvPr/>
        </p:nvSpPr>
        <p:spPr bwMode="auto">
          <a:xfrm>
            <a:off x="1082474" y="314326"/>
            <a:ext cx="1717680" cy="1704709"/>
          </a:xfrm>
          <a:custGeom>
            <a:avLst/>
            <a:gdLst>
              <a:gd name="T0" fmla="*/ 463 w 927"/>
              <a:gd name="T1" fmla="*/ 0 h 920"/>
              <a:gd name="T2" fmla="*/ 927 w 927"/>
              <a:gd name="T3" fmla="*/ 461 h 920"/>
              <a:gd name="T4" fmla="*/ 465 w 927"/>
              <a:gd name="T5" fmla="*/ 920 h 920"/>
              <a:gd name="T6" fmla="*/ 465 w 927"/>
              <a:gd name="T7" fmla="*/ 918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1 w 927"/>
              <a:gd name="T17" fmla="*/ 458 h 920"/>
              <a:gd name="T18" fmla="*/ 463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3" y="0"/>
                </a:moveTo>
                <a:lnTo>
                  <a:pt x="927" y="461"/>
                </a:lnTo>
                <a:lnTo>
                  <a:pt x="465" y="920"/>
                </a:lnTo>
                <a:lnTo>
                  <a:pt x="465" y="91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1" y="458"/>
                </a:lnTo>
                <a:lnTo>
                  <a:pt x="463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reeform 37"/>
          <p:cNvSpPr>
            <a:spLocks/>
          </p:cNvSpPr>
          <p:nvPr/>
        </p:nvSpPr>
        <p:spPr bwMode="auto">
          <a:xfrm>
            <a:off x="1082474" y="2119094"/>
            <a:ext cx="1717680" cy="1704709"/>
          </a:xfrm>
          <a:custGeom>
            <a:avLst/>
            <a:gdLst>
              <a:gd name="T0" fmla="*/ 463 w 927"/>
              <a:gd name="T1" fmla="*/ 0 h 920"/>
              <a:gd name="T2" fmla="*/ 927 w 927"/>
              <a:gd name="T3" fmla="*/ 462 h 920"/>
              <a:gd name="T4" fmla="*/ 465 w 927"/>
              <a:gd name="T5" fmla="*/ 920 h 920"/>
              <a:gd name="T6" fmla="*/ 465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1 w 927"/>
              <a:gd name="T17" fmla="*/ 458 h 920"/>
              <a:gd name="T18" fmla="*/ 463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3" y="0"/>
                </a:moveTo>
                <a:lnTo>
                  <a:pt x="927" y="462"/>
                </a:lnTo>
                <a:lnTo>
                  <a:pt x="465" y="920"/>
                </a:lnTo>
                <a:lnTo>
                  <a:pt x="465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1" y="458"/>
                </a:lnTo>
                <a:lnTo>
                  <a:pt x="463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38"/>
          <p:cNvSpPr>
            <a:spLocks/>
          </p:cNvSpPr>
          <p:nvPr/>
        </p:nvSpPr>
        <p:spPr bwMode="auto">
          <a:xfrm>
            <a:off x="2097887" y="1211151"/>
            <a:ext cx="1717680" cy="1708415"/>
          </a:xfrm>
          <a:custGeom>
            <a:avLst/>
            <a:gdLst>
              <a:gd name="T0" fmla="*/ 463 w 927"/>
              <a:gd name="T1" fmla="*/ 0 h 922"/>
              <a:gd name="T2" fmla="*/ 927 w 927"/>
              <a:gd name="T3" fmla="*/ 462 h 922"/>
              <a:gd name="T4" fmla="*/ 463 w 927"/>
              <a:gd name="T5" fmla="*/ 922 h 922"/>
              <a:gd name="T6" fmla="*/ 463 w 927"/>
              <a:gd name="T7" fmla="*/ 920 h 922"/>
              <a:gd name="T8" fmla="*/ 0 w 927"/>
              <a:gd name="T9" fmla="*/ 460 h 922"/>
              <a:gd name="T10" fmla="*/ 0 w 927"/>
              <a:gd name="T11" fmla="*/ 460 h 922"/>
              <a:gd name="T12" fmla="*/ 0 w 927"/>
              <a:gd name="T13" fmla="*/ 460 h 922"/>
              <a:gd name="T14" fmla="*/ 0 w 927"/>
              <a:gd name="T15" fmla="*/ 458 h 922"/>
              <a:gd name="T16" fmla="*/ 0 w 927"/>
              <a:gd name="T17" fmla="*/ 458 h 922"/>
              <a:gd name="T18" fmla="*/ 463 w 927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2">
                <a:moveTo>
                  <a:pt x="463" y="0"/>
                </a:moveTo>
                <a:lnTo>
                  <a:pt x="927" y="462"/>
                </a:lnTo>
                <a:lnTo>
                  <a:pt x="463" y="922"/>
                </a:lnTo>
                <a:lnTo>
                  <a:pt x="463" y="920"/>
                </a:lnTo>
                <a:lnTo>
                  <a:pt x="0" y="460"/>
                </a:lnTo>
                <a:lnTo>
                  <a:pt x="0" y="460"/>
                </a:lnTo>
                <a:lnTo>
                  <a:pt x="0" y="460"/>
                </a:lnTo>
                <a:lnTo>
                  <a:pt x="0" y="458"/>
                </a:lnTo>
                <a:lnTo>
                  <a:pt x="0" y="458"/>
                </a:lnTo>
                <a:lnTo>
                  <a:pt x="463" y="0"/>
                </a:ln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9"/>
          <p:cNvSpPr>
            <a:spLocks/>
          </p:cNvSpPr>
          <p:nvPr/>
        </p:nvSpPr>
        <p:spPr bwMode="auto">
          <a:xfrm>
            <a:off x="3076242" y="2119094"/>
            <a:ext cx="1717680" cy="1704709"/>
          </a:xfrm>
          <a:custGeom>
            <a:avLst/>
            <a:gdLst>
              <a:gd name="T0" fmla="*/ 464 w 927"/>
              <a:gd name="T1" fmla="*/ 0 h 920"/>
              <a:gd name="T2" fmla="*/ 927 w 927"/>
              <a:gd name="T3" fmla="*/ 462 h 920"/>
              <a:gd name="T4" fmla="*/ 464 w 927"/>
              <a:gd name="T5" fmla="*/ 920 h 920"/>
              <a:gd name="T6" fmla="*/ 464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0 w 927"/>
              <a:gd name="T17" fmla="*/ 458 h 920"/>
              <a:gd name="T18" fmla="*/ 464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4" y="0"/>
                </a:moveTo>
                <a:lnTo>
                  <a:pt x="927" y="462"/>
                </a:lnTo>
                <a:lnTo>
                  <a:pt x="464" y="920"/>
                </a:lnTo>
                <a:lnTo>
                  <a:pt x="464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464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40"/>
          <p:cNvSpPr>
            <a:spLocks/>
          </p:cNvSpPr>
          <p:nvPr/>
        </p:nvSpPr>
        <p:spPr bwMode="auto">
          <a:xfrm>
            <a:off x="4043479" y="3034449"/>
            <a:ext cx="1704709" cy="854208"/>
          </a:xfrm>
          <a:custGeom>
            <a:avLst/>
            <a:gdLst>
              <a:gd name="T0" fmla="*/ 464 w 920"/>
              <a:gd name="T1" fmla="*/ 0 h 461"/>
              <a:gd name="T2" fmla="*/ 920 w 920"/>
              <a:gd name="T3" fmla="*/ 461 h 461"/>
              <a:gd name="T4" fmla="*/ 464 w 920"/>
              <a:gd name="T5" fmla="*/ 461 h 461"/>
              <a:gd name="T6" fmla="*/ 0 w 920"/>
              <a:gd name="T7" fmla="*/ 458 h 461"/>
              <a:gd name="T8" fmla="*/ 464 w 920"/>
              <a:gd name="T9" fmla="*/ 0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0" h="461">
                <a:moveTo>
                  <a:pt x="464" y="0"/>
                </a:moveTo>
                <a:lnTo>
                  <a:pt x="920" y="461"/>
                </a:lnTo>
                <a:lnTo>
                  <a:pt x="464" y="461"/>
                </a:lnTo>
                <a:lnTo>
                  <a:pt x="0" y="458"/>
                </a:lnTo>
                <a:lnTo>
                  <a:pt x="46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1"/>
          <p:cNvSpPr>
            <a:spLocks/>
          </p:cNvSpPr>
          <p:nvPr/>
        </p:nvSpPr>
        <p:spPr bwMode="auto">
          <a:xfrm>
            <a:off x="5023687" y="2119094"/>
            <a:ext cx="1717680" cy="1704709"/>
          </a:xfrm>
          <a:custGeom>
            <a:avLst/>
            <a:gdLst>
              <a:gd name="T0" fmla="*/ 461 w 927"/>
              <a:gd name="T1" fmla="*/ 0 h 920"/>
              <a:gd name="T2" fmla="*/ 927 w 927"/>
              <a:gd name="T3" fmla="*/ 462 h 920"/>
              <a:gd name="T4" fmla="*/ 463 w 927"/>
              <a:gd name="T5" fmla="*/ 920 h 920"/>
              <a:gd name="T6" fmla="*/ 463 w 927"/>
              <a:gd name="T7" fmla="*/ 920 h 920"/>
              <a:gd name="T8" fmla="*/ 0 w 927"/>
              <a:gd name="T9" fmla="*/ 458 h 920"/>
              <a:gd name="T10" fmla="*/ 0 w 927"/>
              <a:gd name="T11" fmla="*/ 458 h 920"/>
              <a:gd name="T12" fmla="*/ 0 w 927"/>
              <a:gd name="T13" fmla="*/ 458 h 920"/>
              <a:gd name="T14" fmla="*/ 0 w 927"/>
              <a:gd name="T15" fmla="*/ 458 h 920"/>
              <a:gd name="T16" fmla="*/ 0 w 927"/>
              <a:gd name="T17" fmla="*/ 458 h 920"/>
              <a:gd name="T18" fmla="*/ 461 w 927"/>
              <a:gd name="T19" fmla="*/ 0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7" h="920">
                <a:moveTo>
                  <a:pt x="461" y="0"/>
                </a:moveTo>
                <a:lnTo>
                  <a:pt x="927" y="462"/>
                </a:lnTo>
                <a:lnTo>
                  <a:pt x="463" y="920"/>
                </a:lnTo>
                <a:lnTo>
                  <a:pt x="463" y="920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0" y="458"/>
                </a:lnTo>
                <a:lnTo>
                  <a:pt x="461" y="0"/>
                </a:ln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30"/>
          <p:cNvSpPr>
            <a:spLocks noEditPoints="1"/>
          </p:cNvSpPr>
          <p:nvPr/>
        </p:nvSpPr>
        <p:spPr bwMode="auto">
          <a:xfrm>
            <a:off x="107825" y="3086331"/>
            <a:ext cx="1706562" cy="1708415"/>
          </a:xfrm>
          <a:custGeom>
            <a:avLst/>
            <a:gdLst>
              <a:gd name="T0" fmla="*/ 461 w 921"/>
              <a:gd name="T1" fmla="*/ 9 h 922"/>
              <a:gd name="T2" fmla="*/ 8 w 921"/>
              <a:gd name="T3" fmla="*/ 462 h 922"/>
              <a:gd name="T4" fmla="*/ 461 w 921"/>
              <a:gd name="T5" fmla="*/ 913 h 922"/>
              <a:gd name="T6" fmla="*/ 912 w 921"/>
              <a:gd name="T7" fmla="*/ 462 h 922"/>
              <a:gd name="T8" fmla="*/ 461 w 921"/>
              <a:gd name="T9" fmla="*/ 9 h 922"/>
              <a:gd name="T10" fmla="*/ 461 w 921"/>
              <a:gd name="T11" fmla="*/ 0 h 922"/>
              <a:gd name="T12" fmla="*/ 921 w 921"/>
              <a:gd name="T13" fmla="*/ 462 h 922"/>
              <a:gd name="T14" fmla="*/ 461 w 921"/>
              <a:gd name="T15" fmla="*/ 922 h 922"/>
              <a:gd name="T16" fmla="*/ 0 w 921"/>
              <a:gd name="T17" fmla="*/ 462 h 922"/>
              <a:gd name="T18" fmla="*/ 461 w 921"/>
              <a:gd name="T19" fmla="*/ 0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21" h="922">
                <a:moveTo>
                  <a:pt x="461" y="9"/>
                </a:moveTo>
                <a:lnTo>
                  <a:pt x="8" y="462"/>
                </a:lnTo>
                <a:lnTo>
                  <a:pt x="461" y="913"/>
                </a:lnTo>
                <a:lnTo>
                  <a:pt x="912" y="462"/>
                </a:lnTo>
                <a:lnTo>
                  <a:pt x="461" y="9"/>
                </a:lnTo>
                <a:close/>
                <a:moveTo>
                  <a:pt x="461" y="0"/>
                </a:moveTo>
                <a:lnTo>
                  <a:pt x="921" y="462"/>
                </a:lnTo>
                <a:lnTo>
                  <a:pt x="461" y="922"/>
                </a:lnTo>
                <a:lnTo>
                  <a:pt x="0" y="462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/>
          <a:p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</a:p>
        </p:txBody>
      </p:sp>
      <p:sp>
        <p:nvSpPr>
          <p:cNvPr id="19" name="矩形 18"/>
          <p:cNvSpPr/>
          <p:nvPr/>
        </p:nvSpPr>
        <p:spPr>
          <a:xfrm>
            <a:off x="4050891" y="4101162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0" name="TextBox 11"/>
          <p:cNvSpPr txBox="1"/>
          <p:nvPr/>
        </p:nvSpPr>
        <p:spPr>
          <a:xfrm>
            <a:off x="4050891" y="504881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6195298" y="5048812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1"/>
          <p:cNvSpPr txBox="1"/>
          <p:nvPr/>
        </p:nvSpPr>
        <p:spPr>
          <a:xfrm>
            <a:off x="4050891" y="5423244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6195298" y="5423244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2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18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-1803" y="4451555"/>
            <a:ext cx="2684136" cy="20860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2682330" y="2363798"/>
            <a:ext cx="2549137" cy="2086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5226862" y="4451555"/>
            <a:ext cx="2565749" cy="208608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7792470" y="2363798"/>
            <a:ext cx="2528499" cy="20860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10310228" y="4451555"/>
            <a:ext cx="2556541" cy="20860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5603" y="2363798"/>
            <a:ext cx="2669324" cy="208608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Rectangle 15"/>
          <p:cNvSpPr>
            <a:spLocks noChangeAspect="1"/>
          </p:cNvSpPr>
          <p:nvPr/>
        </p:nvSpPr>
        <p:spPr>
          <a:xfrm>
            <a:off x="7799863" y="4451555"/>
            <a:ext cx="2513712" cy="20860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>
            <a:spLocks noChangeAspect="1"/>
          </p:cNvSpPr>
          <p:nvPr/>
        </p:nvSpPr>
        <p:spPr>
          <a:xfrm>
            <a:off x="5226862" y="2363798"/>
            <a:ext cx="2565748" cy="20860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>
            <a:spLocks noChangeAspect="1"/>
          </p:cNvSpPr>
          <p:nvPr/>
        </p:nvSpPr>
        <p:spPr>
          <a:xfrm>
            <a:off x="10310228" y="2363798"/>
            <a:ext cx="2556541" cy="20860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>
            <a:spLocks noChangeAspect="1"/>
          </p:cNvSpPr>
          <p:nvPr/>
        </p:nvSpPr>
        <p:spPr>
          <a:xfrm>
            <a:off x="2684634" y="4451555"/>
            <a:ext cx="2544528" cy="20860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lnSpc>
                <a:spcPct val="150000"/>
              </a:lnSpc>
              <a:defRPr/>
            </a:pPr>
            <a:endParaRPr lang="zh-CN" altLang="zh-CN" sz="2002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itle 13"/>
          <p:cNvSpPr txBox="1">
            <a:spLocks/>
          </p:cNvSpPr>
          <p:nvPr/>
        </p:nvSpPr>
        <p:spPr bwMode="auto">
          <a:xfrm>
            <a:off x="5687545" y="5197283"/>
            <a:ext cx="164438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1" name="Title 13"/>
          <p:cNvSpPr txBox="1">
            <a:spLocks/>
          </p:cNvSpPr>
          <p:nvPr/>
        </p:nvSpPr>
        <p:spPr bwMode="auto">
          <a:xfrm>
            <a:off x="3069989" y="3109027"/>
            <a:ext cx="1773819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2" name="Title 13"/>
          <p:cNvSpPr txBox="1">
            <a:spLocks/>
          </p:cNvSpPr>
          <p:nvPr/>
        </p:nvSpPr>
        <p:spPr bwMode="auto">
          <a:xfrm>
            <a:off x="10759452" y="5197283"/>
            <a:ext cx="165809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3" name="Title 13"/>
          <p:cNvSpPr txBox="1">
            <a:spLocks/>
          </p:cNvSpPr>
          <p:nvPr/>
        </p:nvSpPr>
        <p:spPr bwMode="auto">
          <a:xfrm>
            <a:off x="510179" y="5197283"/>
            <a:ext cx="166017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itle 13"/>
          <p:cNvSpPr txBox="1">
            <a:spLocks/>
          </p:cNvSpPr>
          <p:nvPr/>
        </p:nvSpPr>
        <p:spPr bwMode="auto">
          <a:xfrm>
            <a:off x="8209380" y="3109027"/>
            <a:ext cx="16946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8" name="AutoShape 11"/>
          <p:cNvSpPr>
            <a:spLocks/>
          </p:cNvSpPr>
          <p:nvPr/>
        </p:nvSpPr>
        <p:spPr bwMode="auto">
          <a:xfrm>
            <a:off x="811891" y="1746125"/>
            <a:ext cx="1123496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>
            <a:off x="5570579" y="1394472"/>
            <a:ext cx="171759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285585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6" grpId="0" animBg="1"/>
      <p:bldP spid="20" grpId="0" animBg="1"/>
      <p:bldP spid="25" grpId="0" animBg="1"/>
      <p:bldP spid="28" grpId="0" animBg="1"/>
      <p:bldP spid="30" grpId="0"/>
      <p:bldP spid="31" grpId="0"/>
      <p:bldP spid="32" grpId="0"/>
      <p:bldP spid="33" grpId="0"/>
      <p:bldP spid="34" grpId="0"/>
      <p:bldP spid="18" grpId="0"/>
      <p:bldP spid="19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06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36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36"/>
  <p:tag name="MH_LIBRARY" val="GRAPHIC"/>
  <p:tag name="MH_TYPE" val="SubTitle"/>
  <p:tag name="MH_ORDER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36"/>
  <p:tag name="MH_LIBRARY" val="GRAPHIC"/>
  <p:tag name="MH_TYPE" val="SubTitle"/>
  <p:tag name="MH_ORDER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36"/>
  <p:tag name="MH_LIBRARY" val="GRAPHIC"/>
  <p:tag name="MH_TYPE" val="SubTitle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自定义设计方案">
  <a:themeElements>
    <a:clrScheme name="自定义 120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B0F0"/>
      </a:accent1>
      <a:accent2>
        <a:srgbClr val="FFC000"/>
      </a:accent2>
      <a:accent3>
        <a:srgbClr val="00B0F0"/>
      </a:accent3>
      <a:accent4>
        <a:srgbClr val="FFC000"/>
      </a:accent4>
      <a:accent5>
        <a:srgbClr val="00B0F0"/>
      </a:accent5>
      <a:accent6>
        <a:srgbClr val="FFC000"/>
      </a:accent6>
      <a:hlink>
        <a:srgbClr val="00B0F0"/>
      </a:hlink>
      <a:folHlink>
        <a:srgbClr val="FFC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2590</Words>
  <Application>Microsoft Office PowerPoint</Application>
  <PresentationFormat>自定义</PresentationFormat>
  <Paragraphs>291</Paragraphs>
  <Slides>22</Slides>
  <Notes>22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/>
  <dc:description>大侠素材铺  淘宝店：https://dxpu.taobao.com/</dc:description>
  <cp:lastModifiedBy/>
  <cp:revision>1</cp:revision>
  <dcterms:created xsi:type="dcterms:W3CDTF">2016-11-03T17:29:43Z</dcterms:created>
  <dcterms:modified xsi:type="dcterms:W3CDTF">2017-11-16T09:09:06Z</dcterms:modified>
</cp:coreProperties>
</file>