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1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E32A-E108-41BF-8062-74A3C759A00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FBAF4-7CBA-4E0D-8A2A-1EE7AD79A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46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198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467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70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498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76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443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58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82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61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338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6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712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677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189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80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73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98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26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42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5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49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03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94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FBAF4-7CBA-4E0D-8A2A-1EE7AD79A9E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64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68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801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09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898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20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4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46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5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7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579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96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DA78F-ABFA-4B4C-BD65-83254ADFC36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AC5B9-49EA-452F-8A34-8D5AF9FDB3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02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11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FABEC66-D31C-4F1A-BCB4-A8A4101072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>
          <a:xfrm>
            <a:off x="4241" y="0"/>
            <a:ext cx="9139759" cy="52197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9AC2741-0DC9-4225-9221-C5B37F8A98A3}"/>
              </a:ext>
            </a:extLst>
          </p:cNvPr>
          <p:cNvSpPr/>
          <p:nvPr/>
        </p:nvSpPr>
        <p:spPr>
          <a:xfrm>
            <a:off x="-1" y="3033849"/>
            <a:ext cx="9144001" cy="2185851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6B7764-7D4D-4D33-82BB-CCB1D3427AFD}"/>
              </a:ext>
            </a:extLst>
          </p:cNvPr>
          <p:cNvSpPr txBox="1"/>
          <p:nvPr/>
        </p:nvSpPr>
        <p:spPr>
          <a:xfrm>
            <a:off x="3260005" y="3331066"/>
            <a:ext cx="3319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BUSINESS REPORT</a:t>
            </a:r>
            <a:endParaRPr lang="zh-CN" altLang="en-US" sz="1400" spc="3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D41C4937-FBAD-43EC-BBB6-654E4E41783F}"/>
              </a:ext>
            </a:extLst>
          </p:cNvPr>
          <p:cNvSpPr/>
          <p:nvPr/>
        </p:nvSpPr>
        <p:spPr>
          <a:xfrm>
            <a:off x="1310941" y="4504746"/>
            <a:ext cx="6339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adipiscingelit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7369E8-3BFE-4ADC-BB18-7DE8249482E6}"/>
              </a:ext>
            </a:extLst>
          </p:cNvPr>
          <p:cNvSpPr txBox="1"/>
          <p:nvPr/>
        </p:nvSpPr>
        <p:spPr>
          <a:xfrm>
            <a:off x="1687517" y="3884675"/>
            <a:ext cx="4961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简 约 工 作 汇 报 </a:t>
            </a:r>
            <a:r>
              <a:rPr lang="en-US" altLang="zh-CN" sz="28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 P T </a:t>
            </a:r>
            <a:r>
              <a:rPr lang="zh-CN" altLang="en-US" sz="28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模 板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EF48B59-29B9-408C-9661-EF0FCC1B3F55}"/>
              </a:ext>
            </a:extLst>
          </p:cNvPr>
          <p:cNvCxnSpPr>
            <a:cxnSpLocks/>
          </p:cNvCxnSpPr>
          <p:nvPr/>
        </p:nvCxnSpPr>
        <p:spPr>
          <a:xfrm>
            <a:off x="347129" y="3489861"/>
            <a:ext cx="25309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4920C0A-028E-4DEF-A5E4-1DF3B63F472A}"/>
              </a:ext>
            </a:extLst>
          </p:cNvPr>
          <p:cNvCxnSpPr>
            <a:cxnSpLocks/>
          </p:cNvCxnSpPr>
          <p:nvPr/>
        </p:nvCxnSpPr>
        <p:spPr>
          <a:xfrm>
            <a:off x="5914167" y="3489861"/>
            <a:ext cx="25309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Blackmore's night - Under A Violet Moon">
            <a:hlinkClick r:id="" action="ppaction://media"/>
            <a:extLst>
              <a:ext uri="{FF2B5EF4-FFF2-40B4-BE49-F238E27FC236}">
                <a16:creationId xmlns:a16="http://schemas.microsoft.com/office/drawing/2014/main" id="{238086F8-C351-445B-B546-432D9DD16B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07114" y="2250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5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prism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E78423E-F2E5-4BCA-8970-6A86EDD0B868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33688D1-E380-4048-ABDB-E2CB1D17A54D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7bb8301b-cefd-440e-bdba-ae30da2f6515">
            <a:extLst>
              <a:ext uri="{FF2B5EF4-FFF2-40B4-BE49-F238E27FC236}">
                <a16:creationId xmlns:a16="http://schemas.microsoft.com/office/drawing/2014/main" id="{F1E47DE2-35EC-4D1E-9B5F-80EA816D1AED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946827"/>
            <a:ext cx="9068494" cy="1132039"/>
            <a:chOff x="911424" y="3049730"/>
            <a:chExt cx="10297145" cy="1285414"/>
          </a:xfrm>
        </p:grpSpPr>
        <p:cxnSp>
          <p:nvCxnSpPr>
            <p:cNvPr id="5" name="Straight Connector 65">
              <a:extLst>
                <a:ext uri="{FF2B5EF4-FFF2-40B4-BE49-F238E27FC236}">
                  <a16:creationId xmlns:a16="http://schemas.microsoft.com/office/drawing/2014/main" id="{5E0B0F51-3B37-4AEA-954B-7A5D72B21434}"/>
                </a:ext>
              </a:extLst>
            </p:cNvPr>
            <p:cNvCxnSpPr/>
            <p:nvPr/>
          </p:nvCxnSpPr>
          <p:spPr>
            <a:xfrm flipH="1">
              <a:off x="9003279" y="3581165"/>
              <a:ext cx="8302" cy="708863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9">
              <a:extLst>
                <a:ext uri="{FF2B5EF4-FFF2-40B4-BE49-F238E27FC236}">
                  <a16:creationId xmlns:a16="http://schemas.microsoft.com/office/drawing/2014/main" id="{0818FD9C-7CA9-42E3-A687-4BEEA34BC8EC}"/>
                </a:ext>
              </a:extLst>
            </p:cNvPr>
            <p:cNvCxnSpPr/>
            <p:nvPr/>
          </p:nvCxnSpPr>
          <p:spPr>
            <a:xfrm flipH="1">
              <a:off x="4333550" y="3581165"/>
              <a:ext cx="8302" cy="708863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">
              <a:extLst>
                <a:ext uri="{FF2B5EF4-FFF2-40B4-BE49-F238E27FC236}">
                  <a16:creationId xmlns:a16="http://schemas.microsoft.com/office/drawing/2014/main" id="{1F3D95F3-782B-4918-8B59-5FBD0EA4C2FA}"/>
                </a:ext>
              </a:extLst>
            </p:cNvPr>
            <p:cNvCxnSpPr/>
            <p:nvPr/>
          </p:nvCxnSpPr>
          <p:spPr>
            <a:xfrm flipH="1">
              <a:off x="911424" y="3677127"/>
              <a:ext cx="10297145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38">
              <a:extLst>
                <a:ext uri="{FF2B5EF4-FFF2-40B4-BE49-F238E27FC236}">
                  <a16:creationId xmlns:a16="http://schemas.microsoft.com/office/drawing/2014/main" id="{25800288-BF65-4207-9381-53B439DAA337}"/>
                </a:ext>
              </a:extLst>
            </p:cNvPr>
            <p:cNvSpPr/>
            <p:nvPr/>
          </p:nvSpPr>
          <p:spPr>
            <a:xfrm>
              <a:off x="8913210" y="3555625"/>
              <a:ext cx="217161" cy="21716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9" name="Straight Connector 45">
              <a:extLst>
                <a:ext uri="{FF2B5EF4-FFF2-40B4-BE49-F238E27FC236}">
                  <a16:creationId xmlns:a16="http://schemas.microsoft.com/office/drawing/2014/main" id="{559C0E28-293C-4D6D-83F1-971E9F5D95E7}"/>
                </a:ext>
              </a:extLst>
            </p:cNvPr>
            <p:cNvCxnSpPr/>
            <p:nvPr/>
          </p:nvCxnSpPr>
          <p:spPr>
            <a:xfrm flipH="1">
              <a:off x="1985792" y="3061828"/>
              <a:ext cx="8302" cy="708863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35">
              <a:extLst>
                <a:ext uri="{FF2B5EF4-FFF2-40B4-BE49-F238E27FC236}">
                  <a16:creationId xmlns:a16="http://schemas.microsoft.com/office/drawing/2014/main" id="{407E635E-4EED-468D-9404-BA89166146BC}"/>
                </a:ext>
              </a:extLst>
            </p:cNvPr>
            <p:cNvSpPr/>
            <p:nvPr/>
          </p:nvSpPr>
          <p:spPr>
            <a:xfrm>
              <a:off x="1877211" y="3555625"/>
              <a:ext cx="217161" cy="217161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Oval 36">
              <a:extLst>
                <a:ext uri="{FF2B5EF4-FFF2-40B4-BE49-F238E27FC236}">
                  <a16:creationId xmlns:a16="http://schemas.microsoft.com/office/drawing/2014/main" id="{316AD321-8C95-45CF-BEB8-BC4CA9FF0A3F}"/>
                </a:ext>
              </a:extLst>
            </p:cNvPr>
            <p:cNvSpPr/>
            <p:nvPr/>
          </p:nvSpPr>
          <p:spPr>
            <a:xfrm>
              <a:off x="4233272" y="3555625"/>
              <a:ext cx="217161" cy="21716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Rectangle 44">
              <a:extLst>
                <a:ext uri="{FF2B5EF4-FFF2-40B4-BE49-F238E27FC236}">
                  <a16:creationId xmlns:a16="http://schemas.microsoft.com/office/drawing/2014/main" id="{FEE22544-A05B-4706-A95C-752AE314A0BC}"/>
                </a:ext>
              </a:extLst>
            </p:cNvPr>
            <p:cNvSpPr/>
            <p:nvPr/>
          </p:nvSpPr>
          <p:spPr>
            <a:xfrm>
              <a:off x="1976267" y="3049730"/>
              <a:ext cx="884475" cy="35846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chemeClr val="bg1">
                      <a:lumMod val="95000"/>
                    </a:schemeClr>
                  </a:solidFill>
                </a:rPr>
                <a:t>2017</a:t>
              </a:r>
            </a:p>
          </p:txBody>
        </p:sp>
        <p:cxnSp>
          <p:nvCxnSpPr>
            <p:cNvPr id="13" name="Straight Connector 55">
              <a:extLst>
                <a:ext uri="{FF2B5EF4-FFF2-40B4-BE49-F238E27FC236}">
                  <a16:creationId xmlns:a16="http://schemas.microsoft.com/office/drawing/2014/main" id="{E6E04A6D-1359-4B2F-BCE6-C83260FD5FB9}"/>
                </a:ext>
              </a:extLst>
            </p:cNvPr>
            <p:cNvCxnSpPr/>
            <p:nvPr/>
          </p:nvCxnSpPr>
          <p:spPr>
            <a:xfrm flipH="1">
              <a:off x="6559476" y="3061828"/>
              <a:ext cx="8302" cy="708863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53">
              <a:extLst>
                <a:ext uri="{FF2B5EF4-FFF2-40B4-BE49-F238E27FC236}">
                  <a16:creationId xmlns:a16="http://schemas.microsoft.com/office/drawing/2014/main" id="{09DA78FD-6A9C-4DD3-AA9F-9F48F7835CD6}"/>
                </a:ext>
              </a:extLst>
            </p:cNvPr>
            <p:cNvSpPr/>
            <p:nvPr/>
          </p:nvSpPr>
          <p:spPr>
            <a:xfrm>
              <a:off x="6547934" y="3049730"/>
              <a:ext cx="884475" cy="35846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chemeClr val="bg1">
                      <a:lumMod val="95000"/>
                    </a:schemeClr>
                  </a:solidFill>
                </a:rPr>
                <a:t>2019</a:t>
              </a:r>
            </a:p>
          </p:txBody>
        </p:sp>
        <p:sp>
          <p:nvSpPr>
            <p:cNvPr id="15" name="Rectangle 60">
              <a:extLst>
                <a:ext uri="{FF2B5EF4-FFF2-40B4-BE49-F238E27FC236}">
                  <a16:creationId xmlns:a16="http://schemas.microsoft.com/office/drawing/2014/main" id="{BBC7864E-926A-4DC5-89CB-8648C7163810}"/>
                </a:ext>
              </a:extLst>
            </p:cNvPr>
            <p:cNvSpPr/>
            <p:nvPr/>
          </p:nvSpPr>
          <p:spPr>
            <a:xfrm>
              <a:off x="4319262" y="3976680"/>
              <a:ext cx="884475" cy="358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</a:rPr>
                <a:t>2018</a:t>
              </a:r>
            </a:p>
          </p:txBody>
        </p:sp>
        <p:sp>
          <p:nvSpPr>
            <p:cNvPr id="16" name="Rectangle 69">
              <a:extLst>
                <a:ext uri="{FF2B5EF4-FFF2-40B4-BE49-F238E27FC236}">
                  <a16:creationId xmlns:a16="http://schemas.microsoft.com/office/drawing/2014/main" id="{1EDB9124-5904-4B93-B2CD-14F596A90372}"/>
                </a:ext>
              </a:extLst>
            </p:cNvPr>
            <p:cNvSpPr/>
            <p:nvPr/>
          </p:nvSpPr>
          <p:spPr>
            <a:xfrm>
              <a:off x="8988991" y="3976680"/>
              <a:ext cx="884475" cy="358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</a:rPr>
                <a:t>2020</a:t>
              </a:r>
            </a:p>
          </p:txBody>
        </p:sp>
        <p:sp>
          <p:nvSpPr>
            <p:cNvPr id="17" name="Oval 37">
              <a:extLst>
                <a:ext uri="{FF2B5EF4-FFF2-40B4-BE49-F238E27FC236}">
                  <a16:creationId xmlns:a16="http://schemas.microsoft.com/office/drawing/2014/main" id="{29EBE1BE-D05F-4754-A63A-0757A3430CF6}"/>
                </a:ext>
              </a:extLst>
            </p:cNvPr>
            <p:cNvSpPr/>
            <p:nvPr/>
          </p:nvSpPr>
          <p:spPr>
            <a:xfrm>
              <a:off x="6448264" y="3546100"/>
              <a:ext cx="217161" cy="217161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8" name="Rectangle 24">
            <a:extLst>
              <a:ext uri="{FF2B5EF4-FFF2-40B4-BE49-F238E27FC236}">
                <a16:creationId xmlns:a16="http://schemas.microsoft.com/office/drawing/2014/main" id="{0FEA6914-581F-49F8-ACA2-1BFFB1DDA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218" y="287408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605C627B-1B87-43D6-B133-E140ECCCB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8990" y="148313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21F04F84-079B-4C6D-BBC2-D0283146D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2834" y="287243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886DE0C9-06F5-44A9-87F2-4CCCF630A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8639" y="148313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47B3178-E7E2-4D74-9B4C-BC7D7AC55DF0}"/>
              </a:ext>
            </a:extLst>
          </p:cNvPr>
          <p:cNvSpPr txBox="1"/>
          <p:nvPr/>
        </p:nvSpPr>
        <p:spPr>
          <a:xfrm>
            <a:off x="6063845" y="180448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89E272-08D3-4064-AC3C-3B0BE499CD72}"/>
              </a:ext>
            </a:extLst>
          </p:cNvPr>
          <p:cNvSpPr txBox="1"/>
          <p:nvPr/>
        </p:nvSpPr>
        <p:spPr>
          <a:xfrm>
            <a:off x="4085514" y="32369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6A0C64D-FA4D-443D-8362-3325B8BF6B36}"/>
              </a:ext>
            </a:extLst>
          </p:cNvPr>
          <p:cNvSpPr txBox="1"/>
          <p:nvPr/>
        </p:nvSpPr>
        <p:spPr>
          <a:xfrm>
            <a:off x="2061167" y="185333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782CFC7-6B11-411D-94D1-F5AE6ACD8F2F}"/>
              </a:ext>
            </a:extLst>
          </p:cNvPr>
          <p:cNvSpPr txBox="1"/>
          <p:nvPr/>
        </p:nvSpPr>
        <p:spPr>
          <a:xfrm>
            <a:off x="0" y="321624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53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4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136FD4F9-A9EF-4A32-8FAE-3B8D0F081ADA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E8D924F5-9DA0-47D5-A7A8-07C58310E947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" name="右箭头 7">
            <a:extLst>
              <a:ext uri="{FF2B5EF4-FFF2-40B4-BE49-F238E27FC236}">
                <a16:creationId xmlns:a16="http://schemas.microsoft.com/office/drawing/2014/main" id="{A7E02F28-5DBA-4DF2-B8E0-9CB995871FAA}"/>
              </a:ext>
            </a:extLst>
          </p:cNvPr>
          <p:cNvSpPr/>
          <p:nvPr/>
        </p:nvSpPr>
        <p:spPr bwMode="auto">
          <a:xfrm>
            <a:off x="5920534" y="2001091"/>
            <a:ext cx="2371709" cy="1111530"/>
          </a:xfrm>
          <a:prstGeom prst="rightArrow">
            <a:avLst>
              <a:gd name="adj1" fmla="val 67746"/>
              <a:gd name="adj2" fmla="val 4010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50A97D7-1AA1-4066-B7C9-3ED9317F7EAB}"/>
              </a:ext>
            </a:extLst>
          </p:cNvPr>
          <p:cNvSpPr/>
          <p:nvPr/>
        </p:nvSpPr>
        <p:spPr bwMode="auto">
          <a:xfrm>
            <a:off x="5905532" y="2176596"/>
            <a:ext cx="925581" cy="1110030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800" dirty="0"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D11A8F-6844-4FC9-B5FB-EF51B2437FAA}"/>
              </a:ext>
            </a:extLst>
          </p:cNvPr>
          <p:cNvSpPr/>
          <p:nvPr/>
        </p:nvSpPr>
        <p:spPr bwMode="auto">
          <a:xfrm>
            <a:off x="4882441" y="2596608"/>
            <a:ext cx="1948672" cy="700519"/>
          </a:xfrm>
          <a:prstGeom prst="rect">
            <a:avLst/>
          </a:prstGeom>
          <a:solidFill>
            <a:srgbClr val="0101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4">
            <a:extLst>
              <a:ext uri="{FF2B5EF4-FFF2-40B4-BE49-F238E27FC236}">
                <a16:creationId xmlns:a16="http://schemas.microsoft.com/office/drawing/2014/main" id="{1EAA66DF-050E-4B5A-978F-F84D41ED65C5}"/>
              </a:ext>
            </a:extLst>
          </p:cNvPr>
          <p:cNvSpPr/>
          <p:nvPr/>
        </p:nvSpPr>
        <p:spPr bwMode="auto">
          <a:xfrm>
            <a:off x="4871941" y="2601108"/>
            <a:ext cx="925582" cy="1110030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800" dirty="0"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0B48B9-C655-429D-826E-233EFCD48E2E}"/>
              </a:ext>
            </a:extLst>
          </p:cNvPr>
          <p:cNvSpPr/>
          <p:nvPr/>
        </p:nvSpPr>
        <p:spPr bwMode="auto">
          <a:xfrm>
            <a:off x="3850351" y="3027120"/>
            <a:ext cx="1947172" cy="7005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4">
            <a:extLst>
              <a:ext uri="{FF2B5EF4-FFF2-40B4-BE49-F238E27FC236}">
                <a16:creationId xmlns:a16="http://schemas.microsoft.com/office/drawing/2014/main" id="{C451C134-5D16-42B2-ACB3-4AEB33A9C609}"/>
              </a:ext>
            </a:extLst>
          </p:cNvPr>
          <p:cNvSpPr/>
          <p:nvPr/>
        </p:nvSpPr>
        <p:spPr bwMode="auto">
          <a:xfrm>
            <a:off x="3829349" y="3037621"/>
            <a:ext cx="925581" cy="1110030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800" dirty="0"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B22B21-FCEE-4241-BDFE-FF3707055EF5}"/>
              </a:ext>
            </a:extLst>
          </p:cNvPr>
          <p:cNvSpPr/>
          <p:nvPr/>
        </p:nvSpPr>
        <p:spPr bwMode="auto">
          <a:xfrm>
            <a:off x="755576" y="3447132"/>
            <a:ext cx="3999354" cy="70051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GT5">
            <a:extLst>
              <a:ext uri="{FF2B5EF4-FFF2-40B4-BE49-F238E27FC236}">
                <a16:creationId xmlns:a16="http://schemas.microsoft.com/office/drawing/2014/main" id="{7918CABF-240A-4FB8-A739-8DC8841DD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901" y="1857145"/>
            <a:ext cx="985587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后台维护</a:t>
            </a:r>
          </a:p>
        </p:txBody>
      </p:sp>
      <p:sp>
        <p:nvSpPr>
          <p:cNvPr id="12" name="KSO_GT4">
            <a:extLst>
              <a:ext uri="{FF2B5EF4-FFF2-40B4-BE49-F238E27FC236}">
                <a16:creationId xmlns:a16="http://schemas.microsoft.com/office/drawing/2014/main" id="{681912B3-DD88-4592-918B-978D6F247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2443" y="2320803"/>
            <a:ext cx="987087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战略应用</a:t>
            </a:r>
          </a:p>
        </p:txBody>
      </p:sp>
      <p:sp>
        <p:nvSpPr>
          <p:cNvPr id="13" name="KSO_GT3">
            <a:extLst>
              <a:ext uri="{FF2B5EF4-FFF2-40B4-BE49-F238E27FC236}">
                <a16:creationId xmlns:a16="http://schemas.microsoft.com/office/drawing/2014/main" id="{22F1EC96-BF35-4970-A4DD-40A82C7E5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0350" y="2749815"/>
            <a:ext cx="985586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优化升级</a:t>
            </a:r>
          </a:p>
        </p:txBody>
      </p:sp>
      <p:sp>
        <p:nvSpPr>
          <p:cNvPr id="14" name="KSO_GT2">
            <a:extLst>
              <a:ext uri="{FF2B5EF4-FFF2-40B4-BE49-F238E27FC236}">
                <a16:creationId xmlns:a16="http://schemas.microsoft.com/office/drawing/2014/main" id="{18161114-1F2E-4AE7-85AF-D9A2BA188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758" y="3181076"/>
            <a:ext cx="985587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关键应用</a:t>
            </a:r>
          </a:p>
        </p:txBody>
      </p:sp>
      <p:sp>
        <p:nvSpPr>
          <p:cNvPr id="15" name="L 形 14">
            <a:extLst>
              <a:ext uri="{FF2B5EF4-FFF2-40B4-BE49-F238E27FC236}">
                <a16:creationId xmlns:a16="http://schemas.microsoft.com/office/drawing/2014/main" id="{E50FE6A8-5CCF-470B-B75D-FFE66265CCA0}"/>
              </a:ext>
            </a:extLst>
          </p:cNvPr>
          <p:cNvSpPr/>
          <p:nvPr/>
        </p:nvSpPr>
        <p:spPr>
          <a:xfrm rot="5400000">
            <a:off x="731337" y="1184857"/>
            <a:ext cx="343914" cy="295436"/>
          </a:xfrm>
          <a:prstGeom prst="corner">
            <a:avLst>
              <a:gd name="adj1" fmla="val 25014"/>
              <a:gd name="adj2" fmla="val 23544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04870BE-7819-47EE-A306-5054D1835484}"/>
              </a:ext>
            </a:extLst>
          </p:cNvPr>
          <p:cNvGrpSpPr/>
          <p:nvPr/>
        </p:nvGrpSpPr>
        <p:grpSpPr>
          <a:xfrm>
            <a:off x="874122" y="1230857"/>
            <a:ext cx="3297789" cy="598676"/>
            <a:chOff x="4157710" y="1901662"/>
            <a:chExt cx="4624557" cy="79823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7AF6A7E-F1A6-4043-A0E9-00765A838B9A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752AA85-53F7-4D49-B538-9E37CFAE85F8}"/>
                </a:ext>
              </a:extLst>
            </p:cNvPr>
            <p:cNvSpPr/>
            <p:nvPr/>
          </p:nvSpPr>
          <p:spPr>
            <a:xfrm>
              <a:off x="4157710" y="19016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BAB00129-8120-4941-BEA5-AD25851CAEDE}"/>
              </a:ext>
            </a:extLst>
          </p:cNvPr>
          <p:cNvSpPr/>
          <p:nvPr/>
        </p:nvSpPr>
        <p:spPr>
          <a:xfrm>
            <a:off x="874122" y="1568828"/>
            <a:ext cx="5271848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</p:spTree>
    <p:extLst>
      <p:ext uri="{BB962C8B-B14F-4D97-AF65-F5344CB8AC3E}">
        <p14:creationId xmlns:p14="http://schemas.microsoft.com/office/powerpoint/2010/main" val="27759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CCFA4E5-3F83-427D-AF2E-FDB6760DC0CE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03D2B936-5951-4753-B563-4098D150BAAC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B21A92-470B-48C3-891A-33283A6E38D5}"/>
              </a:ext>
            </a:extLst>
          </p:cNvPr>
          <p:cNvGrpSpPr>
            <a:grpSpLocks/>
          </p:cNvGrpSpPr>
          <p:nvPr/>
        </p:nvGrpSpPr>
        <p:grpSpPr bwMode="auto">
          <a:xfrm>
            <a:off x="1127033" y="847560"/>
            <a:ext cx="1669955" cy="872980"/>
            <a:chOff x="717476" y="1291449"/>
            <a:chExt cx="2054324" cy="1106750"/>
          </a:xfrm>
        </p:grpSpPr>
        <p:sp>
          <p:nvSpPr>
            <p:cNvPr id="5" name="圆角矩形 4">
              <a:extLst>
                <a:ext uri="{FF2B5EF4-FFF2-40B4-BE49-F238E27FC236}">
                  <a16:creationId xmlns:a16="http://schemas.microsoft.com/office/drawing/2014/main" id="{33EB56EE-8A52-4846-9A4B-A60072B88CA4}"/>
                </a:ext>
              </a:extLst>
            </p:cNvPr>
            <p:cNvSpPr/>
            <p:nvPr/>
          </p:nvSpPr>
          <p:spPr>
            <a:xfrm>
              <a:off x="717476" y="1291449"/>
              <a:ext cx="2054324" cy="1106750"/>
            </a:xfrm>
            <a:prstGeom prst="roundRect">
              <a:avLst>
                <a:gd name="adj" fmla="val 10880"/>
              </a:avLst>
            </a:prstGeom>
            <a:solidFill>
              <a:srgbClr val="01010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6" name="Freeform 41">
              <a:extLst>
                <a:ext uri="{FF2B5EF4-FFF2-40B4-BE49-F238E27FC236}">
                  <a16:creationId xmlns:a16="http://schemas.microsoft.com/office/drawing/2014/main" id="{79CB64DB-E4DD-45E0-847A-1DDEA7434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093" y="1596949"/>
              <a:ext cx="575913" cy="515873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7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EDEE5E7-BFD3-4D28-A826-8953A9925D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3648" y="1609636"/>
              <a:ext cx="1224137" cy="36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</a:rPr>
                <a:t>标题</a:t>
              </a:r>
            </a:p>
          </p:txBody>
        </p:sp>
      </p:grpSp>
      <p:grpSp>
        <p:nvGrpSpPr>
          <p:cNvPr id="11" name="组合 12">
            <a:extLst>
              <a:ext uri="{FF2B5EF4-FFF2-40B4-BE49-F238E27FC236}">
                <a16:creationId xmlns:a16="http://schemas.microsoft.com/office/drawing/2014/main" id="{27E68768-B96F-4236-A23D-9D07691790B2}"/>
              </a:ext>
            </a:extLst>
          </p:cNvPr>
          <p:cNvGrpSpPr>
            <a:grpSpLocks/>
          </p:cNvGrpSpPr>
          <p:nvPr/>
        </p:nvGrpSpPr>
        <p:grpSpPr bwMode="auto">
          <a:xfrm>
            <a:off x="1127033" y="2198379"/>
            <a:ext cx="1669955" cy="871536"/>
            <a:chOff x="710462" y="2852936"/>
            <a:chExt cx="2054324" cy="1106750"/>
          </a:xfrm>
        </p:grpSpPr>
        <p:grpSp>
          <p:nvGrpSpPr>
            <p:cNvPr id="12" name="组合 13">
              <a:extLst>
                <a:ext uri="{FF2B5EF4-FFF2-40B4-BE49-F238E27FC236}">
                  <a16:creationId xmlns:a16="http://schemas.microsoft.com/office/drawing/2014/main" id="{5C94BD9D-24DD-4130-9931-402521C703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0462" y="2852936"/>
              <a:ext cx="2054324" cy="1106750"/>
              <a:chOff x="717476" y="1291449"/>
              <a:chExt cx="2054324" cy="1106750"/>
            </a:xfrm>
          </p:grpSpPr>
          <p:sp>
            <p:nvSpPr>
              <p:cNvPr id="15" name="圆角矩形 16">
                <a:extLst>
                  <a:ext uri="{FF2B5EF4-FFF2-40B4-BE49-F238E27FC236}">
                    <a16:creationId xmlns:a16="http://schemas.microsoft.com/office/drawing/2014/main" id="{0686579C-FAF1-480A-9BC2-E8881AC22A53}"/>
                  </a:ext>
                </a:extLst>
              </p:cNvPr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7801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b="1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" name="TextBox 17">
                <a:extLst>
                  <a:ext uri="{FF2B5EF4-FFF2-40B4-BE49-F238E27FC236}">
                    <a16:creationId xmlns:a16="http://schemas.microsoft.com/office/drawing/2014/main" id="{A6B39B8C-A453-4A91-A51E-B9634E8FC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03648" y="1609636"/>
                <a:ext cx="1224137" cy="3623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b="1">
                    <a:solidFill>
                      <a:schemeClr val="bg1"/>
                    </a:solidFill>
                    <a:latin typeface="微软雅黑" pitchFamily="34" charset="-122"/>
                  </a:rPr>
                  <a:t>标题</a:t>
                </a:r>
              </a:p>
            </p:txBody>
          </p:sp>
        </p:grp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77449002-0DFA-4457-8205-40FD3467C3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102" y="3043502"/>
              <a:ext cx="467051" cy="467253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46" y="23"/>
                </a:cxn>
                <a:cxn ang="0">
                  <a:pos x="52" y="20"/>
                </a:cxn>
                <a:cxn ang="0">
                  <a:pos x="49" y="13"/>
                </a:cxn>
                <a:cxn ang="0">
                  <a:pos x="47" y="12"/>
                </a:cxn>
                <a:cxn ang="0">
                  <a:pos x="40" y="13"/>
                </a:cxn>
                <a:cxn ang="0">
                  <a:pos x="43" y="7"/>
                </a:cxn>
                <a:cxn ang="0">
                  <a:pos x="37" y="2"/>
                </a:cxn>
                <a:cxn ang="0">
                  <a:pos x="32" y="7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19" y="2"/>
                </a:cxn>
                <a:cxn ang="0">
                  <a:pos x="18" y="9"/>
                </a:cxn>
                <a:cxn ang="0">
                  <a:pos x="12" y="4"/>
                </a:cxn>
                <a:cxn ang="0">
                  <a:pos x="6" y="10"/>
                </a:cxn>
                <a:cxn ang="0">
                  <a:pos x="10" y="15"/>
                </a:cxn>
                <a:cxn ang="0">
                  <a:pos x="3" y="16"/>
                </a:cxn>
                <a:cxn ang="0">
                  <a:pos x="2" y="17"/>
                </a:cxn>
                <a:cxn ang="0">
                  <a:pos x="0" y="25"/>
                </a:cxn>
                <a:cxn ang="0">
                  <a:pos x="7" y="27"/>
                </a:cxn>
                <a:cxn ang="0">
                  <a:pos x="2" y="31"/>
                </a:cxn>
                <a:cxn ang="0">
                  <a:pos x="4" y="39"/>
                </a:cxn>
                <a:cxn ang="0">
                  <a:pos x="6" y="40"/>
                </a:cxn>
                <a:cxn ang="0">
                  <a:pos x="12" y="40"/>
                </a:cxn>
                <a:cxn ang="0">
                  <a:pos x="10" y="47"/>
                </a:cxn>
                <a:cxn ang="0">
                  <a:pos x="17" y="50"/>
                </a:cxn>
                <a:cxn ang="0">
                  <a:pos x="21" y="45"/>
                </a:cxn>
                <a:cxn ang="0">
                  <a:pos x="23" y="51"/>
                </a:cxn>
                <a:cxn ang="0">
                  <a:pos x="24" y="52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5" y="44"/>
                </a:cxn>
                <a:cxn ang="0">
                  <a:pos x="40" y="48"/>
                </a:cxn>
                <a:cxn ang="0">
                  <a:pos x="46" y="43"/>
                </a:cxn>
                <a:cxn ang="0">
                  <a:pos x="46" y="41"/>
                </a:cxn>
                <a:cxn ang="0">
                  <a:pos x="43" y="35"/>
                </a:cxn>
                <a:cxn ang="0">
                  <a:pos x="50" y="36"/>
                </a:cxn>
                <a:cxn ang="0">
                  <a:pos x="52" y="29"/>
                </a:cxn>
                <a:cxn ang="0">
                  <a:pos x="33" y="28"/>
                </a:cxn>
                <a:cxn ang="0">
                  <a:pos x="19" y="25"/>
                </a:cxn>
                <a:cxn ang="0">
                  <a:pos x="33" y="28"/>
                </a:cxn>
              </a:cxnLst>
              <a:rect l="0" t="0" r="r" b="b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7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27DBE646-4E9C-4C16-892D-61A775B98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6677" y="3382490"/>
              <a:ext cx="331852" cy="335324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31" y="24"/>
                </a:cxn>
                <a:cxn ang="0">
                  <a:pos x="36" y="25"/>
                </a:cxn>
                <a:cxn ang="0">
                  <a:pos x="37" y="20"/>
                </a:cxn>
                <a:cxn ang="0">
                  <a:pos x="36" y="18"/>
                </a:cxn>
                <a:cxn ang="0">
                  <a:pos x="32" y="16"/>
                </a:cxn>
                <a:cxn ang="0">
                  <a:pos x="37" y="14"/>
                </a:cxn>
                <a:cxn ang="0">
                  <a:pos x="35" y="9"/>
                </a:cxn>
                <a:cxn ang="0">
                  <a:pos x="30" y="10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1" y="5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4" y="5"/>
                </a:cxn>
                <a:cxn ang="0">
                  <a:pos x="10" y="3"/>
                </a:cxn>
                <a:cxn ang="0">
                  <a:pos x="8" y="3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20"/>
                </a:cxn>
                <a:cxn ang="0">
                  <a:pos x="1" y="23"/>
                </a:cxn>
                <a:cxn ang="0">
                  <a:pos x="4" y="28"/>
                </a:cxn>
                <a:cxn ang="0">
                  <a:pos x="8" y="27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12" y="35"/>
                </a:cxn>
                <a:cxn ang="0">
                  <a:pos x="13" y="35"/>
                </a:cxn>
                <a:cxn ang="0">
                  <a:pos x="17" y="32"/>
                </a:cxn>
                <a:cxn ang="0">
                  <a:pos x="17" y="37"/>
                </a:cxn>
                <a:cxn ang="0">
                  <a:pos x="23" y="36"/>
                </a:cxn>
                <a:cxn ang="0">
                  <a:pos x="24" y="35"/>
                </a:cxn>
                <a:cxn ang="0">
                  <a:pos x="25" y="31"/>
                </a:cxn>
                <a:cxn ang="0">
                  <a:pos x="28" y="34"/>
                </a:cxn>
                <a:cxn ang="0">
                  <a:pos x="33" y="30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22" y="22"/>
                </a:cxn>
              </a:cxnLst>
              <a:rect l="0" t="0" r="r" b="b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7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8">
            <a:extLst>
              <a:ext uri="{FF2B5EF4-FFF2-40B4-BE49-F238E27FC236}">
                <a16:creationId xmlns:a16="http://schemas.microsoft.com/office/drawing/2014/main" id="{8B7C0490-313E-4B7B-968C-AEF0C3883BE9}"/>
              </a:ext>
            </a:extLst>
          </p:cNvPr>
          <p:cNvGrpSpPr>
            <a:grpSpLocks/>
          </p:cNvGrpSpPr>
          <p:nvPr/>
        </p:nvGrpSpPr>
        <p:grpSpPr bwMode="auto">
          <a:xfrm>
            <a:off x="1127033" y="3571566"/>
            <a:ext cx="1669955" cy="871536"/>
            <a:chOff x="710462" y="4437112"/>
            <a:chExt cx="2054324" cy="1106750"/>
          </a:xfrm>
        </p:grpSpPr>
        <p:grpSp>
          <p:nvGrpSpPr>
            <p:cNvPr id="18" name="组合 19">
              <a:extLst>
                <a:ext uri="{FF2B5EF4-FFF2-40B4-BE49-F238E27FC236}">
                  <a16:creationId xmlns:a16="http://schemas.microsoft.com/office/drawing/2014/main" id="{51EC4367-1E09-4977-BF29-5D97638B4C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0462" y="4437112"/>
              <a:ext cx="2054324" cy="1106750"/>
              <a:chOff x="717476" y="1291449"/>
              <a:chExt cx="2054324" cy="1106750"/>
            </a:xfrm>
          </p:grpSpPr>
          <p:sp>
            <p:nvSpPr>
              <p:cNvPr id="20" name="圆角矩形 21">
                <a:extLst>
                  <a:ext uri="{FF2B5EF4-FFF2-40B4-BE49-F238E27FC236}">
                    <a16:creationId xmlns:a16="http://schemas.microsoft.com/office/drawing/2014/main" id="{AE3E052A-F6A3-48AE-AB54-2EADC8CACAF5}"/>
                  </a:ext>
                </a:extLst>
              </p:cNvPr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rgbClr val="010103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7801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b="1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TextBox 22">
                <a:extLst>
                  <a:ext uri="{FF2B5EF4-FFF2-40B4-BE49-F238E27FC236}">
                    <a16:creationId xmlns:a16="http://schemas.microsoft.com/office/drawing/2014/main" id="{EF90C916-0235-4223-B9BD-96736841D5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03648" y="1609636"/>
                <a:ext cx="1224137" cy="3623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</a:rPr>
                  <a:t>标题</a:t>
                </a:r>
              </a:p>
            </p:txBody>
          </p:sp>
        </p:grp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6C38F494-10B6-45A4-A892-40AE7E5CCB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102" y="4743118"/>
              <a:ext cx="614541" cy="494739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7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6B5CDC4-845D-4648-8BED-5344D13DE4B9}"/>
              </a:ext>
            </a:extLst>
          </p:cNvPr>
          <p:cNvSpPr txBox="1"/>
          <p:nvPr/>
        </p:nvSpPr>
        <p:spPr>
          <a:xfrm>
            <a:off x="3259147" y="1088532"/>
            <a:ext cx="4388921" cy="70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BAC03FA-0449-47E5-8936-FC02A55F3B7D}"/>
              </a:ext>
            </a:extLst>
          </p:cNvPr>
          <p:cNvSpPr txBox="1"/>
          <p:nvPr/>
        </p:nvSpPr>
        <p:spPr>
          <a:xfrm>
            <a:off x="3259147" y="2262853"/>
            <a:ext cx="4388921" cy="70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16C0DC0-C1AD-4896-B9AF-5F91CDDE9D32}"/>
              </a:ext>
            </a:extLst>
          </p:cNvPr>
          <p:cNvSpPr txBox="1"/>
          <p:nvPr/>
        </p:nvSpPr>
        <p:spPr>
          <a:xfrm>
            <a:off x="3259147" y="3738031"/>
            <a:ext cx="4388921" cy="70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43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718E89-372A-4DB9-83EC-BEB4E1AC8B04}"/>
              </a:ext>
            </a:extLst>
          </p:cNvPr>
          <p:cNvSpPr/>
          <p:nvPr/>
        </p:nvSpPr>
        <p:spPr>
          <a:xfrm>
            <a:off x="194743" y="156754"/>
            <a:ext cx="8813075" cy="472004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6A61409-C834-4029-9B38-2041C0B9B041}"/>
              </a:ext>
            </a:extLst>
          </p:cNvPr>
          <p:cNvSpPr/>
          <p:nvPr/>
        </p:nvSpPr>
        <p:spPr>
          <a:xfrm>
            <a:off x="1237770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EB93B5-2FE2-4D8A-9E57-13693526C50F}"/>
              </a:ext>
            </a:extLst>
          </p:cNvPr>
          <p:cNvSpPr/>
          <p:nvPr/>
        </p:nvSpPr>
        <p:spPr>
          <a:xfrm>
            <a:off x="2553491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83018A3-9F72-456D-B9F9-7115B9AF62A2}"/>
              </a:ext>
            </a:extLst>
          </p:cNvPr>
          <p:cNvSpPr/>
          <p:nvPr/>
        </p:nvSpPr>
        <p:spPr>
          <a:xfrm>
            <a:off x="3873342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9B806D-FDF4-4676-9B07-18D7159380E3}"/>
              </a:ext>
            </a:extLst>
          </p:cNvPr>
          <p:cNvSpPr/>
          <p:nvPr/>
        </p:nvSpPr>
        <p:spPr>
          <a:xfrm>
            <a:off x="5189063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1911C60-A8F6-472F-94CA-B5495B1060DC}"/>
              </a:ext>
            </a:extLst>
          </p:cNvPr>
          <p:cNvSpPr/>
          <p:nvPr/>
        </p:nvSpPr>
        <p:spPr>
          <a:xfrm>
            <a:off x="6484394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8EBBDB7-B32B-4246-9C9E-0611C528D54A}"/>
              </a:ext>
            </a:extLst>
          </p:cNvPr>
          <p:cNvSpPr/>
          <p:nvPr/>
        </p:nvSpPr>
        <p:spPr>
          <a:xfrm>
            <a:off x="7800115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7E05474-4A44-4C1D-BA55-E065B0259B4D}"/>
              </a:ext>
            </a:extLst>
          </p:cNvPr>
          <p:cNvSpPr/>
          <p:nvPr/>
        </p:nvSpPr>
        <p:spPr>
          <a:xfrm>
            <a:off x="3282267" y="1975282"/>
            <a:ext cx="270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经 验 教 训</a:t>
            </a:r>
            <a:endParaRPr kumimoji="1" lang="zh-CN" altLang="en-US" sz="28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EAB485-D158-4778-933A-5EEA2A2D2671}"/>
              </a:ext>
            </a:extLst>
          </p:cNvPr>
          <p:cNvSpPr/>
          <p:nvPr/>
        </p:nvSpPr>
        <p:spPr>
          <a:xfrm>
            <a:off x="6328981" y="4283277"/>
            <a:ext cx="2607702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800" spc="6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THREE</a:t>
            </a:r>
            <a:endParaRPr lang="zh-CN" altLang="en-US" sz="2800" spc="6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F08B8D-3933-4710-A73B-04049FB7F75F}"/>
              </a:ext>
            </a:extLst>
          </p:cNvPr>
          <p:cNvSpPr txBox="1"/>
          <p:nvPr/>
        </p:nvSpPr>
        <p:spPr>
          <a:xfrm>
            <a:off x="4043723" y="2505484"/>
            <a:ext cx="4698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err="1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Tosummarize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what I have said: aim for the highest; never enter a bar room; do not touch liquor, or if at all only at meals; never speculate;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Ebrima" pitchFamily="2" charset="0"/>
              <a:cs typeface="Ebrima" pitchFamily="2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4C1FF7E-BAE9-40C8-B59E-F5FFCAAD55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>
          <a:xfrm>
            <a:off x="714060" y="1768922"/>
            <a:ext cx="3033505" cy="1732429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048AC2B5-C74F-43D3-9292-D8DFF51FBCA6}"/>
              </a:ext>
            </a:extLst>
          </p:cNvPr>
          <p:cNvSpPr/>
          <p:nvPr/>
        </p:nvSpPr>
        <p:spPr>
          <a:xfrm>
            <a:off x="546847" y="1658471"/>
            <a:ext cx="3326495" cy="193637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1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6A532C0D-7D03-4B6B-A638-F57606853DC6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101FC5BB-E150-4F14-ABA5-BCCBA2892B13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52b0676d-feee-4c24-97a0-d7f3952809e8">
            <a:extLst>
              <a:ext uri="{FF2B5EF4-FFF2-40B4-BE49-F238E27FC236}">
                <a16:creationId xmlns:a16="http://schemas.microsoft.com/office/drawing/2014/main" id="{A16A44A9-A886-423F-839C-19BA3F7F779A}"/>
              </a:ext>
            </a:extLst>
          </p:cNvPr>
          <p:cNvGrpSpPr>
            <a:grpSpLocks noChangeAspect="1"/>
          </p:cNvGrpSpPr>
          <p:nvPr/>
        </p:nvGrpSpPr>
        <p:grpSpPr>
          <a:xfrm>
            <a:off x="2894665" y="1304155"/>
            <a:ext cx="3256585" cy="2567670"/>
            <a:chOff x="3501875" y="1598757"/>
            <a:chExt cx="5154384" cy="4064000"/>
          </a:xfrm>
        </p:grpSpPr>
        <p:sp>
          <p:nvSpPr>
            <p:cNvPr id="5" name="Oval 3">
              <a:extLst>
                <a:ext uri="{FF2B5EF4-FFF2-40B4-BE49-F238E27FC236}">
                  <a16:creationId xmlns:a16="http://schemas.microsoft.com/office/drawing/2014/main" id="{F4A163A3-4A4B-460E-AC7F-D23362376FE9}"/>
                </a:ext>
              </a:extLst>
            </p:cNvPr>
            <p:cNvSpPr/>
            <p:nvPr/>
          </p:nvSpPr>
          <p:spPr>
            <a:xfrm>
              <a:off x="5195150" y="2729908"/>
              <a:ext cx="1801701" cy="18017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" name="Arrow: Chevron 4">
              <a:extLst>
                <a:ext uri="{FF2B5EF4-FFF2-40B4-BE49-F238E27FC236}">
                  <a16:creationId xmlns:a16="http://schemas.microsoft.com/office/drawing/2014/main" id="{FE497610-6048-4A14-91E6-CD2CD1CAC525}"/>
                </a:ext>
              </a:extLst>
            </p:cNvPr>
            <p:cNvSpPr/>
            <p:nvPr/>
          </p:nvSpPr>
          <p:spPr>
            <a:xfrm>
              <a:off x="4207933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Arrow: Chevron 5">
              <a:extLst>
                <a:ext uri="{FF2B5EF4-FFF2-40B4-BE49-F238E27FC236}">
                  <a16:creationId xmlns:a16="http://schemas.microsoft.com/office/drawing/2014/main" id="{D57D948F-D7AE-423B-B1C5-9E66DBE2C830}"/>
                </a:ext>
              </a:extLst>
            </p:cNvPr>
            <p:cNvSpPr/>
            <p:nvPr/>
          </p:nvSpPr>
          <p:spPr>
            <a:xfrm flipH="1">
              <a:off x="7451880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bg2">
                <a:lumMod val="1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Arrow: Chevron 6">
              <a:extLst>
                <a:ext uri="{FF2B5EF4-FFF2-40B4-BE49-F238E27FC236}">
                  <a16:creationId xmlns:a16="http://schemas.microsoft.com/office/drawing/2014/main" id="{D48FCFD7-8968-465E-8197-61C016A21EEC}"/>
                </a:ext>
              </a:extLst>
            </p:cNvPr>
            <p:cNvSpPr/>
            <p:nvPr/>
          </p:nvSpPr>
          <p:spPr>
            <a:xfrm>
              <a:off x="3501875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Arrow: Chevron 7">
              <a:extLst>
                <a:ext uri="{FF2B5EF4-FFF2-40B4-BE49-F238E27FC236}">
                  <a16:creationId xmlns:a16="http://schemas.microsoft.com/office/drawing/2014/main" id="{FA85CB66-E877-4F4B-9AEC-311A738EE1C0}"/>
                </a:ext>
              </a:extLst>
            </p:cNvPr>
            <p:cNvSpPr/>
            <p:nvPr/>
          </p:nvSpPr>
          <p:spPr>
            <a:xfrm flipH="1">
              <a:off x="8124072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2">
              <a:extLst>
                <a:ext uri="{FF2B5EF4-FFF2-40B4-BE49-F238E27FC236}">
                  <a16:creationId xmlns:a16="http://schemas.microsoft.com/office/drawing/2014/main" id="{413258C7-4CD6-49CC-BDD7-491431006C51}"/>
                </a:ext>
              </a:extLst>
            </p:cNvPr>
            <p:cNvGrpSpPr/>
            <p:nvPr/>
          </p:nvGrpSpPr>
          <p:grpSpPr>
            <a:xfrm>
              <a:off x="5757334" y="3292091"/>
              <a:ext cx="677333" cy="677333"/>
              <a:chOff x="990600" y="1936122"/>
              <a:chExt cx="508000" cy="508000"/>
            </a:xfrm>
            <a:solidFill>
              <a:schemeClr val="accent1"/>
            </a:solidFill>
          </p:grpSpPr>
          <p:sp>
            <p:nvSpPr>
              <p:cNvPr id="19" name="Oval 13">
                <a:extLst>
                  <a:ext uri="{FF2B5EF4-FFF2-40B4-BE49-F238E27FC236}">
                    <a16:creationId xmlns:a16="http://schemas.microsoft.com/office/drawing/2014/main" id="{DBCC960D-802D-48E0-9343-87B3FE94DEB8}"/>
                  </a:ext>
                </a:extLst>
              </p:cNvPr>
              <p:cNvSpPr/>
              <p:nvPr/>
            </p:nvSpPr>
            <p:spPr>
              <a:xfrm>
                <a:off x="990600" y="1936122"/>
                <a:ext cx="508000" cy="50800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Freeform: Shape 14">
                <a:extLst>
                  <a:ext uri="{FF2B5EF4-FFF2-40B4-BE49-F238E27FC236}">
                    <a16:creationId xmlns:a16="http://schemas.microsoft.com/office/drawing/2014/main" id="{8251A263-5CB1-450B-A44F-D6DB33E55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600" y="2087704"/>
                <a:ext cx="254000" cy="20483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1" name="Oval 15">
              <a:extLst>
                <a:ext uri="{FF2B5EF4-FFF2-40B4-BE49-F238E27FC236}">
                  <a16:creationId xmlns:a16="http://schemas.microsoft.com/office/drawing/2014/main" id="{C509E485-A302-45B2-8CC4-14EDA34E9A88}"/>
                </a:ext>
              </a:extLst>
            </p:cNvPr>
            <p:cNvSpPr/>
            <p:nvPr/>
          </p:nvSpPr>
          <p:spPr>
            <a:xfrm>
              <a:off x="4064000" y="1598757"/>
              <a:ext cx="4064000" cy="4064000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88620F05-4B7C-4BC6-AECD-C7B56EC9FF61}"/>
                </a:ext>
              </a:extLst>
            </p:cNvPr>
            <p:cNvSpPr/>
            <p:nvPr/>
          </p:nvSpPr>
          <p:spPr>
            <a:xfrm>
              <a:off x="4775200" y="2309957"/>
              <a:ext cx="2641600" cy="2641600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7">
              <a:extLst>
                <a:ext uri="{FF2B5EF4-FFF2-40B4-BE49-F238E27FC236}">
                  <a16:creationId xmlns:a16="http://schemas.microsoft.com/office/drawing/2014/main" id="{14843EDE-DF76-4777-90B0-84A96D557958}"/>
                </a:ext>
              </a:extLst>
            </p:cNvPr>
            <p:cNvSpPr/>
            <p:nvPr/>
          </p:nvSpPr>
          <p:spPr>
            <a:xfrm>
              <a:off x="5892800" y="1734224"/>
              <a:ext cx="406400" cy="4064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8">
              <a:extLst>
                <a:ext uri="{FF2B5EF4-FFF2-40B4-BE49-F238E27FC236}">
                  <a16:creationId xmlns:a16="http://schemas.microsoft.com/office/drawing/2014/main" id="{1FB09BBB-5BEC-4D90-B55A-536F243FDB81}"/>
                </a:ext>
              </a:extLst>
            </p:cNvPr>
            <p:cNvSpPr/>
            <p:nvPr/>
          </p:nvSpPr>
          <p:spPr>
            <a:xfrm>
              <a:off x="7061200" y="2191424"/>
              <a:ext cx="406400" cy="4064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" name="Oval 19">
              <a:extLst>
                <a:ext uri="{FF2B5EF4-FFF2-40B4-BE49-F238E27FC236}">
                  <a16:creationId xmlns:a16="http://schemas.microsoft.com/office/drawing/2014/main" id="{FD1FCBFC-252A-42C2-BAC1-71C18E40C653}"/>
                </a:ext>
              </a:extLst>
            </p:cNvPr>
            <p:cNvSpPr/>
            <p:nvPr/>
          </p:nvSpPr>
          <p:spPr>
            <a:xfrm>
              <a:off x="4724400" y="2259157"/>
              <a:ext cx="406400" cy="4064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" name="Oval 20">
              <a:extLst>
                <a:ext uri="{FF2B5EF4-FFF2-40B4-BE49-F238E27FC236}">
                  <a16:creationId xmlns:a16="http://schemas.microsoft.com/office/drawing/2014/main" id="{80058FD6-E013-42A6-9DDE-35FD545484A8}"/>
                </a:ext>
              </a:extLst>
            </p:cNvPr>
            <p:cNvSpPr/>
            <p:nvPr/>
          </p:nvSpPr>
          <p:spPr>
            <a:xfrm>
              <a:off x="4724400" y="4646757"/>
              <a:ext cx="406400" cy="40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7" name="Oval 21">
              <a:extLst>
                <a:ext uri="{FF2B5EF4-FFF2-40B4-BE49-F238E27FC236}">
                  <a16:creationId xmlns:a16="http://schemas.microsoft.com/office/drawing/2014/main" id="{A4F2196F-8772-4D30-8ECE-AF4BB3FDF8BB}"/>
                </a:ext>
              </a:extLst>
            </p:cNvPr>
            <p:cNvSpPr/>
            <p:nvPr/>
          </p:nvSpPr>
          <p:spPr>
            <a:xfrm>
              <a:off x="5892800" y="5137824"/>
              <a:ext cx="406400" cy="40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Oval 22">
              <a:extLst>
                <a:ext uri="{FF2B5EF4-FFF2-40B4-BE49-F238E27FC236}">
                  <a16:creationId xmlns:a16="http://schemas.microsoft.com/office/drawing/2014/main" id="{5357644E-871B-4905-BF44-E98D6BCBA993}"/>
                </a:ext>
              </a:extLst>
            </p:cNvPr>
            <p:cNvSpPr/>
            <p:nvPr/>
          </p:nvSpPr>
          <p:spPr>
            <a:xfrm>
              <a:off x="7061200" y="4663690"/>
              <a:ext cx="406400" cy="406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AB85AB3-E48B-489B-9726-DC569A9E7D88}"/>
              </a:ext>
            </a:extLst>
          </p:cNvPr>
          <p:cNvSpPr txBox="1"/>
          <p:nvPr/>
        </p:nvSpPr>
        <p:spPr>
          <a:xfrm>
            <a:off x="316523" y="2374018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A756082A-9B7D-4D6F-A9A4-20D42EBE2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01" y="216386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B7DD8C5-CC17-4196-8A3E-311791D9B9A1}"/>
              </a:ext>
            </a:extLst>
          </p:cNvPr>
          <p:cNvSpPr txBox="1"/>
          <p:nvPr/>
        </p:nvSpPr>
        <p:spPr>
          <a:xfrm>
            <a:off x="6307919" y="2374018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3B4F6900-9331-4CD0-8E7F-67CFE8C19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6834" y="215241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0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9B41B6C-1013-436D-B102-6CDE403E48F0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1708FC38-CAC1-4A17-ABB5-65680C04C54B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" name="îṩľíḑè">
            <a:extLst>
              <a:ext uri="{FF2B5EF4-FFF2-40B4-BE49-F238E27FC236}">
                <a16:creationId xmlns:a16="http://schemas.microsoft.com/office/drawing/2014/main" id="{920AFBC3-DCC3-468A-93FE-44135A6C0CC0}"/>
              </a:ext>
            </a:extLst>
          </p:cNvPr>
          <p:cNvSpPr/>
          <p:nvPr/>
        </p:nvSpPr>
        <p:spPr>
          <a:xfrm>
            <a:off x="1602836" y="2433941"/>
            <a:ext cx="726064" cy="72606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ṡḻîḍè">
            <a:extLst>
              <a:ext uri="{FF2B5EF4-FFF2-40B4-BE49-F238E27FC236}">
                <a16:creationId xmlns:a16="http://schemas.microsoft.com/office/drawing/2014/main" id="{F2A7F0D7-C407-4B77-9EBC-37B89DEF3FA5}"/>
              </a:ext>
            </a:extLst>
          </p:cNvPr>
          <p:cNvSpPr/>
          <p:nvPr/>
        </p:nvSpPr>
        <p:spPr>
          <a:xfrm>
            <a:off x="4212302" y="2433939"/>
            <a:ext cx="726064" cy="72606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grpSp>
        <p:nvGrpSpPr>
          <p:cNvPr id="6" name="îşľîḑe">
            <a:extLst>
              <a:ext uri="{FF2B5EF4-FFF2-40B4-BE49-F238E27FC236}">
                <a16:creationId xmlns:a16="http://schemas.microsoft.com/office/drawing/2014/main" id="{8B211A61-C0A9-473F-B6D3-D7B264F5BDAC}"/>
              </a:ext>
            </a:extLst>
          </p:cNvPr>
          <p:cNvGrpSpPr/>
          <p:nvPr/>
        </p:nvGrpSpPr>
        <p:grpSpPr>
          <a:xfrm>
            <a:off x="2442204" y="2733926"/>
            <a:ext cx="1645211" cy="127598"/>
            <a:chOff x="3294974" y="3340703"/>
            <a:chExt cx="2183334" cy="169334"/>
          </a:xfrm>
        </p:grpSpPr>
        <p:grpSp>
          <p:nvGrpSpPr>
            <p:cNvPr id="7" name="iŝḻiďê">
              <a:extLst>
                <a:ext uri="{FF2B5EF4-FFF2-40B4-BE49-F238E27FC236}">
                  <a16:creationId xmlns:a16="http://schemas.microsoft.com/office/drawing/2014/main" id="{DDDC55FD-CA83-49E3-A9FC-CC94D034813A}"/>
                </a:ext>
              </a:extLst>
            </p:cNvPr>
            <p:cNvGrpSpPr/>
            <p:nvPr/>
          </p:nvGrpSpPr>
          <p:grpSpPr>
            <a:xfrm>
              <a:off x="3294974" y="3391580"/>
              <a:ext cx="2183334" cy="72489"/>
              <a:chOff x="3294974" y="3341750"/>
              <a:chExt cx="2183334" cy="72489"/>
            </a:xfrm>
          </p:grpSpPr>
          <p:cxnSp>
            <p:nvCxnSpPr>
              <p:cNvPr id="9" name="Straight Connector 16">
                <a:extLst>
                  <a:ext uri="{FF2B5EF4-FFF2-40B4-BE49-F238E27FC236}">
                    <a16:creationId xmlns:a16="http://schemas.microsoft.com/office/drawing/2014/main" id="{DD4D9182-A5DA-4E44-881D-94CC218018CC}"/>
                  </a:ext>
                </a:extLst>
              </p:cNvPr>
              <p:cNvCxnSpPr/>
              <p:nvPr/>
            </p:nvCxnSpPr>
            <p:spPr>
              <a:xfrm flipH="1">
                <a:off x="3311158" y="3380448"/>
                <a:ext cx="2142874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iṧľïdé">
                <a:extLst>
                  <a:ext uri="{FF2B5EF4-FFF2-40B4-BE49-F238E27FC236}">
                    <a16:creationId xmlns:a16="http://schemas.microsoft.com/office/drawing/2014/main" id="{0C1A3436-49FD-406D-A47C-71ECD25E06B1}"/>
                  </a:ext>
                </a:extLst>
              </p:cNvPr>
              <p:cNvSpPr/>
              <p:nvPr/>
            </p:nvSpPr>
            <p:spPr>
              <a:xfrm rot="16200000" flipV="1">
                <a:off x="3294974" y="3346657"/>
                <a:ext cx="67582" cy="67582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ṣlíḍê">
                <a:extLst>
                  <a:ext uri="{FF2B5EF4-FFF2-40B4-BE49-F238E27FC236}">
                    <a16:creationId xmlns:a16="http://schemas.microsoft.com/office/drawing/2014/main" id="{ACED524E-B39C-4FF5-85AD-C7E5B03E5300}"/>
                  </a:ext>
                </a:extLst>
              </p:cNvPr>
              <p:cNvSpPr/>
              <p:nvPr/>
            </p:nvSpPr>
            <p:spPr>
              <a:xfrm rot="16200000" flipV="1">
                <a:off x="5410726" y="3341750"/>
                <a:ext cx="67582" cy="67582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śľïḋè">
              <a:extLst>
                <a:ext uri="{FF2B5EF4-FFF2-40B4-BE49-F238E27FC236}">
                  <a16:creationId xmlns:a16="http://schemas.microsoft.com/office/drawing/2014/main" id="{54B1651C-66B2-49D8-B5DC-786AC7C12E73}"/>
                </a:ext>
              </a:extLst>
            </p:cNvPr>
            <p:cNvSpPr/>
            <p:nvPr/>
          </p:nvSpPr>
          <p:spPr>
            <a:xfrm>
              <a:off x="4299867" y="3340703"/>
              <a:ext cx="169334" cy="16933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iślíďè">
            <a:extLst>
              <a:ext uri="{FF2B5EF4-FFF2-40B4-BE49-F238E27FC236}">
                <a16:creationId xmlns:a16="http://schemas.microsoft.com/office/drawing/2014/main" id="{AF32A8C5-F853-476B-9DFF-663633BAA182}"/>
              </a:ext>
            </a:extLst>
          </p:cNvPr>
          <p:cNvGrpSpPr/>
          <p:nvPr/>
        </p:nvGrpSpPr>
        <p:grpSpPr>
          <a:xfrm>
            <a:off x="2978034" y="2254160"/>
            <a:ext cx="536555" cy="416851"/>
            <a:chOff x="4006065" y="2704012"/>
            <a:chExt cx="712054" cy="553197"/>
          </a:xfrm>
        </p:grpSpPr>
        <p:sp>
          <p:nvSpPr>
            <p:cNvPr id="13" name="iṡḻiḓê">
              <a:extLst>
                <a:ext uri="{FF2B5EF4-FFF2-40B4-BE49-F238E27FC236}">
                  <a16:creationId xmlns:a16="http://schemas.microsoft.com/office/drawing/2014/main" id="{8D8466E6-7745-42DF-832C-62BF201D0F29}"/>
                </a:ext>
              </a:extLst>
            </p:cNvPr>
            <p:cNvSpPr txBox="1"/>
            <p:nvPr/>
          </p:nvSpPr>
          <p:spPr>
            <a:xfrm>
              <a:off x="4006065" y="2704012"/>
              <a:ext cx="688009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0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14" name="iṣḷíḓè">
              <a:extLst>
                <a:ext uri="{FF2B5EF4-FFF2-40B4-BE49-F238E27FC236}">
                  <a16:creationId xmlns:a16="http://schemas.microsoft.com/office/drawing/2014/main" id="{0DA65B0B-7838-472A-B4E5-0115312DD5FF}"/>
                </a:ext>
              </a:extLst>
            </p:cNvPr>
            <p:cNvSpPr txBox="1"/>
            <p:nvPr/>
          </p:nvSpPr>
          <p:spPr>
            <a:xfrm>
              <a:off x="4062170" y="2995599"/>
              <a:ext cx="655949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sz="11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January</a:t>
              </a:r>
            </a:p>
          </p:txBody>
        </p:sp>
      </p:grpSp>
      <p:grpSp>
        <p:nvGrpSpPr>
          <p:cNvPr id="15" name="ïṧlîḓe">
            <a:extLst>
              <a:ext uri="{FF2B5EF4-FFF2-40B4-BE49-F238E27FC236}">
                <a16:creationId xmlns:a16="http://schemas.microsoft.com/office/drawing/2014/main" id="{5E78AE17-58A7-433C-8659-00912ACC721B}"/>
              </a:ext>
            </a:extLst>
          </p:cNvPr>
          <p:cNvGrpSpPr/>
          <p:nvPr/>
        </p:nvGrpSpPr>
        <p:grpSpPr>
          <a:xfrm>
            <a:off x="6100381" y="2254160"/>
            <a:ext cx="529911" cy="416851"/>
            <a:chOff x="9190369" y="2704012"/>
            <a:chExt cx="703237" cy="553197"/>
          </a:xfrm>
        </p:grpSpPr>
        <p:sp>
          <p:nvSpPr>
            <p:cNvPr id="16" name="iṡḻiďè">
              <a:extLst>
                <a:ext uri="{FF2B5EF4-FFF2-40B4-BE49-F238E27FC236}">
                  <a16:creationId xmlns:a16="http://schemas.microsoft.com/office/drawing/2014/main" id="{BB713750-C7A2-4FD5-AD2F-8E4FA176247C}"/>
                </a:ext>
              </a:extLst>
            </p:cNvPr>
            <p:cNvSpPr txBox="1"/>
            <p:nvPr/>
          </p:nvSpPr>
          <p:spPr>
            <a:xfrm>
              <a:off x="9190369" y="2704012"/>
              <a:ext cx="64953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0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17" name="îṩḻíḓé">
              <a:extLst>
                <a:ext uri="{FF2B5EF4-FFF2-40B4-BE49-F238E27FC236}">
                  <a16:creationId xmlns:a16="http://schemas.microsoft.com/office/drawing/2014/main" id="{901F2746-DE4E-4A48-B195-69C1D0C54E5B}"/>
                </a:ext>
              </a:extLst>
            </p:cNvPr>
            <p:cNvSpPr txBox="1"/>
            <p:nvPr/>
          </p:nvSpPr>
          <p:spPr>
            <a:xfrm>
              <a:off x="9200788" y="2995599"/>
              <a:ext cx="692818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sz="110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February</a:t>
              </a:r>
            </a:p>
          </p:txBody>
        </p:sp>
      </p:grpSp>
      <p:grpSp>
        <p:nvGrpSpPr>
          <p:cNvPr id="18" name="ïṡḷiďè">
            <a:extLst>
              <a:ext uri="{FF2B5EF4-FFF2-40B4-BE49-F238E27FC236}">
                <a16:creationId xmlns:a16="http://schemas.microsoft.com/office/drawing/2014/main" id="{CFFEA47A-D507-4C71-84B7-8A88408B60CA}"/>
              </a:ext>
            </a:extLst>
          </p:cNvPr>
          <p:cNvGrpSpPr/>
          <p:nvPr/>
        </p:nvGrpSpPr>
        <p:grpSpPr>
          <a:xfrm>
            <a:off x="5026467" y="2733926"/>
            <a:ext cx="4117533" cy="127598"/>
            <a:chOff x="6724509" y="3925652"/>
            <a:chExt cx="5464316" cy="169334"/>
          </a:xfrm>
        </p:grpSpPr>
        <p:grpSp>
          <p:nvGrpSpPr>
            <p:cNvPr id="19" name="íślíḓê">
              <a:extLst>
                <a:ext uri="{FF2B5EF4-FFF2-40B4-BE49-F238E27FC236}">
                  <a16:creationId xmlns:a16="http://schemas.microsoft.com/office/drawing/2014/main" id="{20F16636-4BDA-4C3C-BB27-64B10853239B}"/>
                </a:ext>
              </a:extLst>
            </p:cNvPr>
            <p:cNvGrpSpPr/>
            <p:nvPr/>
          </p:nvGrpSpPr>
          <p:grpSpPr>
            <a:xfrm>
              <a:off x="6724509" y="3925652"/>
              <a:ext cx="5464316" cy="169334"/>
              <a:chOff x="6724509" y="3340703"/>
              <a:chExt cx="5464316" cy="169334"/>
            </a:xfrm>
          </p:grpSpPr>
          <p:grpSp>
            <p:nvGrpSpPr>
              <p:cNvPr id="21" name="iṥļïde">
                <a:extLst>
                  <a:ext uri="{FF2B5EF4-FFF2-40B4-BE49-F238E27FC236}">
                    <a16:creationId xmlns:a16="http://schemas.microsoft.com/office/drawing/2014/main" id="{769A71A3-B522-42F9-B29F-629DF788EFC6}"/>
                  </a:ext>
                </a:extLst>
              </p:cNvPr>
              <p:cNvGrpSpPr/>
              <p:nvPr/>
            </p:nvGrpSpPr>
            <p:grpSpPr>
              <a:xfrm>
                <a:off x="6724509" y="3391580"/>
                <a:ext cx="5464316" cy="67582"/>
                <a:chOff x="6724509" y="3341750"/>
                <a:chExt cx="5464316" cy="67582"/>
              </a:xfrm>
            </p:grpSpPr>
            <p:cxnSp>
              <p:nvCxnSpPr>
                <p:cNvPr id="23" name="Straight Connector 30">
                  <a:extLst>
                    <a:ext uri="{FF2B5EF4-FFF2-40B4-BE49-F238E27FC236}">
                      <a16:creationId xmlns:a16="http://schemas.microsoft.com/office/drawing/2014/main" id="{28131F68-83C6-4B33-B3A0-37F57DB9AF37}"/>
                    </a:ext>
                  </a:extLst>
                </p:cNvPr>
                <p:cNvCxnSpPr/>
                <p:nvPr/>
              </p:nvCxnSpPr>
              <p:spPr>
                <a:xfrm flipH="1">
                  <a:off x="6763400" y="3375540"/>
                  <a:ext cx="5425425" cy="1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is1îḑè">
                  <a:extLst>
                    <a:ext uri="{FF2B5EF4-FFF2-40B4-BE49-F238E27FC236}">
                      <a16:creationId xmlns:a16="http://schemas.microsoft.com/office/drawing/2014/main" id="{6B26B207-6956-49CA-B5EA-782892616573}"/>
                    </a:ext>
                  </a:extLst>
                </p:cNvPr>
                <p:cNvSpPr/>
                <p:nvPr/>
              </p:nvSpPr>
              <p:spPr>
                <a:xfrm rot="16200000" flipV="1">
                  <a:off x="6724509" y="3341750"/>
                  <a:ext cx="67582" cy="67582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$1îḑê">
                <a:extLst>
                  <a:ext uri="{FF2B5EF4-FFF2-40B4-BE49-F238E27FC236}">
                    <a16:creationId xmlns:a16="http://schemas.microsoft.com/office/drawing/2014/main" id="{A0FCB742-B8E6-4E62-A647-5303D99205EB}"/>
                  </a:ext>
                </a:extLst>
              </p:cNvPr>
              <p:cNvSpPr/>
              <p:nvPr/>
            </p:nvSpPr>
            <p:spPr>
              <a:xfrm>
                <a:off x="8449096" y="3340703"/>
                <a:ext cx="169334" cy="16933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îš1îďè">
              <a:extLst>
                <a:ext uri="{FF2B5EF4-FFF2-40B4-BE49-F238E27FC236}">
                  <a16:creationId xmlns:a16="http://schemas.microsoft.com/office/drawing/2014/main" id="{1ADA6D8D-107F-4276-B0C0-1C171E9149E0}"/>
                </a:ext>
              </a:extLst>
            </p:cNvPr>
            <p:cNvSpPr/>
            <p:nvPr/>
          </p:nvSpPr>
          <p:spPr>
            <a:xfrm rot="16200000" flipV="1">
              <a:off x="6724509" y="3975531"/>
              <a:ext cx="67582" cy="67582"/>
            </a:xfrm>
            <a:prstGeom prst="ellipse">
              <a:avLst/>
            </a:prstGeom>
            <a:solidFill>
              <a:schemeClr val="tx2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ïSḻidê">
            <a:extLst>
              <a:ext uri="{FF2B5EF4-FFF2-40B4-BE49-F238E27FC236}">
                <a16:creationId xmlns:a16="http://schemas.microsoft.com/office/drawing/2014/main" id="{01ADB8F1-B7A1-4F7E-B6D4-B4D9F82FB9E9}"/>
              </a:ext>
            </a:extLst>
          </p:cNvPr>
          <p:cNvSpPr/>
          <p:nvPr/>
        </p:nvSpPr>
        <p:spPr>
          <a:xfrm>
            <a:off x="7403866" y="2433939"/>
            <a:ext cx="726064" cy="72606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iŝliḋê">
            <a:extLst>
              <a:ext uri="{FF2B5EF4-FFF2-40B4-BE49-F238E27FC236}">
                <a16:creationId xmlns:a16="http://schemas.microsoft.com/office/drawing/2014/main" id="{B1A80F12-1AD7-4E33-8BF5-CE4A9114C955}"/>
              </a:ext>
            </a:extLst>
          </p:cNvPr>
          <p:cNvSpPr>
            <a:spLocks/>
          </p:cNvSpPr>
          <p:nvPr/>
        </p:nvSpPr>
        <p:spPr bwMode="auto">
          <a:xfrm>
            <a:off x="1663120" y="2127446"/>
            <a:ext cx="644844" cy="3445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ṥḷïḑe">
            <a:extLst>
              <a:ext uri="{FF2B5EF4-FFF2-40B4-BE49-F238E27FC236}">
                <a16:creationId xmlns:a16="http://schemas.microsoft.com/office/drawing/2014/main" id="{6CC2DFF6-79B0-4FEE-B63E-6509A6D0B452}"/>
              </a:ext>
            </a:extLst>
          </p:cNvPr>
          <p:cNvSpPr>
            <a:spLocks/>
          </p:cNvSpPr>
          <p:nvPr/>
        </p:nvSpPr>
        <p:spPr bwMode="auto">
          <a:xfrm>
            <a:off x="4293842" y="2127446"/>
            <a:ext cx="644844" cy="3445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s1iḋê">
            <a:extLst>
              <a:ext uri="{FF2B5EF4-FFF2-40B4-BE49-F238E27FC236}">
                <a16:creationId xmlns:a16="http://schemas.microsoft.com/office/drawing/2014/main" id="{B38641FD-F46B-47B6-ADCC-0FBCE7E718FF}"/>
              </a:ext>
            </a:extLst>
          </p:cNvPr>
          <p:cNvSpPr>
            <a:spLocks/>
          </p:cNvSpPr>
          <p:nvPr/>
        </p:nvSpPr>
        <p:spPr bwMode="auto">
          <a:xfrm>
            <a:off x="7460684" y="2127446"/>
            <a:ext cx="644844" cy="3445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s1íḓè">
            <a:extLst>
              <a:ext uri="{FF2B5EF4-FFF2-40B4-BE49-F238E27FC236}">
                <a16:creationId xmlns:a16="http://schemas.microsoft.com/office/drawing/2014/main" id="{4358A83F-30E4-4EB2-91B1-94966CE7C6C6}"/>
              </a:ext>
            </a:extLst>
          </p:cNvPr>
          <p:cNvSpPr>
            <a:spLocks/>
          </p:cNvSpPr>
          <p:nvPr/>
        </p:nvSpPr>
        <p:spPr bwMode="auto">
          <a:xfrm>
            <a:off x="1742881" y="2583431"/>
            <a:ext cx="428589" cy="428589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Slïḑê">
            <a:extLst>
              <a:ext uri="{FF2B5EF4-FFF2-40B4-BE49-F238E27FC236}">
                <a16:creationId xmlns:a16="http://schemas.microsoft.com/office/drawing/2014/main" id="{865F3D8B-58E2-4C37-B919-F67B61590870}"/>
              </a:ext>
            </a:extLst>
          </p:cNvPr>
          <p:cNvSpPr>
            <a:spLocks/>
          </p:cNvSpPr>
          <p:nvPr/>
        </p:nvSpPr>
        <p:spPr bwMode="auto">
          <a:xfrm>
            <a:off x="7542892" y="2559156"/>
            <a:ext cx="465536" cy="465536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ṥḻiḋè">
            <a:extLst>
              <a:ext uri="{FF2B5EF4-FFF2-40B4-BE49-F238E27FC236}">
                <a16:creationId xmlns:a16="http://schemas.microsoft.com/office/drawing/2014/main" id="{B5934D25-D2DB-42DF-910F-B87BD29017C3}"/>
              </a:ext>
            </a:extLst>
          </p:cNvPr>
          <p:cNvSpPr>
            <a:spLocks/>
          </p:cNvSpPr>
          <p:nvPr/>
        </p:nvSpPr>
        <p:spPr bwMode="auto">
          <a:xfrm>
            <a:off x="4361039" y="2583431"/>
            <a:ext cx="428589" cy="428589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21E8B8C-2A9C-4D56-BC05-C689A4364A17}"/>
              </a:ext>
            </a:extLst>
          </p:cNvPr>
          <p:cNvSpPr txBox="1"/>
          <p:nvPr/>
        </p:nvSpPr>
        <p:spPr>
          <a:xfrm>
            <a:off x="1056467" y="36835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9C4DEC54-8C3D-42C2-8FFE-2846D5931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984" y="330389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2CAF900-CB7D-4687-A2D2-A5FC945F5942}"/>
              </a:ext>
            </a:extLst>
          </p:cNvPr>
          <p:cNvSpPr txBox="1"/>
          <p:nvPr/>
        </p:nvSpPr>
        <p:spPr>
          <a:xfrm>
            <a:off x="3672062" y="36499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F608C78D-B821-473C-9783-AD3BA2A26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866" y="330389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FFE3043-CCCA-4DF4-A1D0-B165F874C6ED}"/>
              </a:ext>
            </a:extLst>
          </p:cNvPr>
          <p:cNvSpPr txBox="1"/>
          <p:nvPr/>
        </p:nvSpPr>
        <p:spPr>
          <a:xfrm>
            <a:off x="6897506" y="365151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B35FE5D9-CD02-4959-A640-F44523DA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310" y="330541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4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53E9359-674A-4E39-8916-D8325C8E6F94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3B7FBC75-6C99-4B23-9EB3-68D267F621A5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E745197-CC7F-4B44-B657-910D3C53DC92}"/>
              </a:ext>
            </a:extLst>
          </p:cNvPr>
          <p:cNvSpPr/>
          <p:nvPr/>
        </p:nvSpPr>
        <p:spPr>
          <a:xfrm>
            <a:off x="959774" y="1406593"/>
            <a:ext cx="2383958" cy="1227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87B7EB4-CF12-4050-90A5-A73DD723A73A}"/>
              </a:ext>
            </a:extLst>
          </p:cNvPr>
          <p:cNvSpPr/>
          <p:nvPr/>
        </p:nvSpPr>
        <p:spPr>
          <a:xfrm>
            <a:off x="3476572" y="1406593"/>
            <a:ext cx="2383958" cy="1227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147D1CC3-3013-45A8-A3EB-16EC4ED6E778}"/>
              </a:ext>
            </a:extLst>
          </p:cNvPr>
          <p:cNvSpPr/>
          <p:nvPr/>
        </p:nvSpPr>
        <p:spPr>
          <a:xfrm>
            <a:off x="5993369" y="1406593"/>
            <a:ext cx="2383958" cy="1227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C4D419D8-FC21-488C-ABD7-5AC95E00E257}"/>
              </a:ext>
            </a:extLst>
          </p:cNvPr>
          <p:cNvSpPr/>
          <p:nvPr/>
        </p:nvSpPr>
        <p:spPr>
          <a:xfrm>
            <a:off x="959774" y="2752942"/>
            <a:ext cx="2383958" cy="1227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bg1"/>
              </a:solidFill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FCFE92DF-502E-48FE-A180-4515A0FF4AB5}"/>
              </a:ext>
            </a:extLst>
          </p:cNvPr>
          <p:cNvSpPr/>
          <p:nvPr/>
        </p:nvSpPr>
        <p:spPr>
          <a:xfrm>
            <a:off x="3476572" y="2752942"/>
            <a:ext cx="2383958" cy="12272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615AAEE5-C258-4256-BEDA-2F1947428F1F}"/>
              </a:ext>
            </a:extLst>
          </p:cNvPr>
          <p:cNvSpPr/>
          <p:nvPr/>
        </p:nvSpPr>
        <p:spPr>
          <a:xfrm>
            <a:off x="5993369" y="2752942"/>
            <a:ext cx="2383958" cy="1227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10" name="Shape 2841">
            <a:extLst>
              <a:ext uri="{FF2B5EF4-FFF2-40B4-BE49-F238E27FC236}">
                <a16:creationId xmlns:a16="http://schemas.microsoft.com/office/drawing/2014/main" id="{0C8F1514-3283-4C58-946D-AAF4FDF81A11}"/>
              </a:ext>
            </a:extLst>
          </p:cNvPr>
          <p:cNvSpPr/>
          <p:nvPr/>
        </p:nvSpPr>
        <p:spPr>
          <a:xfrm>
            <a:off x="1882949" y="1643415"/>
            <a:ext cx="537608" cy="439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bg1"/>
              </a:solidFill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8323AFD3-0B8A-472F-89EB-5FE3B407988E}"/>
              </a:ext>
            </a:extLst>
          </p:cNvPr>
          <p:cNvSpPr/>
          <p:nvPr/>
        </p:nvSpPr>
        <p:spPr>
          <a:xfrm>
            <a:off x="1787368" y="2240089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sz="900" b="1" spc="225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CEB63F46-265A-4798-85B5-A78235F2A3CC}"/>
              </a:ext>
            </a:extLst>
          </p:cNvPr>
          <p:cNvSpPr/>
          <p:nvPr/>
        </p:nvSpPr>
        <p:spPr>
          <a:xfrm>
            <a:off x="1787365" y="3590364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3" name="Rectangle 21">
            <a:extLst>
              <a:ext uri="{FF2B5EF4-FFF2-40B4-BE49-F238E27FC236}">
                <a16:creationId xmlns:a16="http://schemas.microsoft.com/office/drawing/2014/main" id="{A42053D5-F601-417C-A896-3F2E48F16753}"/>
              </a:ext>
            </a:extLst>
          </p:cNvPr>
          <p:cNvSpPr/>
          <p:nvPr/>
        </p:nvSpPr>
        <p:spPr>
          <a:xfrm>
            <a:off x="4281704" y="2240089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1F4262F9-571C-4C72-9F17-60D7AF4C116F}"/>
              </a:ext>
            </a:extLst>
          </p:cNvPr>
          <p:cNvSpPr/>
          <p:nvPr/>
        </p:nvSpPr>
        <p:spPr>
          <a:xfrm>
            <a:off x="4281704" y="3590364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A415E831-9988-4815-9F4E-AC68A57D264E}"/>
              </a:ext>
            </a:extLst>
          </p:cNvPr>
          <p:cNvSpPr/>
          <p:nvPr/>
        </p:nvSpPr>
        <p:spPr>
          <a:xfrm>
            <a:off x="6796304" y="2240089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6" name="Rectangle 30">
            <a:extLst>
              <a:ext uri="{FF2B5EF4-FFF2-40B4-BE49-F238E27FC236}">
                <a16:creationId xmlns:a16="http://schemas.microsoft.com/office/drawing/2014/main" id="{0275E30F-1545-4CD4-945B-7FCEA935A2AF}"/>
              </a:ext>
            </a:extLst>
          </p:cNvPr>
          <p:cNvSpPr/>
          <p:nvPr/>
        </p:nvSpPr>
        <p:spPr>
          <a:xfrm>
            <a:off x="6796304" y="3590364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b="1" spc="225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添加标题</a:t>
            </a:r>
            <a:endParaRPr lang="en-US" altLang="zh-CN" sz="900" b="1" spc="225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Shape 2847">
            <a:extLst>
              <a:ext uri="{FF2B5EF4-FFF2-40B4-BE49-F238E27FC236}">
                <a16:creationId xmlns:a16="http://schemas.microsoft.com/office/drawing/2014/main" id="{DE77BE87-83BF-4D33-A7EC-F29D03E49E04}"/>
              </a:ext>
            </a:extLst>
          </p:cNvPr>
          <p:cNvSpPr/>
          <p:nvPr/>
        </p:nvSpPr>
        <p:spPr>
          <a:xfrm>
            <a:off x="1925330" y="2956418"/>
            <a:ext cx="454886" cy="4548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18" name="Shape 2836">
            <a:extLst>
              <a:ext uri="{FF2B5EF4-FFF2-40B4-BE49-F238E27FC236}">
                <a16:creationId xmlns:a16="http://schemas.microsoft.com/office/drawing/2014/main" id="{38D6A747-65C3-460F-AD5C-2AAAB7151DB0}"/>
              </a:ext>
            </a:extLst>
          </p:cNvPr>
          <p:cNvSpPr/>
          <p:nvPr/>
        </p:nvSpPr>
        <p:spPr>
          <a:xfrm>
            <a:off x="6933976" y="1657713"/>
            <a:ext cx="523584" cy="380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19" name="Shape 2856">
            <a:extLst>
              <a:ext uri="{FF2B5EF4-FFF2-40B4-BE49-F238E27FC236}">
                <a16:creationId xmlns:a16="http://schemas.microsoft.com/office/drawing/2014/main" id="{3ACC1CCB-135E-4DD6-9093-8945B35ED967}"/>
              </a:ext>
            </a:extLst>
          </p:cNvPr>
          <p:cNvSpPr/>
          <p:nvPr/>
        </p:nvSpPr>
        <p:spPr>
          <a:xfrm>
            <a:off x="4465886" y="1653498"/>
            <a:ext cx="419248" cy="4190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20" name="Shape 2858">
            <a:extLst>
              <a:ext uri="{FF2B5EF4-FFF2-40B4-BE49-F238E27FC236}">
                <a16:creationId xmlns:a16="http://schemas.microsoft.com/office/drawing/2014/main" id="{2F9AAD78-335A-4CA8-BD2B-582C70EBC33A}"/>
              </a:ext>
            </a:extLst>
          </p:cNvPr>
          <p:cNvSpPr/>
          <p:nvPr/>
        </p:nvSpPr>
        <p:spPr>
          <a:xfrm>
            <a:off x="4483811" y="2961055"/>
            <a:ext cx="381152" cy="465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  <p:sp>
        <p:nvSpPr>
          <p:cNvPr id="21" name="Shape 2645">
            <a:extLst>
              <a:ext uri="{FF2B5EF4-FFF2-40B4-BE49-F238E27FC236}">
                <a16:creationId xmlns:a16="http://schemas.microsoft.com/office/drawing/2014/main" id="{C6FB8CEA-C414-4802-88C6-1759000F9511}"/>
              </a:ext>
            </a:extLst>
          </p:cNvPr>
          <p:cNvSpPr/>
          <p:nvPr/>
        </p:nvSpPr>
        <p:spPr>
          <a:xfrm>
            <a:off x="6915835" y="3005589"/>
            <a:ext cx="541725" cy="393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14284" tIns="14284" rIns="14284" bIns="14284" anchor="ctr"/>
          <a:lstStyle/>
          <a:p>
            <a:pPr defTabSz="17139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/>
          </a:p>
        </p:txBody>
      </p:sp>
    </p:spTree>
    <p:extLst>
      <p:ext uri="{BB962C8B-B14F-4D97-AF65-F5344CB8AC3E}">
        <p14:creationId xmlns:p14="http://schemas.microsoft.com/office/powerpoint/2010/main" val="173580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53E95E25-04FA-47B0-A04A-46D9EA5882E4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C7E8FA6F-4177-448C-9529-D346D2B4212F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50C67F2-B1E8-4645-8345-87D6D038E7FC}"/>
              </a:ext>
            </a:extLst>
          </p:cNvPr>
          <p:cNvGrpSpPr/>
          <p:nvPr/>
        </p:nvGrpSpPr>
        <p:grpSpPr>
          <a:xfrm>
            <a:off x="704473" y="847837"/>
            <a:ext cx="7606151" cy="3744694"/>
            <a:chOff x="1260057" y="1528789"/>
            <a:chExt cx="9161797" cy="451057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F098FBA-7444-4684-8D17-90547BD2EC68}"/>
                </a:ext>
              </a:extLst>
            </p:cNvPr>
            <p:cNvGrpSpPr/>
            <p:nvPr/>
          </p:nvGrpSpPr>
          <p:grpSpPr>
            <a:xfrm>
              <a:off x="1260057" y="1528789"/>
              <a:ext cx="2882251" cy="2079974"/>
              <a:chOff x="918241" y="1494189"/>
              <a:chExt cx="2161688" cy="1559981"/>
            </a:xfrm>
          </p:grpSpPr>
          <p:sp>
            <p:nvSpPr>
              <p:cNvPr id="22" name="MH_SubTitle_1">
                <a:extLst>
                  <a:ext uri="{FF2B5EF4-FFF2-40B4-BE49-F238E27FC236}">
                    <a16:creationId xmlns:a16="http://schemas.microsoft.com/office/drawing/2014/main" id="{2119F354-5067-4FE1-91C5-F9DDEEBA25AA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918241" y="1494189"/>
                <a:ext cx="2161688" cy="1559981"/>
              </a:xfrm>
              <a:custGeom>
                <a:avLst/>
                <a:gdLst>
                  <a:gd name="connsiteX0" fmla="*/ 1154681 w 2309360"/>
                  <a:gd name="connsiteY0" fmla="*/ 0 h 1666434"/>
                  <a:gd name="connsiteX1" fmla="*/ 1530338 w 2309360"/>
                  <a:gd name="connsiteY1" fmla="*/ 360555 h 1666434"/>
                  <a:gd name="connsiteX2" fmla="*/ 2309360 w 2309360"/>
                  <a:gd name="connsiteY2" fmla="*/ 360555 h 1666434"/>
                  <a:gd name="connsiteX3" fmla="*/ 2309360 w 2309360"/>
                  <a:gd name="connsiteY3" fmla="*/ 1666434 h 1666434"/>
                  <a:gd name="connsiteX4" fmla="*/ 0 w 2309360"/>
                  <a:gd name="connsiteY4" fmla="*/ 1666434 h 1666434"/>
                  <a:gd name="connsiteX5" fmla="*/ 0 w 2309360"/>
                  <a:gd name="connsiteY5" fmla="*/ 360555 h 1666434"/>
                  <a:gd name="connsiteX6" fmla="*/ 779023 w 2309360"/>
                  <a:gd name="connsiteY6" fmla="*/ 360555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1154681" y="0"/>
                    </a:moveTo>
                    <a:lnTo>
                      <a:pt x="1530338" y="360555"/>
                    </a:lnTo>
                    <a:lnTo>
                      <a:pt x="2309360" y="360555"/>
                    </a:lnTo>
                    <a:lnTo>
                      <a:pt x="2309360" y="1666434"/>
                    </a:lnTo>
                    <a:lnTo>
                      <a:pt x="0" y="1666434"/>
                    </a:lnTo>
                    <a:lnTo>
                      <a:pt x="0" y="360555"/>
                    </a:lnTo>
                    <a:lnTo>
                      <a:pt x="779023" y="360555"/>
                    </a:lnTo>
                    <a:close/>
                  </a:path>
                </a:pathLst>
              </a:custGeom>
              <a:noFill/>
              <a:ln w="19050">
                <a:solidFill>
                  <a:srgbClr val="4365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61200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MH_Other_2">
                <a:extLst>
                  <a:ext uri="{FF2B5EF4-FFF2-40B4-BE49-F238E27FC236}">
                    <a16:creationId xmlns:a16="http://schemas.microsoft.com/office/drawing/2014/main" id="{69FDF491-A311-4FE3-9DE4-8D6EC1D48DF7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656633" y="1568475"/>
                <a:ext cx="681935" cy="668563"/>
              </a:xfrm>
              <a:prstGeom prst="diamond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24" name="MH_Other_3">
                <a:extLst>
                  <a:ext uri="{FF2B5EF4-FFF2-40B4-BE49-F238E27FC236}">
                    <a16:creationId xmlns:a16="http://schemas.microsoft.com/office/drawing/2014/main" id="{48B96220-DC61-4641-9DBA-1E8F081D1BB7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839373" y="1740815"/>
                <a:ext cx="309025" cy="288225"/>
              </a:xfrm>
              <a:custGeom>
                <a:avLst/>
                <a:gdLst/>
                <a:ahLst/>
                <a:cxnLst/>
                <a:rect l="l" t="t" r="r" b="b"/>
                <a:pathLst>
                  <a:path w="969654" h="903534">
                    <a:moveTo>
                      <a:pt x="813088" y="487443"/>
                    </a:moveTo>
                    <a:cubicBezTo>
                      <a:pt x="793206" y="487443"/>
                      <a:pt x="777088" y="503561"/>
                      <a:pt x="777088" y="523443"/>
                    </a:cubicBezTo>
                    <a:cubicBezTo>
                      <a:pt x="777088" y="543325"/>
                      <a:pt x="793206" y="559443"/>
                      <a:pt x="813088" y="559443"/>
                    </a:cubicBezTo>
                    <a:cubicBezTo>
                      <a:pt x="832970" y="559443"/>
                      <a:pt x="849088" y="543325"/>
                      <a:pt x="849088" y="523443"/>
                    </a:cubicBezTo>
                    <a:cubicBezTo>
                      <a:pt x="849088" y="503561"/>
                      <a:pt x="832970" y="487443"/>
                      <a:pt x="813088" y="487443"/>
                    </a:cubicBezTo>
                    <a:close/>
                    <a:moveTo>
                      <a:pt x="606961" y="487443"/>
                    </a:moveTo>
                    <a:cubicBezTo>
                      <a:pt x="587079" y="487443"/>
                      <a:pt x="570961" y="503561"/>
                      <a:pt x="570961" y="523443"/>
                    </a:cubicBezTo>
                    <a:cubicBezTo>
                      <a:pt x="570961" y="543325"/>
                      <a:pt x="587079" y="559443"/>
                      <a:pt x="606961" y="559443"/>
                    </a:cubicBezTo>
                    <a:cubicBezTo>
                      <a:pt x="626843" y="559443"/>
                      <a:pt x="642961" y="543325"/>
                      <a:pt x="642961" y="523443"/>
                    </a:cubicBezTo>
                    <a:cubicBezTo>
                      <a:pt x="642961" y="503561"/>
                      <a:pt x="626843" y="487443"/>
                      <a:pt x="606961" y="487443"/>
                    </a:cubicBezTo>
                    <a:close/>
                    <a:moveTo>
                      <a:pt x="691345" y="336511"/>
                    </a:moveTo>
                    <a:cubicBezTo>
                      <a:pt x="769490" y="335080"/>
                      <a:pt x="847112" y="364668"/>
                      <a:pt x="901758" y="422110"/>
                    </a:cubicBezTo>
                    <a:cubicBezTo>
                      <a:pt x="999759" y="525126"/>
                      <a:pt x="990612" y="681640"/>
                      <a:pt x="881173" y="774306"/>
                    </a:cubicBezTo>
                    <a:lnTo>
                      <a:pt x="905846" y="903534"/>
                    </a:lnTo>
                    <a:lnTo>
                      <a:pt x="792422" y="824563"/>
                    </a:lnTo>
                    <a:cubicBezTo>
                      <a:pt x="666952" y="867914"/>
                      <a:pt x="525982" y="820668"/>
                      <a:pt x="459770" y="713074"/>
                    </a:cubicBezTo>
                    <a:cubicBezTo>
                      <a:pt x="386891" y="594648"/>
                      <a:pt x="429055" y="444146"/>
                      <a:pt x="554971" y="373268"/>
                    </a:cubicBezTo>
                    <a:cubicBezTo>
                      <a:pt x="597384" y="349394"/>
                      <a:pt x="644458" y="337369"/>
                      <a:pt x="691345" y="336511"/>
                    </a:cubicBezTo>
                    <a:close/>
                    <a:moveTo>
                      <a:pt x="547874" y="187267"/>
                    </a:moveTo>
                    <a:cubicBezTo>
                      <a:pt x="518051" y="187267"/>
                      <a:pt x="493874" y="211444"/>
                      <a:pt x="493874" y="241267"/>
                    </a:cubicBezTo>
                    <a:cubicBezTo>
                      <a:pt x="493874" y="271090"/>
                      <a:pt x="518051" y="295267"/>
                      <a:pt x="547874" y="295267"/>
                    </a:cubicBezTo>
                    <a:cubicBezTo>
                      <a:pt x="577697" y="295267"/>
                      <a:pt x="601874" y="271090"/>
                      <a:pt x="601874" y="241267"/>
                    </a:cubicBezTo>
                    <a:cubicBezTo>
                      <a:pt x="601874" y="211444"/>
                      <a:pt x="577697" y="187267"/>
                      <a:pt x="547874" y="187267"/>
                    </a:cubicBezTo>
                    <a:close/>
                    <a:moveTo>
                      <a:pt x="294449" y="187267"/>
                    </a:moveTo>
                    <a:cubicBezTo>
                      <a:pt x="264626" y="187267"/>
                      <a:pt x="240449" y="211444"/>
                      <a:pt x="240449" y="241267"/>
                    </a:cubicBezTo>
                    <a:cubicBezTo>
                      <a:pt x="240449" y="271090"/>
                      <a:pt x="264626" y="295267"/>
                      <a:pt x="294449" y="295267"/>
                    </a:cubicBezTo>
                    <a:cubicBezTo>
                      <a:pt x="324272" y="295267"/>
                      <a:pt x="348449" y="271090"/>
                      <a:pt x="348449" y="241267"/>
                    </a:cubicBezTo>
                    <a:cubicBezTo>
                      <a:pt x="348449" y="211444"/>
                      <a:pt x="324272" y="187267"/>
                      <a:pt x="294449" y="187267"/>
                    </a:cubicBezTo>
                    <a:close/>
                    <a:moveTo>
                      <a:pt x="408549" y="168"/>
                    </a:moveTo>
                    <a:cubicBezTo>
                      <a:pt x="456533" y="-1113"/>
                      <a:pt x="505397" y="4870"/>
                      <a:pt x="553141" y="18800"/>
                    </a:cubicBezTo>
                    <a:cubicBezTo>
                      <a:pt x="730896" y="70663"/>
                      <a:pt x="843952" y="217556"/>
                      <a:pt x="840274" y="375462"/>
                    </a:cubicBezTo>
                    <a:cubicBezTo>
                      <a:pt x="754752" y="310337"/>
                      <a:pt x="632797" y="302687"/>
                      <a:pt x="535419" y="357502"/>
                    </a:cubicBezTo>
                    <a:cubicBezTo>
                      <a:pt x="409503" y="428380"/>
                      <a:pt x="367339" y="578882"/>
                      <a:pt x="440218" y="697308"/>
                    </a:cubicBezTo>
                    <a:cubicBezTo>
                      <a:pt x="450352" y="713775"/>
                      <a:pt x="462237" y="728829"/>
                      <a:pt x="478397" y="739559"/>
                    </a:cubicBezTo>
                    <a:cubicBezTo>
                      <a:pt x="442192" y="745523"/>
                      <a:pt x="404623" y="745773"/>
                      <a:pt x="366675" y="741395"/>
                    </a:cubicBezTo>
                    <a:lnTo>
                      <a:pt x="245711" y="837584"/>
                    </a:lnTo>
                    <a:lnTo>
                      <a:pt x="214226" y="696474"/>
                    </a:lnTo>
                    <a:cubicBezTo>
                      <a:pt x="11680" y="595442"/>
                      <a:pt x="-59861" y="368389"/>
                      <a:pt x="54436" y="189343"/>
                    </a:cubicBezTo>
                    <a:cubicBezTo>
                      <a:pt x="128564" y="73222"/>
                      <a:pt x="264598" y="4010"/>
                      <a:pt x="408549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22D84A9-7D5B-432A-B134-CAE409C0B27F}"/>
                </a:ext>
              </a:extLst>
            </p:cNvPr>
            <p:cNvGrpSpPr/>
            <p:nvPr/>
          </p:nvGrpSpPr>
          <p:grpSpPr>
            <a:xfrm>
              <a:off x="4399830" y="1528789"/>
              <a:ext cx="2882252" cy="2079974"/>
              <a:chOff x="3273070" y="1494189"/>
              <a:chExt cx="2161689" cy="1559981"/>
            </a:xfrm>
          </p:grpSpPr>
          <p:sp>
            <p:nvSpPr>
              <p:cNvPr id="19" name="MH_SubTitle_2">
                <a:extLst>
                  <a:ext uri="{FF2B5EF4-FFF2-40B4-BE49-F238E27FC236}">
                    <a16:creationId xmlns:a16="http://schemas.microsoft.com/office/drawing/2014/main" id="{D390FC0E-9621-41AC-AAEC-917FD781DBBC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3273070" y="1494189"/>
                <a:ext cx="2161689" cy="1559981"/>
              </a:xfrm>
              <a:custGeom>
                <a:avLst/>
                <a:gdLst>
                  <a:gd name="connsiteX0" fmla="*/ 1154681 w 2309360"/>
                  <a:gd name="connsiteY0" fmla="*/ 0 h 1666434"/>
                  <a:gd name="connsiteX1" fmla="*/ 1530338 w 2309360"/>
                  <a:gd name="connsiteY1" fmla="*/ 360555 h 1666434"/>
                  <a:gd name="connsiteX2" fmla="*/ 2309360 w 2309360"/>
                  <a:gd name="connsiteY2" fmla="*/ 360555 h 1666434"/>
                  <a:gd name="connsiteX3" fmla="*/ 2309360 w 2309360"/>
                  <a:gd name="connsiteY3" fmla="*/ 1666434 h 1666434"/>
                  <a:gd name="connsiteX4" fmla="*/ 0 w 2309360"/>
                  <a:gd name="connsiteY4" fmla="*/ 1666434 h 1666434"/>
                  <a:gd name="connsiteX5" fmla="*/ 0 w 2309360"/>
                  <a:gd name="connsiteY5" fmla="*/ 360555 h 1666434"/>
                  <a:gd name="connsiteX6" fmla="*/ 779023 w 2309360"/>
                  <a:gd name="connsiteY6" fmla="*/ 360555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1154681" y="0"/>
                    </a:moveTo>
                    <a:lnTo>
                      <a:pt x="1530338" y="360555"/>
                    </a:lnTo>
                    <a:lnTo>
                      <a:pt x="2309360" y="360555"/>
                    </a:lnTo>
                    <a:lnTo>
                      <a:pt x="2309360" y="1666434"/>
                    </a:lnTo>
                    <a:lnTo>
                      <a:pt x="0" y="1666434"/>
                    </a:lnTo>
                    <a:lnTo>
                      <a:pt x="0" y="360555"/>
                    </a:lnTo>
                    <a:lnTo>
                      <a:pt x="779023" y="360555"/>
                    </a:ln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61200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MH_Other_11">
                <a:extLst>
                  <a:ext uri="{FF2B5EF4-FFF2-40B4-BE49-F238E27FC236}">
                    <a16:creationId xmlns:a16="http://schemas.microsoft.com/office/drawing/2014/main" id="{924E3CC5-4FB6-405D-8E26-B82D77FCDF4F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4011461" y="1568475"/>
                <a:ext cx="683421" cy="668563"/>
              </a:xfrm>
              <a:prstGeom prst="diamon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/>
              </a:p>
            </p:txBody>
          </p:sp>
          <p:sp>
            <p:nvSpPr>
              <p:cNvPr id="21" name="MH_Other_12">
                <a:extLst>
                  <a:ext uri="{FF2B5EF4-FFF2-40B4-BE49-F238E27FC236}">
                    <a16:creationId xmlns:a16="http://schemas.microsoft.com/office/drawing/2014/main" id="{908765D2-3534-43D2-9561-0DE8D9C8DDA0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203116" y="1776472"/>
                <a:ext cx="298625" cy="236227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739561">
                    <a:moveTo>
                      <a:pt x="282640" y="667561"/>
                    </a:moveTo>
                    <a:lnTo>
                      <a:pt x="653465" y="667561"/>
                    </a:lnTo>
                    <a:lnTo>
                      <a:pt x="684077" y="739561"/>
                    </a:lnTo>
                    <a:lnTo>
                      <a:pt x="252028" y="739561"/>
                    </a:lnTo>
                    <a:close/>
                    <a:moveTo>
                      <a:pt x="54052" y="52175"/>
                    </a:moveTo>
                    <a:lnTo>
                      <a:pt x="54052" y="520175"/>
                    </a:lnTo>
                    <a:lnTo>
                      <a:pt x="882052" y="520175"/>
                    </a:lnTo>
                    <a:lnTo>
                      <a:pt x="882052" y="52175"/>
                    </a:lnTo>
                    <a:close/>
                    <a:moveTo>
                      <a:pt x="0" y="0"/>
                    </a:moveTo>
                    <a:lnTo>
                      <a:pt x="936104" y="0"/>
                    </a:lnTo>
                    <a:lnTo>
                      <a:pt x="936104" y="648000"/>
                    </a:lnTo>
                    <a:lnTo>
                      <a:pt x="0" y="6480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/>
              <a:lstStyle/>
              <a:p>
                <a:pPr algn="ctr">
                  <a:defRPr/>
                </a:pPr>
                <a:endParaRPr lang="zh-CN" altLang="en-US" sz="1353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3C2D0C5-729A-4A0B-8461-9C2B43D04C36}"/>
                </a:ext>
              </a:extLst>
            </p:cNvPr>
            <p:cNvGrpSpPr/>
            <p:nvPr/>
          </p:nvGrpSpPr>
          <p:grpSpPr>
            <a:xfrm>
              <a:off x="7541583" y="1528789"/>
              <a:ext cx="2880271" cy="2079974"/>
              <a:chOff x="5629385" y="1494189"/>
              <a:chExt cx="2160203" cy="1559981"/>
            </a:xfrm>
          </p:grpSpPr>
          <p:sp>
            <p:nvSpPr>
              <p:cNvPr id="16" name="MH_SubTitle_3">
                <a:extLst>
                  <a:ext uri="{FF2B5EF4-FFF2-40B4-BE49-F238E27FC236}">
                    <a16:creationId xmlns:a16="http://schemas.microsoft.com/office/drawing/2014/main" id="{88C3DB44-E557-4546-9EA1-BE98D863F08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29385" y="1494189"/>
                <a:ext cx="2160203" cy="1559981"/>
              </a:xfrm>
              <a:custGeom>
                <a:avLst/>
                <a:gdLst>
                  <a:gd name="connsiteX0" fmla="*/ 1154681 w 2309360"/>
                  <a:gd name="connsiteY0" fmla="*/ 0 h 1666434"/>
                  <a:gd name="connsiteX1" fmla="*/ 1530338 w 2309360"/>
                  <a:gd name="connsiteY1" fmla="*/ 360555 h 1666434"/>
                  <a:gd name="connsiteX2" fmla="*/ 2309360 w 2309360"/>
                  <a:gd name="connsiteY2" fmla="*/ 360555 h 1666434"/>
                  <a:gd name="connsiteX3" fmla="*/ 2309360 w 2309360"/>
                  <a:gd name="connsiteY3" fmla="*/ 1666434 h 1666434"/>
                  <a:gd name="connsiteX4" fmla="*/ 0 w 2309360"/>
                  <a:gd name="connsiteY4" fmla="*/ 1666434 h 1666434"/>
                  <a:gd name="connsiteX5" fmla="*/ 0 w 2309360"/>
                  <a:gd name="connsiteY5" fmla="*/ 360555 h 1666434"/>
                  <a:gd name="connsiteX6" fmla="*/ 779023 w 2309360"/>
                  <a:gd name="connsiteY6" fmla="*/ 360555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1154681" y="0"/>
                    </a:moveTo>
                    <a:lnTo>
                      <a:pt x="1530338" y="360555"/>
                    </a:lnTo>
                    <a:lnTo>
                      <a:pt x="2309360" y="360555"/>
                    </a:lnTo>
                    <a:lnTo>
                      <a:pt x="2309360" y="1666434"/>
                    </a:lnTo>
                    <a:lnTo>
                      <a:pt x="0" y="1666434"/>
                    </a:lnTo>
                    <a:lnTo>
                      <a:pt x="0" y="360555"/>
                    </a:lnTo>
                    <a:lnTo>
                      <a:pt x="779023" y="360555"/>
                    </a:lnTo>
                    <a:close/>
                  </a:path>
                </a:pathLst>
              </a:custGeom>
              <a:noFill/>
              <a:ln w="1905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612000" rIns="0" bIns="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MH_Other_14">
                <a:extLst>
                  <a:ext uri="{FF2B5EF4-FFF2-40B4-BE49-F238E27FC236}">
                    <a16:creationId xmlns:a16="http://schemas.microsoft.com/office/drawing/2014/main" id="{4475AE44-6E47-4F00-9BBA-C0E26100ED12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367775" y="1568475"/>
                <a:ext cx="681935" cy="668563"/>
              </a:xfrm>
              <a:prstGeom prst="diamond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/>
              </a:p>
            </p:txBody>
          </p:sp>
          <p:sp>
            <p:nvSpPr>
              <p:cNvPr id="18" name="MH_Other_15">
                <a:extLst>
                  <a:ext uri="{FF2B5EF4-FFF2-40B4-BE49-F238E27FC236}">
                    <a16:creationId xmlns:a16="http://schemas.microsoft.com/office/drawing/2014/main" id="{2F60F1B8-AF65-44C7-9CC3-88C3346D3BF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572802" y="1751214"/>
                <a:ext cx="276339" cy="273368"/>
              </a:xfrm>
              <a:custGeom>
                <a:avLst/>
                <a:gdLst/>
                <a:ahLst/>
                <a:cxnLst/>
                <a:rect l="0" t="0" r="r" b="b"/>
                <a:pathLst>
                  <a:path w="1622425" h="1601788">
                    <a:moveTo>
                      <a:pt x="1477962" y="927100"/>
                    </a:moveTo>
                    <a:lnTo>
                      <a:pt x="1622425" y="927100"/>
                    </a:lnTo>
                    <a:lnTo>
                      <a:pt x="1622425" y="1293813"/>
                    </a:lnTo>
                    <a:lnTo>
                      <a:pt x="1477962" y="1293813"/>
                    </a:lnTo>
                    <a:lnTo>
                      <a:pt x="1477962" y="927100"/>
                    </a:lnTo>
                    <a:close/>
                    <a:moveTo>
                      <a:pt x="1477962" y="463550"/>
                    </a:moveTo>
                    <a:lnTo>
                      <a:pt x="1622425" y="463550"/>
                    </a:lnTo>
                    <a:lnTo>
                      <a:pt x="1622425" y="830263"/>
                    </a:lnTo>
                    <a:lnTo>
                      <a:pt x="1477962" y="830263"/>
                    </a:lnTo>
                    <a:lnTo>
                      <a:pt x="1477962" y="463550"/>
                    </a:lnTo>
                    <a:close/>
                    <a:moveTo>
                      <a:pt x="871932" y="418865"/>
                    </a:moveTo>
                    <a:lnTo>
                      <a:pt x="866214" y="419183"/>
                    </a:lnTo>
                    <a:lnTo>
                      <a:pt x="859861" y="419183"/>
                    </a:lnTo>
                    <a:lnTo>
                      <a:pt x="848426" y="420453"/>
                    </a:lnTo>
                    <a:lnTo>
                      <a:pt x="837309" y="422359"/>
                    </a:lnTo>
                    <a:lnTo>
                      <a:pt x="826509" y="424582"/>
                    </a:lnTo>
                    <a:lnTo>
                      <a:pt x="815709" y="427440"/>
                    </a:lnTo>
                    <a:lnTo>
                      <a:pt x="805862" y="430298"/>
                    </a:lnTo>
                    <a:lnTo>
                      <a:pt x="796650" y="433473"/>
                    </a:lnTo>
                    <a:lnTo>
                      <a:pt x="787439" y="436649"/>
                    </a:lnTo>
                    <a:lnTo>
                      <a:pt x="771874" y="443000"/>
                    </a:lnTo>
                    <a:lnTo>
                      <a:pt x="766792" y="444906"/>
                    </a:lnTo>
                    <a:lnTo>
                      <a:pt x="762027" y="446811"/>
                    </a:lnTo>
                    <a:lnTo>
                      <a:pt x="757262" y="449034"/>
                    </a:lnTo>
                    <a:lnTo>
                      <a:pt x="752498" y="451257"/>
                    </a:lnTo>
                    <a:lnTo>
                      <a:pt x="748051" y="454115"/>
                    </a:lnTo>
                    <a:lnTo>
                      <a:pt x="743921" y="456655"/>
                    </a:lnTo>
                    <a:lnTo>
                      <a:pt x="739792" y="459831"/>
                    </a:lnTo>
                    <a:lnTo>
                      <a:pt x="735345" y="463324"/>
                    </a:lnTo>
                    <a:lnTo>
                      <a:pt x="731533" y="466817"/>
                    </a:lnTo>
                    <a:lnTo>
                      <a:pt x="728039" y="470628"/>
                    </a:lnTo>
                    <a:lnTo>
                      <a:pt x="724545" y="474757"/>
                    </a:lnTo>
                    <a:lnTo>
                      <a:pt x="721051" y="479202"/>
                    </a:lnTo>
                    <a:lnTo>
                      <a:pt x="718192" y="483966"/>
                    </a:lnTo>
                    <a:lnTo>
                      <a:pt x="715333" y="488729"/>
                    </a:lnTo>
                    <a:lnTo>
                      <a:pt x="712792" y="493810"/>
                    </a:lnTo>
                    <a:lnTo>
                      <a:pt x="710251" y="499526"/>
                    </a:lnTo>
                    <a:lnTo>
                      <a:pt x="708028" y="504925"/>
                    </a:lnTo>
                    <a:lnTo>
                      <a:pt x="706122" y="510959"/>
                    </a:lnTo>
                    <a:lnTo>
                      <a:pt x="704216" y="517310"/>
                    </a:lnTo>
                    <a:lnTo>
                      <a:pt x="702628" y="523979"/>
                    </a:lnTo>
                    <a:lnTo>
                      <a:pt x="701357" y="530648"/>
                    </a:lnTo>
                    <a:lnTo>
                      <a:pt x="700404" y="537952"/>
                    </a:lnTo>
                    <a:lnTo>
                      <a:pt x="699769" y="545256"/>
                    </a:lnTo>
                    <a:lnTo>
                      <a:pt x="699451" y="553512"/>
                    </a:lnTo>
                    <a:lnTo>
                      <a:pt x="699451" y="561451"/>
                    </a:lnTo>
                    <a:lnTo>
                      <a:pt x="699451" y="570025"/>
                    </a:lnTo>
                    <a:lnTo>
                      <a:pt x="700087" y="578600"/>
                    </a:lnTo>
                    <a:lnTo>
                      <a:pt x="700722" y="587809"/>
                    </a:lnTo>
                    <a:lnTo>
                      <a:pt x="701992" y="597018"/>
                    </a:lnTo>
                    <a:lnTo>
                      <a:pt x="703263" y="607180"/>
                    </a:lnTo>
                    <a:lnTo>
                      <a:pt x="705169" y="617025"/>
                    </a:lnTo>
                    <a:lnTo>
                      <a:pt x="707392" y="627504"/>
                    </a:lnTo>
                    <a:lnTo>
                      <a:pt x="708028" y="630998"/>
                    </a:lnTo>
                    <a:lnTo>
                      <a:pt x="708028" y="634173"/>
                    </a:lnTo>
                    <a:lnTo>
                      <a:pt x="707710" y="637666"/>
                    </a:lnTo>
                    <a:lnTo>
                      <a:pt x="707392" y="640524"/>
                    </a:lnTo>
                    <a:lnTo>
                      <a:pt x="706757" y="643065"/>
                    </a:lnTo>
                    <a:lnTo>
                      <a:pt x="705804" y="645605"/>
                    </a:lnTo>
                    <a:lnTo>
                      <a:pt x="703263" y="650051"/>
                    </a:lnTo>
                    <a:lnTo>
                      <a:pt x="701039" y="654815"/>
                    </a:lnTo>
                    <a:lnTo>
                      <a:pt x="699134" y="658626"/>
                    </a:lnTo>
                    <a:lnTo>
                      <a:pt x="698498" y="660531"/>
                    </a:lnTo>
                    <a:lnTo>
                      <a:pt x="697863" y="662436"/>
                    </a:lnTo>
                    <a:lnTo>
                      <a:pt x="697545" y="664342"/>
                    </a:lnTo>
                    <a:lnTo>
                      <a:pt x="697545" y="666247"/>
                    </a:lnTo>
                    <a:lnTo>
                      <a:pt x="699134" y="688794"/>
                    </a:lnTo>
                    <a:lnTo>
                      <a:pt x="700404" y="702132"/>
                    </a:lnTo>
                    <a:lnTo>
                      <a:pt x="701039" y="709436"/>
                    </a:lnTo>
                    <a:lnTo>
                      <a:pt x="702310" y="716104"/>
                    </a:lnTo>
                    <a:lnTo>
                      <a:pt x="703581" y="723408"/>
                    </a:lnTo>
                    <a:lnTo>
                      <a:pt x="705487" y="729760"/>
                    </a:lnTo>
                    <a:lnTo>
                      <a:pt x="707075" y="736111"/>
                    </a:lnTo>
                    <a:lnTo>
                      <a:pt x="709298" y="742145"/>
                    </a:lnTo>
                    <a:lnTo>
                      <a:pt x="711839" y="747226"/>
                    </a:lnTo>
                    <a:lnTo>
                      <a:pt x="714698" y="751989"/>
                    </a:lnTo>
                    <a:lnTo>
                      <a:pt x="716286" y="753894"/>
                    </a:lnTo>
                    <a:lnTo>
                      <a:pt x="718192" y="755800"/>
                    </a:lnTo>
                    <a:lnTo>
                      <a:pt x="719780" y="757705"/>
                    </a:lnTo>
                    <a:lnTo>
                      <a:pt x="722322" y="759293"/>
                    </a:lnTo>
                    <a:lnTo>
                      <a:pt x="725816" y="760563"/>
                    </a:lnTo>
                    <a:lnTo>
                      <a:pt x="731533" y="762151"/>
                    </a:lnTo>
                    <a:lnTo>
                      <a:pt x="736933" y="763104"/>
                    </a:lnTo>
                    <a:lnTo>
                      <a:pt x="738839" y="763421"/>
                    </a:lnTo>
                    <a:lnTo>
                      <a:pt x="739792" y="763104"/>
                    </a:lnTo>
                    <a:lnTo>
                      <a:pt x="745827" y="831062"/>
                    </a:lnTo>
                    <a:lnTo>
                      <a:pt x="747098" y="833603"/>
                    </a:lnTo>
                    <a:lnTo>
                      <a:pt x="748368" y="835826"/>
                    </a:lnTo>
                    <a:lnTo>
                      <a:pt x="749639" y="838049"/>
                    </a:lnTo>
                    <a:lnTo>
                      <a:pt x="751227" y="839954"/>
                    </a:lnTo>
                    <a:lnTo>
                      <a:pt x="754404" y="843765"/>
                    </a:lnTo>
                    <a:lnTo>
                      <a:pt x="757898" y="847576"/>
                    </a:lnTo>
                    <a:lnTo>
                      <a:pt x="761074" y="851386"/>
                    </a:lnTo>
                    <a:lnTo>
                      <a:pt x="762662" y="853609"/>
                    </a:lnTo>
                    <a:lnTo>
                      <a:pt x="763933" y="855832"/>
                    </a:lnTo>
                    <a:lnTo>
                      <a:pt x="765204" y="858373"/>
                    </a:lnTo>
                    <a:lnTo>
                      <a:pt x="766474" y="861548"/>
                    </a:lnTo>
                    <a:lnTo>
                      <a:pt x="767427" y="865042"/>
                    </a:lnTo>
                    <a:lnTo>
                      <a:pt x="768380" y="868852"/>
                    </a:lnTo>
                    <a:lnTo>
                      <a:pt x="751545" y="872663"/>
                    </a:lnTo>
                    <a:lnTo>
                      <a:pt x="744874" y="887271"/>
                    </a:lnTo>
                    <a:lnTo>
                      <a:pt x="740745" y="895528"/>
                    </a:lnTo>
                    <a:lnTo>
                      <a:pt x="736298" y="904102"/>
                    </a:lnTo>
                    <a:lnTo>
                      <a:pt x="731533" y="912358"/>
                    </a:lnTo>
                    <a:lnTo>
                      <a:pt x="726451" y="919980"/>
                    </a:lnTo>
                    <a:lnTo>
                      <a:pt x="723910" y="923156"/>
                    </a:lnTo>
                    <a:lnTo>
                      <a:pt x="721051" y="926014"/>
                    </a:lnTo>
                    <a:lnTo>
                      <a:pt x="718510" y="928555"/>
                    </a:lnTo>
                    <a:lnTo>
                      <a:pt x="715969" y="930778"/>
                    </a:lnTo>
                    <a:lnTo>
                      <a:pt x="680393" y="940622"/>
                    </a:lnTo>
                    <a:lnTo>
                      <a:pt x="648628" y="953960"/>
                    </a:lnTo>
                    <a:lnTo>
                      <a:pt x="615911" y="967932"/>
                    </a:lnTo>
                    <a:lnTo>
                      <a:pt x="551747" y="995243"/>
                    </a:lnTo>
                    <a:lnTo>
                      <a:pt x="544123" y="998101"/>
                    </a:lnTo>
                    <a:lnTo>
                      <a:pt x="537135" y="1000641"/>
                    </a:lnTo>
                    <a:lnTo>
                      <a:pt x="522524" y="1006040"/>
                    </a:lnTo>
                    <a:lnTo>
                      <a:pt x="507912" y="1011121"/>
                    </a:lnTo>
                    <a:lnTo>
                      <a:pt x="500924" y="1013979"/>
                    </a:lnTo>
                    <a:lnTo>
                      <a:pt x="493936" y="1016837"/>
                    </a:lnTo>
                    <a:lnTo>
                      <a:pt x="487583" y="1020648"/>
                    </a:lnTo>
                    <a:lnTo>
                      <a:pt x="481548" y="1024141"/>
                    </a:lnTo>
                    <a:lnTo>
                      <a:pt x="475512" y="1027952"/>
                    </a:lnTo>
                    <a:lnTo>
                      <a:pt x="470430" y="1032398"/>
                    </a:lnTo>
                    <a:lnTo>
                      <a:pt x="467889" y="1034938"/>
                    </a:lnTo>
                    <a:lnTo>
                      <a:pt x="465665" y="1037796"/>
                    </a:lnTo>
                    <a:lnTo>
                      <a:pt x="463442" y="1040337"/>
                    </a:lnTo>
                    <a:lnTo>
                      <a:pt x="461218" y="1043195"/>
                    </a:lnTo>
                    <a:lnTo>
                      <a:pt x="459313" y="1046370"/>
                    </a:lnTo>
                    <a:lnTo>
                      <a:pt x="457407" y="1049546"/>
                    </a:lnTo>
                    <a:lnTo>
                      <a:pt x="456136" y="1052722"/>
                    </a:lnTo>
                    <a:lnTo>
                      <a:pt x="454548" y="1056850"/>
                    </a:lnTo>
                    <a:lnTo>
                      <a:pt x="454230" y="1082573"/>
                    </a:lnTo>
                    <a:lnTo>
                      <a:pt x="453595" y="1116234"/>
                    </a:lnTo>
                    <a:lnTo>
                      <a:pt x="452960" y="1151484"/>
                    </a:lnTo>
                    <a:lnTo>
                      <a:pt x="452642" y="1167997"/>
                    </a:lnTo>
                    <a:lnTo>
                      <a:pt x="452960" y="1182605"/>
                    </a:lnTo>
                    <a:lnTo>
                      <a:pt x="1276928" y="1182605"/>
                    </a:lnTo>
                    <a:lnTo>
                      <a:pt x="1277245" y="1167997"/>
                    </a:lnTo>
                    <a:lnTo>
                      <a:pt x="1276928" y="1151484"/>
                    </a:lnTo>
                    <a:lnTo>
                      <a:pt x="1276292" y="1116234"/>
                    </a:lnTo>
                    <a:lnTo>
                      <a:pt x="1275339" y="1082573"/>
                    </a:lnTo>
                    <a:lnTo>
                      <a:pt x="1275022" y="1056850"/>
                    </a:lnTo>
                    <a:lnTo>
                      <a:pt x="1273751" y="1052722"/>
                    </a:lnTo>
                    <a:lnTo>
                      <a:pt x="1272163" y="1049546"/>
                    </a:lnTo>
                    <a:lnTo>
                      <a:pt x="1270257" y="1046370"/>
                    </a:lnTo>
                    <a:lnTo>
                      <a:pt x="1268669" y="1043195"/>
                    </a:lnTo>
                    <a:lnTo>
                      <a:pt x="1266445" y="1040337"/>
                    </a:lnTo>
                    <a:lnTo>
                      <a:pt x="1264222" y="1037796"/>
                    </a:lnTo>
                    <a:lnTo>
                      <a:pt x="1261998" y="1034938"/>
                    </a:lnTo>
                    <a:lnTo>
                      <a:pt x="1259775" y="1032398"/>
                    </a:lnTo>
                    <a:lnTo>
                      <a:pt x="1254057" y="1027952"/>
                    </a:lnTo>
                    <a:lnTo>
                      <a:pt x="1248340" y="1024141"/>
                    </a:lnTo>
                    <a:lnTo>
                      <a:pt x="1242304" y="1020648"/>
                    </a:lnTo>
                    <a:lnTo>
                      <a:pt x="1235634" y="1016837"/>
                    </a:lnTo>
                    <a:lnTo>
                      <a:pt x="1228963" y="1013979"/>
                    </a:lnTo>
                    <a:lnTo>
                      <a:pt x="1221658" y="1011121"/>
                    </a:lnTo>
                    <a:lnTo>
                      <a:pt x="1207681" y="1006040"/>
                    </a:lnTo>
                    <a:lnTo>
                      <a:pt x="1192752" y="1000641"/>
                    </a:lnTo>
                    <a:lnTo>
                      <a:pt x="1185446" y="998101"/>
                    </a:lnTo>
                    <a:lnTo>
                      <a:pt x="1178458" y="995243"/>
                    </a:lnTo>
                    <a:lnTo>
                      <a:pt x="1113659" y="967932"/>
                    </a:lnTo>
                    <a:lnTo>
                      <a:pt x="1080941" y="953960"/>
                    </a:lnTo>
                    <a:lnTo>
                      <a:pt x="1049177" y="940622"/>
                    </a:lnTo>
                    <a:lnTo>
                      <a:pt x="1013601" y="930778"/>
                    </a:lnTo>
                    <a:lnTo>
                      <a:pt x="1011060" y="928555"/>
                    </a:lnTo>
                    <a:lnTo>
                      <a:pt x="1008519" y="926014"/>
                    </a:lnTo>
                    <a:lnTo>
                      <a:pt x="1005977" y="923156"/>
                    </a:lnTo>
                    <a:lnTo>
                      <a:pt x="1003436" y="919980"/>
                    </a:lnTo>
                    <a:lnTo>
                      <a:pt x="998036" y="912358"/>
                    </a:lnTo>
                    <a:lnTo>
                      <a:pt x="993589" y="904102"/>
                    </a:lnTo>
                    <a:lnTo>
                      <a:pt x="989142" y="895528"/>
                    </a:lnTo>
                    <a:lnTo>
                      <a:pt x="985013" y="887271"/>
                    </a:lnTo>
                    <a:lnTo>
                      <a:pt x="978025" y="872663"/>
                    </a:lnTo>
                    <a:lnTo>
                      <a:pt x="955790" y="869487"/>
                    </a:lnTo>
                    <a:lnTo>
                      <a:pt x="956107" y="865359"/>
                    </a:lnTo>
                    <a:lnTo>
                      <a:pt x="956743" y="861231"/>
                    </a:lnTo>
                    <a:lnTo>
                      <a:pt x="957696" y="857738"/>
                    </a:lnTo>
                    <a:lnTo>
                      <a:pt x="958649" y="854562"/>
                    </a:lnTo>
                    <a:lnTo>
                      <a:pt x="960237" y="852021"/>
                    </a:lnTo>
                    <a:lnTo>
                      <a:pt x="961507" y="849481"/>
                    </a:lnTo>
                    <a:lnTo>
                      <a:pt x="965319" y="845035"/>
                    </a:lnTo>
                    <a:lnTo>
                      <a:pt x="968813" y="840272"/>
                    </a:lnTo>
                    <a:lnTo>
                      <a:pt x="972307" y="835826"/>
                    </a:lnTo>
                    <a:lnTo>
                      <a:pt x="973895" y="833603"/>
                    </a:lnTo>
                    <a:lnTo>
                      <a:pt x="975484" y="830745"/>
                    </a:lnTo>
                    <a:lnTo>
                      <a:pt x="977072" y="827887"/>
                    </a:lnTo>
                    <a:lnTo>
                      <a:pt x="978025" y="824393"/>
                    </a:lnTo>
                    <a:lnTo>
                      <a:pt x="978978" y="821218"/>
                    </a:lnTo>
                    <a:lnTo>
                      <a:pt x="979613" y="818042"/>
                    </a:lnTo>
                    <a:lnTo>
                      <a:pt x="980566" y="811373"/>
                    </a:lnTo>
                    <a:lnTo>
                      <a:pt x="981201" y="804069"/>
                    </a:lnTo>
                    <a:lnTo>
                      <a:pt x="981837" y="797083"/>
                    </a:lnTo>
                    <a:lnTo>
                      <a:pt x="982154" y="789779"/>
                    </a:lnTo>
                    <a:lnTo>
                      <a:pt x="983107" y="783110"/>
                    </a:lnTo>
                    <a:lnTo>
                      <a:pt x="983742" y="779935"/>
                    </a:lnTo>
                    <a:lnTo>
                      <a:pt x="984695" y="776759"/>
                    </a:lnTo>
                    <a:lnTo>
                      <a:pt x="985966" y="773266"/>
                    </a:lnTo>
                    <a:lnTo>
                      <a:pt x="987236" y="770408"/>
                    </a:lnTo>
                    <a:lnTo>
                      <a:pt x="988507" y="768502"/>
                    </a:lnTo>
                    <a:lnTo>
                      <a:pt x="989778" y="766915"/>
                    </a:lnTo>
                    <a:lnTo>
                      <a:pt x="991366" y="765327"/>
                    </a:lnTo>
                    <a:lnTo>
                      <a:pt x="992636" y="764056"/>
                    </a:lnTo>
                    <a:lnTo>
                      <a:pt x="996131" y="761834"/>
                    </a:lnTo>
                    <a:lnTo>
                      <a:pt x="999942" y="759928"/>
                    </a:lnTo>
                    <a:lnTo>
                      <a:pt x="1003436" y="758023"/>
                    </a:lnTo>
                    <a:lnTo>
                      <a:pt x="1006930" y="755800"/>
                    </a:lnTo>
                    <a:lnTo>
                      <a:pt x="1010107" y="753259"/>
                    </a:lnTo>
                    <a:lnTo>
                      <a:pt x="1011695" y="751989"/>
                    </a:lnTo>
                    <a:lnTo>
                      <a:pt x="1012966" y="750401"/>
                    </a:lnTo>
                    <a:lnTo>
                      <a:pt x="1014871" y="746908"/>
                    </a:lnTo>
                    <a:lnTo>
                      <a:pt x="1017095" y="743097"/>
                    </a:lnTo>
                    <a:lnTo>
                      <a:pt x="1019001" y="738651"/>
                    </a:lnTo>
                    <a:lnTo>
                      <a:pt x="1020589" y="734523"/>
                    </a:lnTo>
                    <a:lnTo>
                      <a:pt x="1023130" y="725631"/>
                    </a:lnTo>
                    <a:lnTo>
                      <a:pt x="1024718" y="717057"/>
                    </a:lnTo>
                    <a:lnTo>
                      <a:pt x="1025989" y="709753"/>
                    </a:lnTo>
                    <a:lnTo>
                      <a:pt x="1026942" y="701814"/>
                    </a:lnTo>
                    <a:lnTo>
                      <a:pt x="1027895" y="693875"/>
                    </a:lnTo>
                    <a:lnTo>
                      <a:pt x="1028213" y="685618"/>
                    </a:lnTo>
                    <a:lnTo>
                      <a:pt x="1027895" y="677362"/>
                    </a:lnTo>
                    <a:lnTo>
                      <a:pt x="1027577" y="673233"/>
                    </a:lnTo>
                    <a:lnTo>
                      <a:pt x="1026942" y="669105"/>
                    </a:lnTo>
                    <a:lnTo>
                      <a:pt x="1025989" y="665294"/>
                    </a:lnTo>
                    <a:lnTo>
                      <a:pt x="1025036" y="661484"/>
                    </a:lnTo>
                    <a:lnTo>
                      <a:pt x="1023766" y="657673"/>
                    </a:lnTo>
                    <a:lnTo>
                      <a:pt x="1022177" y="654180"/>
                    </a:lnTo>
                    <a:lnTo>
                      <a:pt x="1019001" y="647511"/>
                    </a:lnTo>
                    <a:lnTo>
                      <a:pt x="1015824" y="642747"/>
                    </a:lnTo>
                    <a:lnTo>
                      <a:pt x="1014871" y="640207"/>
                    </a:lnTo>
                    <a:lnTo>
                      <a:pt x="1013919" y="637349"/>
                    </a:lnTo>
                    <a:lnTo>
                      <a:pt x="1012966" y="633856"/>
                    </a:lnTo>
                    <a:lnTo>
                      <a:pt x="1012330" y="629410"/>
                    </a:lnTo>
                    <a:lnTo>
                      <a:pt x="1012013" y="626234"/>
                    </a:lnTo>
                    <a:lnTo>
                      <a:pt x="1012013" y="622106"/>
                    </a:lnTo>
                    <a:lnTo>
                      <a:pt x="1012330" y="612261"/>
                    </a:lnTo>
                    <a:lnTo>
                      <a:pt x="1012966" y="601147"/>
                    </a:lnTo>
                    <a:lnTo>
                      <a:pt x="1013919" y="588762"/>
                    </a:lnTo>
                    <a:lnTo>
                      <a:pt x="1016460" y="566215"/>
                    </a:lnTo>
                    <a:lnTo>
                      <a:pt x="1017095" y="557323"/>
                    </a:lnTo>
                    <a:lnTo>
                      <a:pt x="1017413" y="551607"/>
                    </a:lnTo>
                    <a:lnTo>
                      <a:pt x="1017730" y="534141"/>
                    </a:lnTo>
                    <a:lnTo>
                      <a:pt x="1017413" y="527472"/>
                    </a:lnTo>
                    <a:lnTo>
                      <a:pt x="1016777" y="521756"/>
                    </a:lnTo>
                    <a:lnTo>
                      <a:pt x="1015824" y="516040"/>
                    </a:lnTo>
                    <a:lnTo>
                      <a:pt x="1014236" y="509371"/>
                    </a:lnTo>
                    <a:lnTo>
                      <a:pt x="1010424" y="492222"/>
                    </a:lnTo>
                    <a:lnTo>
                      <a:pt x="1008836" y="488412"/>
                    </a:lnTo>
                    <a:lnTo>
                      <a:pt x="1006930" y="483966"/>
                    </a:lnTo>
                    <a:lnTo>
                      <a:pt x="1004707" y="478567"/>
                    </a:lnTo>
                    <a:lnTo>
                      <a:pt x="1001530" y="473169"/>
                    </a:lnTo>
                    <a:lnTo>
                      <a:pt x="997401" y="467770"/>
                    </a:lnTo>
                    <a:lnTo>
                      <a:pt x="995495" y="465547"/>
                    </a:lnTo>
                    <a:lnTo>
                      <a:pt x="993272" y="463324"/>
                    </a:lnTo>
                    <a:lnTo>
                      <a:pt x="991048" y="460784"/>
                    </a:lnTo>
                    <a:lnTo>
                      <a:pt x="988825" y="459196"/>
                    </a:lnTo>
                    <a:lnTo>
                      <a:pt x="962143" y="454750"/>
                    </a:lnTo>
                    <a:lnTo>
                      <a:pt x="945943" y="439825"/>
                    </a:lnTo>
                    <a:lnTo>
                      <a:pt x="939908" y="436331"/>
                    </a:lnTo>
                    <a:lnTo>
                      <a:pt x="933555" y="433156"/>
                    </a:lnTo>
                    <a:lnTo>
                      <a:pt x="927202" y="430298"/>
                    </a:lnTo>
                    <a:lnTo>
                      <a:pt x="921167" y="427757"/>
                    </a:lnTo>
                    <a:lnTo>
                      <a:pt x="915131" y="425534"/>
                    </a:lnTo>
                    <a:lnTo>
                      <a:pt x="908778" y="423629"/>
                    </a:lnTo>
                    <a:lnTo>
                      <a:pt x="902426" y="422041"/>
                    </a:lnTo>
                    <a:lnTo>
                      <a:pt x="896390" y="421088"/>
                    </a:lnTo>
                    <a:lnTo>
                      <a:pt x="890038" y="420136"/>
                    </a:lnTo>
                    <a:lnTo>
                      <a:pt x="884002" y="419501"/>
                    </a:lnTo>
                    <a:lnTo>
                      <a:pt x="878285" y="419183"/>
                    </a:lnTo>
                    <a:lnTo>
                      <a:pt x="871932" y="418865"/>
                    </a:lnTo>
                    <a:close/>
                    <a:moveTo>
                      <a:pt x="1477962" y="0"/>
                    </a:moveTo>
                    <a:lnTo>
                      <a:pt x="1622425" y="0"/>
                    </a:lnTo>
                    <a:lnTo>
                      <a:pt x="1622425" y="366713"/>
                    </a:lnTo>
                    <a:lnTo>
                      <a:pt x="1477962" y="366713"/>
                    </a:lnTo>
                    <a:lnTo>
                      <a:pt x="1477962" y="0"/>
                    </a:lnTo>
                    <a:close/>
                    <a:moveTo>
                      <a:pt x="326855" y="0"/>
                    </a:moveTo>
                    <a:lnTo>
                      <a:pt x="1403350" y="0"/>
                    </a:lnTo>
                    <a:lnTo>
                      <a:pt x="1403350" y="1601788"/>
                    </a:lnTo>
                    <a:lnTo>
                      <a:pt x="326855" y="1601788"/>
                    </a:lnTo>
                    <a:lnTo>
                      <a:pt x="326855" y="0"/>
                    </a:lnTo>
                    <a:close/>
                    <a:moveTo>
                      <a:pt x="90211" y="0"/>
                    </a:moveTo>
                    <a:lnTo>
                      <a:pt x="94975" y="0"/>
                    </a:lnTo>
                    <a:lnTo>
                      <a:pt x="212503" y="0"/>
                    </a:lnTo>
                    <a:lnTo>
                      <a:pt x="212503" y="1601788"/>
                    </a:lnTo>
                    <a:lnTo>
                      <a:pt x="94975" y="1601788"/>
                    </a:lnTo>
                    <a:lnTo>
                      <a:pt x="90211" y="1601788"/>
                    </a:lnTo>
                    <a:lnTo>
                      <a:pt x="85446" y="1601471"/>
                    </a:lnTo>
                    <a:lnTo>
                      <a:pt x="80681" y="1600835"/>
                    </a:lnTo>
                    <a:lnTo>
                      <a:pt x="75917" y="1599883"/>
                    </a:lnTo>
                    <a:lnTo>
                      <a:pt x="71470" y="1598930"/>
                    </a:lnTo>
                    <a:lnTo>
                      <a:pt x="67023" y="1597660"/>
                    </a:lnTo>
                    <a:lnTo>
                      <a:pt x="62258" y="1596072"/>
                    </a:lnTo>
                    <a:lnTo>
                      <a:pt x="58129" y="1594484"/>
                    </a:lnTo>
                    <a:lnTo>
                      <a:pt x="53999" y="1592261"/>
                    </a:lnTo>
                    <a:lnTo>
                      <a:pt x="49870" y="1590356"/>
                    </a:lnTo>
                    <a:lnTo>
                      <a:pt x="45740" y="1587815"/>
                    </a:lnTo>
                    <a:lnTo>
                      <a:pt x="41929" y="1585592"/>
                    </a:lnTo>
                    <a:lnTo>
                      <a:pt x="38117" y="1583052"/>
                    </a:lnTo>
                    <a:lnTo>
                      <a:pt x="34623" y="1580194"/>
                    </a:lnTo>
                    <a:lnTo>
                      <a:pt x="31446" y="1577336"/>
                    </a:lnTo>
                    <a:lnTo>
                      <a:pt x="27635" y="1573843"/>
                    </a:lnTo>
                    <a:lnTo>
                      <a:pt x="24776" y="1570667"/>
                    </a:lnTo>
                    <a:lnTo>
                      <a:pt x="21917" y="1567174"/>
                    </a:lnTo>
                    <a:lnTo>
                      <a:pt x="19058" y="1563681"/>
                    </a:lnTo>
                    <a:lnTo>
                      <a:pt x="16517" y="1559870"/>
                    </a:lnTo>
                    <a:lnTo>
                      <a:pt x="13976" y="1556059"/>
                    </a:lnTo>
                    <a:lnTo>
                      <a:pt x="11435" y="1551931"/>
                    </a:lnTo>
                    <a:lnTo>
                      <a:pt x="9211" y="1548120"/>
                    </a:lnTo>
                    <a:lnTo>
                      <a:pt x="7306" y="1543992"/>
                    </a:lnTo>
                    <a:lnTo>
                      <a:pt x="5717" y="1539228"/>
                    </a:lnTo>
                    <a:lnTo>
                      <a:pt x="4447" y="1535100"/>
                    </a:lnTo>
                    <a:lnTo>
                      <a:pt x="3176" y="1530654"/>
                    </a:lnTo>
                    <a:lnTo>
                      <a:pt x="1906" y="1525891"/>
                    </a:lnTo>
                    <a:lnTo>
                      <a:pt x="1270" y="1521127"/>
                    </a:lnTo>
                    <a:lnTo>
                      <a:pt x="635" y="1516364"/>
                    </a:lnTo>
                    <a:lnTo>
                      <a:pt x="317" y="1511600"/>
                    </a:lnTo>
                    <a:lnTo>
                      <a:pt x="0" y="1506837"/>
                    </a:lnTo>
                    <a:lnTo>
                      <a:pt x="0" y="94951"/>
                    </a:lnTo>
                    <a:lnTo>
                      <a:pt x="317" y="90188"/>
                    </a:lnTo>
                    <a:lnTo>
                      <a:pt x="635" y="85424"/>
                    </a:lnTo>
                    <a:lnTo>
                      <a:pt x="1270" y="80661"/>
                    </a:lnTo>
                    <a:lnTo>
                      <a:pt x="1906" y="75580"/>
                    </a:lnTo>
                    <a:lnTo>
                      <a:pt x="3176" y="71134"/>
                    </a:lnTo>
                    <a:lnTo>
                      <a:pt x="4447" y="66688"/>
                    </a:lnTo>
                    <a:lnTo>
                      <a:pt x="5717" y="62560"/>
                    </a:lnTo>
                    <a:lnTo>
                      <a:pt x="7306" y="57796"/>
                    </a:lnTo>
                    <a:lnTo>
                      <a:pt x="9211" y="53668"/>
                    </a:lnTo>
                    <a:lnTo>
                      <a:pt x="11435" y="49857"/>
                    </a:lnTo>
                    <a:lnTo>
                      <a:pt x="13976" y="45729"/>
                    </a:lnTo>
                    <a:lnTo>
                      <a:pt x="16517" y="41601"/>
                    </a:lnTo>
                    <a:lnTo>
                      <a:pt x="19058" y="38107"/>
                    </a:lnTo>
                    <a:lnTo>
                      <a:pt x="21917" y="34614"/>
                    </a:lnTo>
                    <a:lnTo>
                      <a:pt x="24776" y="31121"/>
                    </a:lnTo>
                    <a:lnTo>
                      <a:pt x="27635" y="27945"/>
                    </a:lnTo>
                    <a:lnTo>
                      <a:pt x="31446" y="24452"/>
                    </a:lnTo>
                    <a:lnTo>
                      <a:pt x="34623" y="21594"/>
                    </a:lnTo>
                    <a:lnTo>
                      <a:pt x="38117" y="18736"/>
                    </a:lnTo>
                    <a:lnTo>
                      <a:pt x="41929" y="16195"/>
                    </a:lnTo>
                    <a:lnTo>
                      <a:pt x="45740" y="13655"/>
                    </a:lnTo>
                    <a:lnTo>
                      <a:pt x="49870" y="11432"/>
                    </a:lnTo>
                    <a:lnTo>
                      <a:pt x="53999" y="9527"/>
                    </a:lnTo>
                    <a:lnTo>
                      <a:pt x="58129" y="7304"/>
                    </a:lnTo>
                    <a:lnTo>
                      <a:pt x="62258" y="5716"/>
                    </a:lnTo>
                    <a:lnTo>
                      <a:pt x="67023" y="4128"/>
                    </a:lnTo>
                    <a:lnTo>
                      <a:pt x="71470" y="2858"/>
                    </a:lnTo>
                    <a:lnTo>
                      <a:pt x="75917" y="1905"/>
                    </a:lnTo>
                    <a:lnTo>
                      <a:pt x="80681" y="952"/>
                    </a:lnTo>
                    <a:lnTo>
                      <a:pt x="85446" y="317"/>
                    </a:lnTo>
                    <a:lnTo>
                      <a:pt x="902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1353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9B725C4-31AD-4DA9-B353-DFC11F9451A7}"/>
                </a:ext>
              </a:extLst>
            </p:cNvPr>
            <p:cNvGrpSpPr/>
            <p:nvPr/>
          </p:nvGrpSpPr>
          <p:grpSpPr>
            <a:xfrm>
              <a:off x="2854706" y="3959391"/>
              <a:ext cx="2880271" cy="2079975"/>
              <a:chOff x="2114227" y="3317140"/>
              <a:chExt cx="2160203" cy="1559981"/>
            </a:xfrm>
          </p:grpSpPr>
          <p:sp>
            <p:nvSpPr>
              <p:cNvPr id="13" name="MH_Other_4">
                <a:extLst>
                  <a:ext uri="{FF2B5EF4-FFF2-40B4-BE49-F238E27FC236}">
                    <a16:creationId xmlns:a16="http://schemas.microsoft.com/office/drawing/2014/main" id="{65DB239B-04E0-4E0E-824B-B11848BFFEC4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flipV="1">
                <a:off x="2852618" y="4134272"/>
                <a:ext cx="681935" cy="670049"/>
              </a:xfrm>
              <a:prstGeom prst="diamon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 dirty="0"/>
              </a:p>
            </p:txBody>
          </p:sp>
          <p:sp>
            <p:nvSpPr>
              <p:cNvPr id="14" name="MH_Other_5">
                <a:extLst>
                  <a:ext uri="{FF2B5EF4-FFF2-40B4-BE49-F238E27FC236}">
                    <a16:creationId xmlns:a16="http://schemas.microsoft.com/office/drawing/2014/main" id="{C282DF30-CE53-4CEC-AFF7-0A61735E1AE5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026443" y="4340784"/>
                <a:ext cx="304569" cy="210969"/>
              </a:xfrm>
              <a:custGeom>
                <a:avLst/>
                <a:gdLst>
                  <a:gd name="T0" fmla="*/ 2147483646 w 6190"/>
                  <a:gd name="T1" fmla="*/ 2147483646 h 4291"/>
                  <a:gd name="T2" fmla="*/ 2147483646 w 6190"/>
                  <a:gd name="T3" fmla="*/ 2147483646 h 4291"/>
                  <a:gd name="T4" fmla="*/ 2147483646 w 6190"/>
                  <a:gd name="T5" fmla="*/ 2147483646 h 4291"/>
                  <a:gd name="T6" fmla="*/ 2147483646 w 6190"/>
                  <a:gd name="T7" fmla="*/ 2147483646 h 4291"/>
                  <a:gd name="T8" fmla="*/ 2147483646 w 6190"/>
                  <a:gd name="T9" fmla="*/ 2147483646 h 4291"/>
                  <a:gd name="T10" fmla="*/ 2147483646 w 6190"/>
                  <a:gd name="T11" fmla="*/ 2147483646 h 4291"/>
                  <a:gd name="T12" fmla="*/ 2147483646 w 6190"/>
                  <a:gd name="T13" fmla="*/ 2147483646 h 4291"/>
                  <a:gd name="T14" fmla="*/ 2147483646 w 6190"/>
                  <a:gd name="T15" fmla="*/ 2147483646 h 4291"/>
                  <a:gd name="T16" fmla="*/ 2147483646 w 6190"/>
                  <a:gd name="T17" fmla="*/ 2147483646 h 4291"/>
                  <a:gd name="T18" fmla="*/ 2147483646 w 6190"/>
                  <a:gd name="T19" fmla="*/ 2147483646 h 4291"/>
                  <a:gd name="T20" fmla="*/ 2147483646 w 6190"/>
                  <a:gd name="T21" fmla="*/ 2147483646 h 4291"/>
                  <a:gd name="T22" fmla="*/ 2147483646 w 6190"/>
                  <a:gd name="T23" fmla="*/ 2147483646 h 4291"/>
                  <a:gd name="T24" fmla="*/ 2147483646 w 6190"/>
                  <a:gd name="T25" fmla="*/ 2147483646 h 4291"/>
                  <a:gd name="T26" fmla="*/ 2147483646 w 6190"/>
                  <a:gd name="T27" fmla="*/ 2147483646 h 4291"/>
                  <a:gd name="T28" fmla="*/ 2147483646 w 6190"/>
                  <a:gd name="T29" fmla="*/ 2147483646 h 4291"/>
                  <a:gd name="T30" fmla="*/ 2147483646 w 6190"/>
                  <a:gd name="T31" fmla="*/ 2147483646 h 4291"/>
                  <a:gd name="T32" fmla="*/ 2147483646 w 6190"/>
                  <a:gd name="T33" fmla="*/ 2147483646 h 4291"/>
                  <a:gd name="T34" fmla="*/ 2147483646 w 6190"/>
                  <a:gd name="T35" fmla="*/ 2147483646 h 4291"/>
                  <a:gd name="T36" fmla="*/ 2147483646 w 6190"/>
                  <a:gd name="T37" fmla="*/ 2147483646 h 4291"/>
                  <a:gd name="T38" fmla="*/ 2147483646 w 6190"/>
                  <a:gd name="T39" fmla="*/ 2147483646 h 4291"/>
                  <a:gd name="T40" fmla="*/ 2147483646 w 6190"/>
                  <a:gd name="T41" fmla="*/ 2147483646 h 4291"/>
                  <a:gd name="T42" fmla="*/ 2147483646 w 6190"/>
                  <a:gd name="T43" fmla="*/ 2147483646 h 4291"/>
                  <a:gd name="T44" fmla="*/ 2147483646 w 6190"/>
                  <a:gd name="T45" fmla="*/ 2147483646 h 4291"/>
                  <a:gd name="T46" fmla="*/ 2147483646 w 6190"/>
                  <a:gd name="T47" fmla="*/ 2147483646 h 4291"/>
                  <a:gd name="T48" fmla="*/ 2147483646 w 6190"/>
                  <a:gd name="T49" fmla="*/ 2147483646 h 4291"/>
                  <a:gd name="T50" fmla="*/ 0 w 6190"/>
                  <a:gd name="T51" fmla="*/ 2147483646 h 4291"/>
                  <a:gd name="T52" fmla="*/ 0 w 6190"/>
                  <a:gd name="T53" fmla="*/ 2147483646 h 4291"/>
                  <a:gd name="T54" fmla="*/ 2147483646 w 6190"/>
                  <a:gd name="T55" fmla="*/ 2147483646 h 4291"/>
                  <a:gd name="T56" fmla="*/ 2147483646 w 6190"/>
                  <a:gd name="T57" fmla="*/ 2147483646 h 4291"/>
                  <a:gd name="T58" fmla="*/ 2147483646 w 6190"/>
                  <a:gd name="T59" fmla="*/ 0 h 4291"/>
                  <a:gd name="T60" fmla="*/ 2147483646 w 6190"/>
                  <a:gd name="T61" fmla="*/ 2147483646 h 4291"/>
                  <a:gd name="T62" fmla="*/ 2147483646 w 6190"/>
                  <a:gd name="T63" fmla="*/ 2147483646 h 4291"/>
                  <a:gd name="T64" fmla="*/ 2147483646 w 6190"/>
                  <a:gd name="T65" fmla="*/ 2147483646 h 4291"/>
                  <a:gd name="T66" fmla="*/ 2147483646 w 6190"/>
                  <a:gd name="T67" fmla="*/ 2147483646 h 4291"/>
                  <a:gd name="T68" fmla="*/ 2147483646 w 6190"/>
                  <a:gd name="T69" fmla="*/ 2147483646 h 4291"/>
                  <a:gd name="T70" fmla="*/ 2147483646 w 6190"/>
                  <a:gd name="T71" fmla="*/ 2147483646 h 4291"/>
                  <a:gd name="T72" fmla="*/ 2147483646 w 6190"/>
                  <a:gd name="T73" fmla="*/ 2147483646 h 4291"/>
                  <a:gd name="T74" fmla="*/ 2147483646 w 6190"/>
                  <a:gd name="T75" fmla="*/ 2147483646 h 4291"/>
                  <a:gd name="T76" fmla="*/ 2147483646 w 6190"/>
                  <a:gd name="T77" fmla="*/ 2147483646 h 4291"/>
                  <a:gd name="T78" fmla="*/ 2147483646 w 6190"/>
                  <a:gd name="T79" fmla="*/ 2147483646 h 4291"/>
                  <a:gd name="T80" fmla="*/ 2147483646 w 6190"/>
                  <a:gd name="T81" fmla="*/ 2147483646 h 4291"/>
                  <a:gd name="T82" fmla="*/ 2147483646 w 6190"/>
                  <a:gd name="T83" fmla="*/ 2147483646 h 4291"/>
                  <a:gd name="T84" fmla="*/ 2147483646 w 6190"/>
                  <a:gd name="T85" fmla="*/ 2147483646 h 4291"/>
                  <a:gd name="T86" fmla="*/ 2147483646 w 6190"/>
                  <a:gd name="T87" fmla="*/ 2147483646 h 4291"/>
                  <a:gd name="T88" fmla="*/ 2147483646 w 6190"/>
                  <a:gd name="T89" fmla="*/ 2147483646 h 4291"/>
                  <a:gd name="T90" fmla="*/ 2147483646 w 6190"/>
                  <a:gd name="T91" fmla="*/ 2147483646 h 429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6190" h="4291">
                    <a:moveTo>
                      <a:pt x="179" y="508"/>
                    </a:moveTo>
                    <a:lnTo>
                      <a:pt x="4027" y="508"/>
                    </a:lnTo>
                    <a:lnTo>
                      <a:pt x="4206" y="508"/>
                    </a:lnTo>
                    <a:lnTo>
                      <a:pt x="4206" y="688"/>
                    </a:lnTo>
                    <a:lnTo>
                      <a:pt x="4206" y="3418"/>
                    </a:lnTo>
                    <a:lnTo>
                      <a:pt x="4206" y="3598"/>
                    </a:lnTo>
                    <a:lnTo>
                      <a:pt x="4027" y="3598"/>
                    </a:lnTo>
                    <a:lnTo>
                      <a:pt x="2568" y="3598"/>
                    </a:lnTo>
                    <a:lnTo>
                      <a:pt x="2568" y="3721"/>
                    </a:lnTo>
                    <a:lnTo>
                      <a:pt x="2634" y="3731"/>
                    </a:lnTo>
                    <a:lnTo>
                      <a:pt x="2698" y="3740"/>
                    </a:lnTo>
                    <a:lnTo>
                      <a:pt x="2764" y="3752"/>
                    </a:lnTo>
                    <a:lnTo>
                      <a:pt x="2829" y="3765"/>
                    </a:lnTo>
                    <a:lnTo>
                      <a:pt x="2895" y="3779"/>
                    </a:lnTo>
                    <a:lnTo>
                      <a:pt x="2961" y="3794"/>
                    </a:lnTo>
                    <a:lnTo>
                      <a:pt x="3026" y="3811"/>
                    </a:lnTo>
                    <a:lnTo>
                      <a:pt x="3092" y="3829"/>
                    </a:lnTo>
                    <a:lnTo>
                      <a:pt x="3157" y="3848"/>
                    </a:lnTo>
                    <a:lnTo>
                      <a:pt x="3223" y="3868"/>
                    </a:lnTo>
                    <a:lnTo>
                      <a:pt x="3288" y="3891"/>
                    </a:lnTo>
                    <a:lnTo>
                      <a:pt x="3354" y="3914"/>
                    </a:lnTo>
                    <a:lnTo>
                      <a:pt x="3419" y="3938"/>
                    </a:lnTo>
                    <a:lnTo>
                      <a:pt x="3485" y="3965"/>
                    </a:lnTo>
                    <a:lnTo>
                      <a:pt x="3550" y="3993"/>
                    </a:lnTo>
                    <a:lnTo>
                      <a:pt x="3616" y="4021"/>
                    </a:lnTo>
                    <a:lnTo>
                      <a:pt x="3616" y="4291"/>
                    </a:lnTo>
                    <a:lnTo>
                      <a:pt x="632" y="4291"/>
                    </a:lnTo>
                    <a:lnTo>
                      <a:pt x="632" y="4021"/>
                    </a:lnTo>
                    <a:lnTo>
                      <a:pt x="696" y="3995"/>
                    </a:lnTo>
                    <a:lnTo>
                      <a:pt x="758" y="3970"/>
                    </a:lnTo>
                    <a:lnTo>
                      <a:pt x="822" y="3946"/>
                    </a:lnTo>
                    <a:lnTo>
                      <a:pt x="885" y="3924"/>
                    </a:lnTo>
                    <a:lnTo>
                      <a:pt x="949" y="3901"/>
                    </a:lnTo>
                    <a:lnTo>
                      <a:pt x="1013" y="3881"/>
                    </a:lnTo>
                    <a:lnTo>
                      <a:pt x="1075" y="3861"/>
                    </a:lnTo>
                    <a:lnTo>
                      <a:pt x="1139" y="3843"/>
                    </a:lnTo>
                    <a:lnTo>
                      <a:pt x="1203" y="3825"/>
                    </a:lnTo>
                    <a:lnTo>
                      <a:pt x="1266" y="3809"/>
                    </a:lnTo>
                    <a:lnTo>
                      <a:pt x="1330" y="3793"/>
                    </a:lnTo>
                    <a:lnTo>
                      <a:pt x="1394" y="3779"/>
                    </a:lnTo>
                    <a:lnTo>
                      <a:pt x="1456" y="3765"/>
                    </a:lnTo>
                    <a:lnTo>
                      <a:pt x="1520" y="3753"/>
                    </a:lnTo>
                    <a:lnTo>
                      <a:pt x="1584" y="3743"/>
                    </a:lnTo>
                    <a:lnTo>
                      <a:pt x="1647" y="3733"/>
                    </a:lnTo>
                    <a:lnTo>
                      <a:pt x="1647" y="3598"/>
                    </a:lnTo>
                    <a:lnTo>
                      <a:pt x="179" y="3598"/>
                    </a:lnTo>
                    <a:lnTo>
                      <a:pt x="0" y="3598"/>
                    </a:lnTo>
                    <a:lnTo>
                      <a:pt x="0" y="3418"/>
                    </a:lnTo>
                    <a:lnTo>
                      <a:pt x="0" y="688"/>
                    </a:lnTo>
                    <a:lnTo>
                      <a:pt x="0" y="508"/>
                    </a:lnTo>
                    <a:lnTo>
                      <a:pt x="179" y="508"/>
                    </a:lnTo>
                    <a:close/>
                    <a:moveTo>
                      <a:pt x="4438" y="4291"/>
                    </a:moveTo>
                    <a:lnTo>
                      <a:pt x="6190" y="4291"/>
                    </a:lnTo>
                    <a:lnTo>
                      <a:pt x="6190" y="0"/>
                    </a:lnTo>
                    <a:lnTo>
                      <a:pt x="4438" y="0"/>
                    </a:lnTo>
                    <a:lnTo>
                      <a:pt x="4438" y="4291"/>
                    </a:lnTo>
                    <a:close/>
                    <a:moveTo>
                      <a:pt x="4659" y="374"/>
                    </a:moveTo>
                    <a:lnTo>
                      <a:pt x="6000" y="374"/>
                    </a:lnTo>
                    <a:lnTo>
                      <a:pt x="6000" y="791"/>
                    </a:lnTo>
                    <a:lnTo>
                      <a:pt x="4659" y="791"/>
                    </a:lnTo>
                    <a:lnTo>
                      <a:pt x="4659" y="374"/>
                    </a:lnTo>
                    <a:close/>
                    <a:moveTo>
                      <a:pt x="4659" y="1025"/>
                    </a:moveTo>
                    <a:lnTo>
                      <a:pt x="6000" y="1025"/>
                    </a:lnTo>
                    <a:lnTo>
                      <a:pt x="6000" y="1444"/>
                    </a:lnTo>
                    <a:lnTo>
                      <a:pt x="4659" y="1444"/>
                    </a:lnTo>
                    <a:lnTo>
                      <a:pt x="4659" y="1025"/>
                    </a:lnTo>
                    <a:close/>
                    <a:moveTo>
                      <a:pt x="4652" y="1798"/>
                    </a:moveTo>
                    <a:lnTo>
                      <a:pt x="5102" y="1798"/>
                    </a:lnTo>
                    <a:lnTo>
                      <a:pt x="5102" y="2121"/>
                    </a:lnTo>
                    <a:lnTo>
                      <a:pt x="4652" y="2121"/>
                    </a:lnTo>
                    <a:lnTo>
                      <a:pt x="4652" y="1798"/>
                    </a:lnTo>
                    <a:close/>
                    <a:moveTo>
                      <a:pt x="4652" y="2317"/>
                    </a:moveTo>
                    <a:lnTo>
                      <a:pt x="5102" y="2317"/>
                    </a:lnTo>
                    <a:lnTo>
                      <a:pt x="5102" y="2640"/>
                    </a:lnTo>
                    <a:lnTo>
                      <a:pt x="4652" y="2640"/>
                    </a:lnTo>
                    <a:lnTo>
                      <a:pt x="4652" y="2317"/>
                    </a:lnTo>
                    <a:close/>
                    <a:moveTo>
                      <a:pt x="3847" y="868"/>
                    </a:moveTo>
                    <a:lnTo>
                      <a:pt x="359" y="868"/>
                    </a:lnTo>
                    <a:lnTo>
                      <a:pt x="359" y="3238"/>
                    </a:lnTo>
                    <a:lnTo>
                      <a:pt x="3847" y="3238"/>
                    </a:lnTo>
                    <a:lnTo>
                      <a:pt x="3847" y="8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353"/>
              </a:p>
            </p:txBody>
          </p:sp>
          <p:sp>
            <p:nvSpPr>
              <p:cNvPr id="15" name="MH_SubTitle_4">
                <a:extLst>
                  <a:ext uri="{FF2B5EF4-FFF2-40B4-BE49-F238E27FC236}">
                    <a16:creationId xmlns:a16="http://schemas.microsoft.com/office/drawing/2014/main" id="{6C2981C7-7820-49DC-A867-5285C757271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114227" y="3317140"/>
                <a:ext cx="2160203" cy="1559981"/>
              </a:xfrm>
              <a:custGeom>
                <a:avLst/>
                <a:gdLst>
                  <a:gd name="connsiteX0" fmla="*/ 0 w 2309360"/>
                  <a:gd name="connsiteY0" fmla="*/ 0 h 1666434"/>
                  <a:gd name="connsiteX1" fmla="*/ 2309360 w 2309360"/>
                  <a:gd name="connsiteY1" fmla="*/ 0 h 1666434"/>
                  <a:gd name="connsiteX2" fmla="*/ 2309360 w 2309360"/>
                  <a:gd name="connsiteY2" fmla="*/ 1305879 h 1666434"/>
                  <a:gd name="connsiteX3" fmla="*/ 1530338 w 2309360"/>
                  <a:gd name="connsiteY3" fmla="*/ 1305879 h 1666434"/>
                  <a:gd name="connsiteX4" fmla="*/ 1154681 w 2309360"/>
                  <a:gd name="connsiteY4" fmla="*/ 1666434 h 1666434"/>
                  <a:gd name="connsiteX5" fmla="*/ 779023 w 2309360"/>
                  <a:gd name="connsiteY5" fmla="*/ 1305879 h 1666434"/>
                  <a:gd name="connsiteX6" fmla="*/ 0 w 2309360"/>
                  <a:gd name="connsiteY6" fmla="*/ 1305879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0" y="0"/>
                    </a:moveTo>
                    <a:lnTo>
                      <a:pt x="2309360" y="0"/>
                    </a:lnTo>
                    <a:lnTo>
                      <a:pt x="2309360" y="1305879"/>
                    </a:lnTo>
                    <a:lnTo>
                      <a:pt x="1530338" y="1305879"/>
                    </a:lnTo>
                    <a:lnTo>
                      <a:pt x="1154681" y="1666434"/>
                    </a:lnTo>
                    <a:lnTo>
                      <a:pt x="779023" y="1305879"/>
                    </a:lnTo>
                    <a:lnTo>
                      <a:pt x="0" y="1305879"/>
                    </a:ln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1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8868859-22D0-4187-8793-FEBB1A9B35ED}"/>
                </a:ext>
              </a:extLst>
            </p:cNvPr>
            <p:cNvGrpSpPr/>
            <p:nvPr/>
          </p:nvGrpSpPr>
          <p:grpSpPr>
            <a:xfrm>
              <a:off x="5994477" y="3959391"/>
              <a:ext cx="2882251" cy="2079975"/>
              <a:chOff x="4469056" y="3317140"/>
              <a:chExt cx="2161688" cy="1559981"/>
            </a:xfrm>
          </p:grpSpPr>
          <p:sp>
            <p:nvSpPr>
              <p:cNvPr id="10" name="MH_Other_6">
                <a:extLst>
                  <a:ext uri="{FF2B5EF4-FFF2-40B4-BE49-F238E27FC236}">
                    <a16:creationId xmlns:a16="http://schemas.microsoft.com/office/drawing/2014/main" id="{261ED7CF-09F6-4EF0-890F-C08D4C5D1009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flipV="1">
                <a:off x="5207448" y="4134272"/>
                <a:ext cx="681935" cy="670049"/>
              </a:xfrm>
              <a:prstGeom prst="diamond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3"/>
              </a:p>
            </p:txBody>
          </p:sp>
          <p:sp>
            <p:nvSpPr>
              <p:cNvPr id="11" name="MH_Other_7">
                <a:extLst>
                  <a:ext uri="{FF2B5EF4-FFF2-40B4-BE49-F238E27FC236}">
                    <a16:creationId xmlns:a16="http://schemas.microsoft.com/office/drawing/2014/main" id="{AD81A83F-CD12-4DE5-9898-9E234F4E383D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390187" y="4305127"/>
                <a:ext cx="295653" cy="258512"/>
              </a:xfrm>
              <a:custGeom>
                <a:avLst/>
                <a:gdLst>
                  <a:gd name="T0" fmla="*/ 2147483646 w 6361"/>
                  <a:gd name="T1" fmla="*/ 2147483646 h 5554"/>
                  <a:gd name="T2" fmla="*/ 2147483646 w 6361"/>
                  <a:gd name="T3" fmla="*/ 2147483646 h 5554"/>
                  <a:gd name="T4" fmla="*/ 2147483646 w 6361"/>
                  <a:gd name="T5" fmla="*/ 2147483646 h 5554"/>
                  <a:gd name="T6" fmla="*/ 2147483646 w 6361"/>
                  <a:gd name="T7" fmla="*/ 2147483646 h 5554"/>
                  <a:gd name="T8" fmla="*/ 2147483646 w 6361"/>
                  <a:gd name="T9" fmla="*/ 2147483646 h 5554"/>
                  <a:gd name="T10" fmla="*/ 2147483646 w 6361"/>
                  <a:gd name="T11" fmla="*/ 2147483646 h 5554"/>
                  <a:gd name="T12" fmla="*/ 2147483646 w 6361"/>
                  <a:gd name="T13" fmla="*/ 2147483646 h 5554"/>
                  <a:gd name="T14" fmla="*/ 2147483646 w 6361"/>
                  <a:gd name="T15" fmla="*/ 2147483646 h 5554"/>
                  <a:gd name="T16" fmla="*/ 2147483646 w 6361"/>
                  <a:gd name="T17" fmla="*/ 2147483646 h 5554"/>
                  <a:gd name="T18" fmla="*/ 2147483646 w 6361"/>
                  <a:gd name="T19" fmla="*/ 2147483646 h 5554"/>
                  <a:gd name="T20" fmla="*/ 2147483646 w 6361"/>
                  <a:gd name="T21" fmla="*/ 2147483646 h 5554"/>
                  <a:gd name="T22" fmla="*/ 2147483646 w 6361"/>
                  <a:gd name="T23" fmla="*/ 2147483646 h 5554"/>
                  <a:gd name="T24" fmla="*/ 2147483646 w 6361"/>
                  <a:gd name="T25" fmla="*/ 2147483646 h 5554"/>
                  <a:gd name="T26" fmla="*/ 2147483646 w 6361"/>
                  <a:gd name="T27" fmla="*/ 2147483646 h 5554"/>
                  <a:gd name="T28" fmla="*/ 2147483646 w 6361"/>
                  <a:gd name="T29" fmla="*/ 2147483646 h 5554"/>
                  <a:gd name="T30" fmla="*/ 2147483646 w 6361"/>
                  <a:gd name="T31" fmla="*/ 2147483646 h 5554"/>
                  <a:gd name="T32" fmla="*/ 2147483646 w 6361"/>
                  <a:gd name="T33" fmla="*/ 2147483646 h 5554"/>
                  <a:gd name="T34" fmla="*/ 2147483646 w 6361"/>
                  <a:gd name="T35" fmla="*/ 2147483646 h 5554"/>
                  <a:gd name="T36" fmla="*/ 2147483646 w 6361"/>
                  <a:gd name="T37" fmla="*/ 2147483646 h 5554"/>
                  <a:gd name="T38" fmla="*/ 2147483646 w 6361"/>
                  <a:gd name="T39" fmla="*/ 2147483646 h 5554"/>
                  <a:gd name="T40" fmla="*/ 2147483646 w 6361"/>
                  <a:gd name="T41" fmla="*/ 2147483646 h 5554"/>
                  <a:gd name="T42" fmla="*/ 2147483646 w 6361"/>
                  <a:gd name="T43" fmla="*/ 2147483646 h 5554"/>
                  <a:gd name="T44" fmla="*/ 2147483646 w 6361"/>
                  <a:gd name="T45" fmla="*/ 2147483646 h 5554"/>
                  <a:gd name="T46" fmla="*/ 2147483646 w 6361"/>
                  <a:gd name="T47" fmla="*/ 2147483646 h 5554"/>
                  <a:gd name="T48" fmla="*/ 2147483646 w 6361"/>
                  <a:gd name="T49" fmla="*/ 2147483646 h 5554"/>
                  <a:gd name="T50" fmla="*/ 2147483646 w 6361"/>
                  <a:gd name="T51" fmla="*/ 2147483646 h 5554"/>
                  <a:gd name="T52" fmla="*/ 2147483646 w 6361"/>
                  <a:gd name="T53" fmla="*/ 2147483646 h 5554"/>
                  <a:gd name="T54" fmla="*/ 2147483646 w 6361"/>
                  <a:gd name="T55" fmla="*/ 2147483646 h 5554"/>
                  <a:gd name="T56" fmla="*/ 2147483646 w 6361"/>
                  <a:gd name="T57" fmla="*/ 2147483646 h 5554"/>
                  <a:gd name="T58" fmla="*/ 2147483646 w 6361"/>
                  <a:gd name="T59" fmla="*/ 2147483646 h 5554"/>
                  <a:gd name="T60" fmla="*/ 2147483646 w 6361"/>
                  <a:gd name="T61" fmla="*/ 2147483646 h 5554"/>
                  <a:gd name="T62" fmla="*/ 2147483646 w 6361"/>
                  <a:gd name="T63" fmla="*/ 2147483646 h 5554"/>
                  <a:gd name="T64" fmla="*/ 2147483646 w 6361"/>
                  <a:gd name="T65" fmla="*/ 2147483646 h 5554"/>
                  <a:gd name="T66" fmla="*/ 2147483646 w 6361"/>
                  <a:gd name="T67" fmla="*/ 2147483646 h 5554"/>
                  <a:gd name="T68" fmla="*/ 2147483646 w 6361"/>
                  <a:gd name="T69" fmla="*/ 2147483646 h 5554"/>
                  <a:gd name="T70" fmla="*/ 2147483646 w 6361"/>
                  <a:gd name="T71" fmla="*/ 2147483646 h 5554"/>
                  <a:gd name="T72" fmla="*/ 2147483646 w 6361"/>
                  <a:gd name="T73" fmla="*/ 2147483646 h 5554"/>
                  <a:gd name="T74" fmla="*/ 2147483646 w 6361"/>
                  <a:gd name="T75" fmla="*/ 2147483646 h 5554"/>
                  <a:gd name="T76" fmla="*/ 2147483646 w 6361"/>
                  <a:gd name="T77" fmla="*/ 2147483646 h 5554"/>
                  <a:gd name="T78" fmla="*/ 2147483646 w 6361"/>
                  <a:gd name="T79" fmla="*/ 2147483646 h 5554"/>
                  <a:gd name="T80" fmla="*/ 2147483646 w 6361"/>
                  <a:gd name="T81" fmla="*/ 2147483646 h 5554"/>
                  <a:gd name="T82" fmla="*/ 2147483646 w 6361"/>
                  <a:gd name="T83" fmla="*/ 2147483646 h 5554"/>
                  <a:gd name="T84" fmla="*/ 2147483646 w 6361"/>
                  <a:gd name="T85" fmla="*/ 2147483646 h 5554"/>
                  <a:gd name="T86" fmla="*/ 2147483646 w 6361"/>
                  <a:gd name="T87" fmla="*/ 2147483646 h 5554"/>
                  <a:gd name="T88" fmla="*/ 2147483646 w 6361"/>
                  <a:gd name="T89" fmla="*/ 2147483646 h 5554"/>
                  <a:gd name="T90" fmla="*/ 2147483646 w 6361"/>
                  <a:gd name="T91" fmla="*/ 2147483646 h 5554"/>
                  <a:gd name="T92" fmla="*/ 2147483646 w 6361"/>
                  <a:gd name="T93" fmla="*/ 2147483646 h 5554"/>
                  <a:gd name="T94" fmla="*/ 2147483646 w 6361"/>
                  <a:gd name="T95" fmla="*/ 2147483646 h 5554"/>
                  <a:gd name="T96" fmla="*/ 2147483646 w 6361"/>
                  <a:gd name="T97" fmla="*/ 2147483646 h 5554"/>
                  <a:gd name="T98" fmla="*/ 2147483646 w 6361"/>
                  <a:gd name="T99" fmla="*/ 2147483646 h 5554"/>
                  <a:gd name="T100" fmla="*/ 2147483646 w 6361"/>
                  <a:gd name="T101" fmla="*/ 2147483646 h 5554"/>
                  <a:gd name="T102" fmla="*/ 2147483646 w 6361"/>
                  <a:gd name="T103" fmla="*/ 2147483646 h 5554"/>
                  <a:gd name="T104" fmla="*/ 2147483646 w 6361"/>
                  <a:gd name="T105" fmla="*/ 2147483646 h 5554"/>
                  <a:gd name="T106" fmla="*/ 2147483646 w 6361"/>
                  <a:gd name="T107" fmla="*/ 2147483646 h 5554"/>
                  <a:gd name="T108" fmla="*/ 2147483646 w 6361"/>
                  <a:gd name="T109" fmla="*/ 2147483646 h 5554"/>
                  <a:gd name="T110" fmla="*/ 2147483646 w 6361"/>
                  <a:gd name="T111" fmla="*/ 2147483646 h 5554"/>
                  <a:gd name="T112" fmla="*/ 2147483646 w 6361"/>
                  <a:gd name="T113" fmla="*/ 2147483646 h 5554"/>
                  <a:gd name="T114" fmla="*/ 2147483646 w 6361"/>
                  <a:gd name="T115" fmla="*/ 2147483646 h 5554"/>
                  <a:gd name="T116" fmla="*/ 2147483646 w 6361"/>
                  <a:gd name="T117" fmla="*/ 2147483646 h 5554"/>
                  <a:gd name="T118" fmla="*/ 2147483646 w 6361"/>
                  <a:gd name="T119" fmla="*/ 2147483646 h 5554"/>
                  <a:gd name="T120" fmla="*/ 2147483646 w 6361"/>
                  <a:gd name="T121" fmla="*/ 2147483646 h 55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6361" h="5554">
                    <a:moveTo>
                      <a:pt x="2311" y="2629"/>
                    </a:moveTo>
                    <a:lnTo>
                      <a:pt x="3634" y="2629"/>
                    </a:lnTo>
                    <a:lnTo>
                      <a:pt x="3584" y="2603"/>
                    </a:lnTo>
                    <a:lnTo>
                      <a:pt x="3535" y="2575"/>
                    </a:lnTo>
                    <a:lnTo>
                      <a:pt x="3487" y="2544"/>
                    </a:lnTo>
                    <a:lnTo>
                      <a:pt x="3441" y="2512"/>
                    </a:lnTo>
                    <a:lnTo>
                      <a:pt x="3396" y="2479"/>
                    </a:lnTo>
                    <a:lnTo>
                      <a:pt x="3352" y="2443"/>
                    </a:lnTo>
                    <a:lnTo>
                      <a:pt x="3311" y="2406"/>
                    </a:lnTo>
                    <a:lnTo>
                      <a:pt x="3270" y="2367"/>
                    </a:lnTo>
                    <a:lnTo>
                      <a:pt x="3247" y="2343"/>
                    </a:lnTo>
                    <a:lnTo>
                      <a:pt x="3224" y="2318"/>
                    </a:lnTo>
                    <a:lnTo>
                      <a:pt x="3202" y="2294"/>
                    </a:lnTo>
                    <a:lnTo>
                      <a:pt x="3181" y="2268"/>
                    </a:lnTo>
                    <a:lnTo>
                      <a:pt x="3160" y="2243"/>
                    </a:lnTo>
                    <a:lnTo>
                      <a:pt x="3139" y="2216"/>
                    </a:lnTo>
                    <a:lnTo>
                      <a:pt x="3120" y="2190"/>
                    </a:lnTo>
                    <a:lnTo>
                      <a:pt x="3101" y="2162"/>
                    </a:lnTo>
                    <a:lnTo>
                      <a:pt x="3083" y="2134"/>
                    </a:lnTo>
                    <a:lnTo>
                      <a:pt x="3065" y="2106"/>
                    </a:lnTo>
                    <a:lnTo>
                      <a:pt x="3048" y="2077"/>
                    </a:lnTo>
                    <a:lnTo>
                      <a:pt x="3032" y="2048"/>
                    </a:lnTo>
                    <a:lnTo>
                      <a:pt x="3016" y="2018"/>
                    </a:lnTo>
                    <a:lnTo>
                      <a:pt x="3001" y="1987"/>
                    </a:lnTo>
                    <a:lnTo>
                      <a:pt x="2986" y="1958"/>
                    </a:lnTo>
                    <a:lnTo>
                      <a:pt x="2973" y="1927"/>
                    </a:lnTo>
                    <a:lnTo>
                      <a:pt x="2961" y="1895"/>
                    </a:lnTo>
                    <a:lnTo>
                      <a:pt x="2948" y="1864"/>
                    </a:lnTo>
                    <a:lnTo>
                      <a:pt x="2937" y="1832"/>
                    </a:lnTo>
                    <a:lnTo>
                      <a:pt x="2926" y="1799"/>
                    </a:lnTo>
                    <a:lnTo>
                      <a:pt x="2917" y="1766"/>
                    </a:lnTo>
                    <a:lnTo>
                      <a:pt x="2907" y="1733"/>
                    </a:lnTo>
                    <a:lnTo>
                      <a:pt x="2900" y="1700"/>
                    </a:lnTo>
                    <a:lnTo>
                      <a:pt x="2892" y="1666"/>
                    </a:lnTo>
                    <a:lnTo>
                      <a:pt x="2886" y="1632"/>
                    </a:lnTo>
                    <a:lnTo>
                      <a:pt x="2880" y="1598"/>
                    </a:lnTo>
                    <a:lnTo>
                      <a:pt x="2875" y="1564"/>
                    </a:lnTo>
                    <a:lnTo>
                      <a:pt x="2871" y="1529"/>
                    </a:lnTo>
                    <a:lnTo>
                      <a:pt x="2868" y="1494"/>
                    </a:lnTo>
                    <a:lnTo>
                      <a:pt x="2866" y="1458"/>
                    </a:lnTo>
                    <a:lnTo>
                      <a:pt x="2865" y="1422"/>
                    </a:lnTo>
                    <a:lnTo>
                      <a:pt x="2864" y="1387"/>
                    </a:lnTo>
                    <a:lnTo>
                      <a:pt x="2865" y="1351"/>
                    </a:lnTo>
                    <a:lnTo>
                      <a:pt x="2866" y="1316"/>
                    </a:lnTo>
                    <a:lnTo>
                      <a:pt x="2868" y="1281"/>
                    </a:lnTo>
                    <a:lnTo>
                      <a:pt x="2871" y="1246"/>
                    </a:lnTo>
                    <a:lnTo>
                      <a:pt x="2875" y="1210"/>
                    </a:lnTo>
                    <a:lnTo>
                      <a:pt x="2880" y="1175"/>
                    </a:lnTo>
                    <a:lnTo>
                      <a:pt x="2886" y="1141"/>
                    </a:lnTo>
                    <a:lnTo>
                      <a:pt x="2892" y="1107"/>
                    </a:lnTo>
                    <a:lnTo>
                      <a:pt x="2900" y="1074"/>
                    </a:lnTo>
                    <a:lnTo>
                      <a:pt x="2907" y="1040"/>
                    </a:lnTo>
                    <a:lnTo>
                      <a:pt x="2917" y="1007"/>
                    </a:lnTo>
                    <a:lnTo>
                      <a:pt x="2926" y="975"/>
                    </a:lnTo>
                    <a:lnTo>
                      <a:pt x="2937" y="942"/>
                    </a:lnTo>
                    <a:lnTo>
                      <a:pt x="2948" y="910"/>
                    </a:lnTo>
                    <a:lnTo>
                      <a:pt x="2961" y="878"/>
                    </a:lnTo>
                    <a:lnTo>
                      <a:pt x="2973" y="848"/>
                    </a:lnTo>
                    <a:lnTo>
                      <a:pt x="2986" y="817"/>
                    </a:lnTo>
                    <a:lnTo>
                      <a:pt x="3001" y="786"/>
                    </a:lnTo>
                    <a:lnTo>
                      <a:pt x="3016" y="756"/>
                    </a:lnTo>
                    <a:lnTo>
                      <a:pt x="3032" y="726"/>
                    </a:lnTo>
                    <a:lnTo>
                      <a:pt x="3048" y="697"/>
                    </a:lnTo>
                    <a:lnTo>
                      <a:pt x="3065" y="668"/>
                    </a:lnTo>
                    <a:lnTo>
                      <a:pt x="3083" y="640"/>
                    </a:lnTo>
                    <a:lnTo>
                      <a:pt x="3101" y="612"/>
                    </a:lnTo>
                    <a:lnTo>
                      <a:pt x="3120" y="585"/>
                    </a:lnTo>
                    <a:lnTo>
                      <a:pt x="3139" y="558"/>
                    </a:lnTo>
                    <a:lnTo>
                      <a:pt x="3160" y="531"/>
                    </a:lnTo>
                    <a:lnTo>
                      <a:pt x="3181" y="505"/>
                    </a:lnTo>
                    <a:lnTo>
                      <a:pt x="3202" y="480"/>
                    </a:lnTo>
                    <a:lnTo>
                      <a:pt x="3224" y="455"/>
                    </a:lnTo>
                    <a:lnTo>
                      <a:pt x="3247" y="430"/>
                    </a:lnTo>
                    <a:lnTo>
                      <a:pt x="3270" y="407"/>
                    </a:lnTo>
                    <a:lnTo>
                      <a:pt x="3294" y="383"/>
                    </a:lnTo>
                    <a:lnTo>
                      <a:pt x="3318" y="361"/>
                    </a:lnTo>
                    <a:lnTo>
                      <a:pt x="3343" y="339"/>
                    </a:lnTo>
                    <a:lnTo>
                      <a:pt x="3368" y="317"/>
                    </a:lnTo>
                    <a:lnTo>
                      <a:pt x="3395" y="296"/>
                    </a:lnTo>
                    <a:lnTo>
                      <a:pt x="3421" y="276"/>
                    </a:lnTo>
                    <a:lnTo>
                      <a:pt x="3448" y="257"/>
                    </a:lnTo>
                    <a:lnTo>
                      <a:pt x="3476" y="238"/>
                    </a:lnTo>
                    <a:lnTo>
                      <a:pt x="3503" y="220"/>
                    </a:lnTo>
                    <a:lnTo>
                      <a:pt x="3531" y="201"/>
                    </a:lnTo>
                    <a:lnTo>
                      <a:pt x="3561" y="184"/>
                    </a:lnTo>
                    <a:lnTo>
                      <a:pt x="3590" y="168"/>
                    </a:lnTo>
                    <a:lnTo>
                      <a:pt x="3619" y="153"/>
                    </a:lnTo>
                    <a:lnTo>
                      <a:pt x="3649" y="138"/>
                    </a:lnTo>
                    <a:lnTo>
                      <a:pt x="3680" y="123"/>
                    </a:lnTo>
                    <a:lnTo>
                      <a:pt x="3711" y="110"/>
                    </a:lnTo>
                    <a:lnTo>
                      <a:pt x="3742" y="97"/>
                    </a:lnTo>
                    <a:lnTo>
                      <a:pt x="3774" y="84"/>
                    </a:lnTo>
                    <a:lnTo>
                      <a:pt x="3806" y="74"/>
                    </a:lnTo>
                    <a:lnTo>
                      <a:pt x="3839" y="63"/>
                    </a:lnTo>
                    <a:lnTo>
                      <a:pt x="3870" y="54"/>
                    </a:lnTo>
                    <a:lnTo>
                      <a:pt x="3903" y="44"/>
                    </a:lnTo>
                    <a:lnTo>
                      <a:pt x="3938" y="36"/>
                    </a:lnTo>
                    <a:lnTo>
                      <a:pt x="3971" y="29"/>
                    </a:lnTo>
                    <a:lnTo>
                      <a:pt x="4005" y="23"/>
                    </a:lnTo>
                    <a:lnTo>
                      <a:pt x="4039" y="16"/>
                    </a:lnTo>
                    <a:lnTo>
                      <a:pt x="4074" y="12"/>
                    </a:lnTo>
                    <a:lnTo>
                      <a:pt x="4109" y="8"/>
                    </a:lnTo>
                    <a:lnTo>
                      <a:pt x="4144" y="5"/>
                    </a:lnTo>
                    <a:lnTo>
                      <a:pt x="4179" y="2"/>
                    </a:lnTo>
                    <a:lnTo>
                      <a:pt x="4214" y="1"/>
                    </a:lnTo>
                    <a:lnTo>
                      <a:pt x="4250" y="0"/>
                    </a:lnTo>
                    <a:lnTo>
                      <a:pt x="4286" y="1"/>
                    </a:lnTo>
                    <a:lnTo>
                      <a:pt x="4322" y="2"/>
                    </a:lnTo>
                    <a:lnTo>
                      <a:pt x="4357" y="5"/>
                    </a:lnTo>
                    <a:lnTo>
                      <a:pt x="4392" y="8"/>
                    </a:lnTo>
                    <a:lnTo>
                      <a:pt x="4427" y="12"/>
                    </a:lnTo>
                    <a:lnTo>
                      <a:pt x="4461" y="16"/>
                    </a:lnTo>
                    <a:lnTo>
                      <a:pt x="4495" y="23"/>
                    </a:lnTo>
                    <a:lnTo>
                      <a:pt x="4529" y="29"/>
                    </a:lnTo>
                    <a:lnTo>
                      <a:pt x="4563" y="36"/>
                    </a:lnTo>
                    <a:lnTo>
                      <a:pt x="4596" y="44"/>
                    </a:lnTo>
                    <a:lnTo>
                      <a:pt x="4629" y="54"/>
                    </a:lnTo>
                    <a:lnTo>
                      <a:pt x="4662" y="63"/>
                    </a:lnTo>
                    <a:lnTo>
                      <a:pt x="4695" y="74"/>
                    </a:lnTo>
                    <a:lnTo>
                      <a:pt x="4727" y="84"/>
                    </a:lnTo>
                    <a:lnTo>
                      <a:pt x="4758" y="97"/>
                    </a:lnTo>
                    <a:lnTo>
                      <a:pt x="4790" y="110"/>
                    </a:lnTo>
                    <a:lnTo>
                      <a:pt x="4821" y="123"/>
                    </a:lnTo>
                    <a:lnTo>
                      <a:pt x="4851" y="138"/>
                    </a:lnTo>
                    <a:lnTo>
                      <a:pt x="4882" y="153"/>
                    </a:lnTo>
                    <a:lnTo>
                      <a:pt x="4911" y="168"/>
                    </a:lnTo>
                    <a:lnTo>
                      <a:pt x="4940" y="184"/>
                    </a:lnTo>
                    <a:lnTo>
                      <a:pt x="4969" y="201"/>
                    </a:lnTo>
                    <a:lnTo>
                      <a:pt x="4998" y="220"/>
                    </a:lnTo>
                    <a:lnTo>
                      <a:pt x="5025" y="238"/>
                    </a:lnTo>
                    <a:lnTo>
                      <a:pt x="5053" y="257"/>
                    </a:lnTo>
                    <a:lnTo>
                      <a:pt x="5079" y="276"/>
                    </a:lnTo>
                    <a:lnTo>
                      <a:pt x="5106" y="296"/>
                    </a:lnTo>
                    <a:lnTo>
                      <a:pt x="5132" y="317"/>
                    </a:lnTo>
                    <a:lnTo>
                      <a:pt x="5157" y="339"/>
                    </a:lnTo>
                    <a:lnTo>
                      <a:pt x="5183" y="361"/>
                    </a:lnTo>
                    <a:lnTo>
                      <a:pt x="5206" y="383"/>
                    </a:lnTo>
                    <a:lnTo>
                      <a:pt x="5231" y="407"/>
                    </a:lnTo>
                    <a:lnTo>
                      <a:pt x="5254" y="430"/>
                    </a:lnTo>
                    <a:lnTo>
                      <a:pt x="5276" y="455"/>
                    </a:lnTo>
                    <a:lnTo>
                      <a:pt x="5299" y="480"/>
                    </a:lnTo>
                    <a:lnTo>
                      <a:pt x="5320" y="505"/>
                    </a:lnTo>
                    <a:lnTo>
                      <a:pt x="5340" y="531"/>
                    </a:lnTo>
                    <a:lnTo>
                      <a:pt x="5360" y="558"/>
                    </a:lnTo>
                    <a:lnTo>
                      <a:pt x="5381" y="585"/>
                    </a:lnTo>
                    <a:lnTo>
                      <a:pt x="5400" y="612"/>
                    </a:lnTo>
                    <a:lnTo>
                      <a:pt x="5418" y="640"/>
                    </a:lnTo>
                    <a:lnTo>
                      <a:pt x="5436" y="668"/>
                    </a:lnTo>
                    <a:lnTo>
                      <a:pt x="5453" y="697"/>
                    </a:lnTo>
                    <a:lnTo>
                      <a:pt x="5469" y="726"/>
                    </a:lnTo>
                    <a:lnTo>
                      <a:pt x="5485" y="756"/>
                    </a:lnTo>
                    <a:lnTo>
                      <a:pt x="5500" y="786"/>
                    </a:lnTo>
                    <a:lnTo>
                      <a:pt x="5514" y="817"/>
                    </a:lnTo>
                    <a:lnTo>
                      <a:pt x="5527" y="848"/>
                    </a:lnTo>
                    <a:lnTo>
                      <a:pt x="5540" y="878"/>
                    </a:lnTo>
                    <a:lnTo>
                      <a:pt x="5552" y="910"/>
                    </a:lnTo>
                    <a:lnTo>
                      <a:pt x="5564" y="942"/>
                    </a:lnTo>
                    <a:lnTo>
                      <a:pt x="5574" y="975"/>
                    </a:lnTo>
                    <a:lnTo>
                      <a:pt x="5584" y="1007"/>
                    </a:lnTo>
                    <a:lnTo>
                      <a:pt x="5592" y="1040"/>
                    </a:lnTo>
                    <a:lnTo>
                      <a:pt x="5601" y="1074"/>
                    </a:lnTo>
                    <a:lnTo>
                      <a:pt x="5608" y="1107"/>
                    </a:lnTo>
                    <a:lnTo>
                      <a:pt x="5615" y="1141"/>
                    </a:lnTo>
                    <a:lnTo>
                      <a:pt x="5620" y="1175"/>
                    </a:lnTo>
                    <a:lnTo>
                      <a:pt x="5625" y="1210"/>
                    </a:lnTo>
                    <a:lnTo>
                      <a:pt x="5629" y="1246"/>
                    </a:lnTo>
                    <a:lnTo>
                      <a:pt x="5632" y="1281"/>
                    </a:lnTo>
                    <a:lnTo>
                      <a:pt x="5635" y="1316"/>
                    </a:lnTo>
                    <a:lnTo>
                      <a:pt x="5636" y="1351"/>
                    </a:lnTo>
                    <a:lnTo>
                      <a:pt x="5636" y="1387"/>
                    </a:lnTo>
                    <a:lnTo>
                      <a:pt x="5636" y="1422"/>
                    </a:lnTo>
                    <a:lnTo>
                      <a:pt x="5635" y="1458"/>
                    </a:lnTo>
                    <a:lnTo>
                      <a:pt x="5632" y="1494"/>
                    </a:lnTo>
                    <a:lnTo>
                      <a:pt x="5629" y="1529"/>
                    </a:lnTo>
                    <a:lnTo>
                      <a:pt x="5625" y="1564"/>
                    </a:lnTo>
                    <a:lnTo>
                      <a:pt x="5620" y="1598"/>
                    </a:lnTo>
                    <a:lnTo>
                      <a:pt x="5615" y="1632"/>
                    </a:lnTo>
                    <a:lnTo>
                      <a:pt x="5608" y="1666"/>
                    </a:lnTo>
                    <a:lnTo>
                      <a:pt x="5601" y="1700"/>
                    </a:lnTo>
                    <a:lnTo>
                      <a:pt x="5592" y="1733"/>
                    </a:lnTo>
                    <a:lnTo>
                      <a:pt x="5584" y="1766"/>
                    </a:lnTo>
                    <a:lnTo>
                      <a:pt x="5574" y="1799"/>
                    </a:lnTo>
                    <a:lnTo>
                      <a:pt x="5564" y="1832"/>
                    </a:lnTo>
                    <a:lnTo>
                      <a:pt x="5552" y="1864"/>
                    </a:lnTo>
                    <a:lnTo>
                      <a:pt x="5540" y="1895"/>
                    </a:lnTo>
                    <a:lnTo>
                      <a:pt x="5527" y="1927"/>
                    </a:lnTo>
                    <a:lnTo>
                      <a:pt x="5514" y="1958"/>
                    </a:lnTo>
                    <a:lnTo>
                      <a:pt x="5500" y="1987"/>
                    </a:lnTo>
                    <a:lnTo>
                      <a:pt x="5485" y="2018"/>
                    </a:lnTo>
                    <a:lnTo>
                      <a:pt x="5469" y="2048"/>
                    </a:lnTo>
                    <a:lnTo>
                      <a:pt x="5453" y="2077"/>
                    </a:lnTo>
                    <a:lnTo>
                      <a:pt x="5436" y="2106"/>
                    </a:lnTo>
                    <a:lnTo>
                      <a:pt x="5418" y="2134"/>
                    </a:lnTo>
                    <a:lnTo>
                      <a:pt x="5400" y="2162"/>
                    </a:lnTo>
                    <a:lnTo>
                      <a:pt x="5381" y="2190"/>
                    </a:lnTo>
                    <a:lnTo>
                      <a:pt x="5360" y="2216"/>
                    </a:lnTo>
                    <a:lnTo>
                      <a:pt x="5340" y="2243"/>
                    </a:lnTo>
                    <a:lnTo>
                      <a:pt x="5320" y="2268"/>
                    </a:lnTo>
                    <a:lnTo>
                      <a:pt x="5299" y="2294"/>
                    </a:lnTo>
                    <a:lnTo>
                      <a:pt x="5276" y="2318"/>
                    </a:lnTo>
                    <a:lnTo>
                      <a:pt x="5254" y="2343"/>
                    </a:lnTo>
                    <a:lnTo>
                      <a:pt x="5231" y="2367"/>
                    </a:lnTo>
                    <a:lnTo>
                      <a:pt x="5190" y="2406"/>
                    </a:lnTo>
                    <a:lnTo>
                      <a:pt x="5148" y="2443"/>
                    </a:lnTo>
                    <a:lnTo>
                      <a:pt x="5104" y="2479"/>
                    </a:lnTo>
                    <a:lnTo>
                      <a:pt x="5059" y="2512"/>
                    </a:lnTo>
                    <a:lnTo>
                      <a:pt x="5013" y="2544"/>
                    </a:lnTo>
                    <a:lnTo>
                      <a:pt x="4966" y="2575"/>
                    </a:lnTo>
                    <a:lnTo>
                      <a:pt x="4917" y="2603"/>
                    </a:lnTo>
                    <a:lnTo>
                      <a:pt x="4867" y="2629"/>
                    </a:lnTo>
                    <a:lnTo>
                      <a:pt x="5114" y="2629"/>
                    </a:lnTo>
                    <a:lnTo>
                      <a:pt x="5697" y="2231"/>
                    </a:lnTo>
                    <a:lnTo>
                      <a:pt x="5629" y="2131"/>
                    </a:lnTo>
                    <a:lnTo>
                      <a:pt x="5853" y="1978"/>
                    </a:lnTo>
                    <a:lnTo>
                      <a:pt x="6361" y="2721"/>
                    </a:lnTo>
                    <a:lnTo>
                      <a:pt x="6135" y="2875"/>
                    </a:lnTo>
                    <a:lnTo>
                      <a:pt x="6057" y="2760"/>
                    </a:lnTo>
                    <a:lnTo>
                      <a:pt x="5505" y="3136"/>
                    </a:lnTo>
                    <a:lnTo>
                      <a:pt x="5505" y="5232"/>
                    </a:lnTo>
                    <a:lnTo>
                      <a:pt x="5505" y="5249"/>
                    </a:lnTo>
                    <a:lnTo>
                      <a:pt x="5504" y="5265"/>
                    </a:lnTo>
                    <a:lnTo>
                      <a:pt x="5502" y="5281"/>
                    </a:lnTo>
                    <a:lnTo>
                      <a:pt x="5499" y="5296"/>
                    </a:lnTo>
                    <a:lnTo>
                      <a:pt x="5496" y="5312"/>
                    </a:lnTo>
                    <a:lnTo>
                      <a:pt x="5491" y="5327"/>
                    </a:lnTo>
                    <a:lnTo>
                      <a:pt x="5486" y="5342"/>
                    </a:lnTo>
                    <a:lnTo>
                      <a:pt x="5481" y="5357"/>
                    </a:lnTo>
                    <a:lnTo>
                      <a:pt x="5473" y="5371"/>
                    </a:lnTo>
                    <a:lnTo>
                      <a:pt x="5467" y="5385"/>
                    </a:lnTo>
                    <a:lnTo>
                      <a:pt x="5458" y="5399"/>
                    </a:lnTo>
                    <a:lnTo>
                      <a:pt x="5451" y="5411"/>
                    </a:lnTo>
                    <a:lnTo>
                      <a:pt x="5441" y="5424"/>
                    </a:lnTo>
                    <a:lnTo>
                      <a:pt x="5432" y="5437"/>
                    </a:lnTo>
                    <a:lnTo>
                      <a:pt x="5421" y="5449"/>
                    </a:lnTo>
                    <a:lnTo>
                      <a:pt x="5410" y="5459"/>
                    </a:lnTo>
                    <a:lnTo>
                      <a:pt x="5400" y="5470"/>
                    </a:lnTo>
                    <a:lnTo>
                      <a:pt x="5388" y="5481"/>
                    </a:lnTo>
                    <a:lnTo>
                      <a:pt x="5375" y="5490"/>
                    </a:lnTo>
                    <a:lnTo>
                      <a:pt x="5364" y="5499"/>
                    </a:lnTo>
                    <a:lnTo>
                      <a:pt x="5350" y="5507"/>
                    </a:lnTo>
                    <a:lnTo>
                      <a:pt x="5337" y="5515"/>
                    </a:lnTo>
                    <a:lnTo>
                      <a:pt x="5322" y="5522"/>
                    </a:lnTo>
                    <a:lnTo>
                      <a:pt x="5308" y="5529"/>
                    </a:lnTo>
                    <a:lnTo>
                      <a:pt x="5293" y="5535"/>
                    </a:lnTo>
                    <a:lnTo>
                      <a:pt x="5278" y="5540"/>
                    </a:lnTo>
                    <a:lnTo>
                      <a:pt x="5264" y="5544"/>
                    </a:lnTo>
                    <a:lnTo>
                      <a:pt x="5248" y="5548"/>
                    </a:lnTo>
                    <a:lnTo>
                      <a:pt x="5232" y="5551"/>
                    </a:lnTo>
                    <a:lnTo>
                      <a:pt x="5216" y="5553"/>
                    </a:lnTo>
                    <a:lnTo>
                      <a:pt x="5200" y="5554"/>
                    </a:lnTo>
                    <a:lnTo>
                      <a:pt x="5183" y="5554"/>
                    </a:lnTo>
                    <a:lnTo>
                      <a:pt x="1592" y="5554"/>
                    </a:lnTo>
                    <a:lnTo>
                      <a:pt x="1575" y="5554"/>
                    </a:lnTo>
                    <a:lnTo>
                      <a:pt x="1559" y="5553"/>
                    </a:lnTo>
                    <a:lnTo>
                      <a:pt x="1543" y="5551"/>
                    </a:lnTo>
                    <a:lnTo>
                      <a:pt x="1527" y="5548"/>
                    </a:lnTo>
                    <a:lnTo>
                      <a:pt x="1511" y="5544"/>
                    </a:lnTo>
                    <a:lnTo>
                      <a:pt x="1496" y="5540"/>
                    </a:lnTo>
                    <a:lnTo>
                      <a:pt x="1481" y="5535"/>
                    </a:lnTo>
                    <a:lnTo>
                      <a:pt x="1466" y="5529"/>
                    </a:lnTo>
                    <a:lnTo>
                      <a:pt x="1451" y="5522"/>
                    </a:lnTo>
                    <a:lnTo>
                      <a:pt x="1438" y="5515"/>
                    </a:lnTo>
                    <a:lnTo>
                      <a:pt x="1425" y="5507"/>
                    </a:lnTo>
                    <a:lnTo>
                      <a:pt x="1411" y="5499"/>
                    </a:lnTo>
                    <a:lnTo>
                      <a:pt x="1398" y="5490"/>
                    </a:lnTo>
                    <a:lnTo>
                      <a:pt x="1387" y="5481"/>
                    </a:lnTo>
                    <a:lnTo>
                      <a:pt x="1375" y="5470"/>
                    </a:lnTo>
                    <a:lnTo>
                      <a:pt x="1363" y="5459"/>
                    </a:lnTo>
                    <a:lnTo>
                      <a:pt x="1352" y="5449"/>
                    </a:lnTo>
                    <a:lnTo>
                      <a:pt x="1343" y="5437"/>
                    </a:lnTo>
                    <a:lnTo>
                      <a:pt x="1333" y="5424"/>
                    </a:lnTo>
                    <a:lnTo>
                      <a:pt x="1324" y="5411"/>
                    </a:lnTo>
                    <a:lnTo>
                      <a:pt x="1315" y="5399"/>
                    </a:lnTo>
                    <a:lnTo>
                      <a:pt x="1308" y="5385"/>
                    </a:lnTo>
                    <a:lnTo>
                      <a:pt x="1300" y="5371"/>
                    </a:lnTo>
                    <a:lnTo>
                      <a:pt x="1294" y="5357"/>
                    </a:lnTo>
                    <a:lnTo>
                      <a:pt x="1289" y="5342"/>
                    </a:lnTo>
                    <a:lnTo>
                      <a:pt x="1283" y="5327"/>
                    </a:lnTo>
                    <a:lnTo>
                      <a:pt x="1279" y="5312"/>
                    </a:lnTo>
                    <a:lnTo>
                      <a:pt x="1276" y="5296"/>
                    </a:lnTo>
                    <a:lnTo>
                      <a:pt x="1273" y="5281"/>
                    </a:lnTo>
                    <a:lnTo>
                      <a:pt x="1271" y="5265"/>
                    </a:lnTo>
                    <a:lnTo>
                      <a:pt x="1269" y="5249"/>
                    </a:lnTo>
                    <a:lnTo>
                      <a:pt x="1268" y="5232"/>
                    </a:lnTo>
                    <a:lnTo>
                      <a:pt x="1268" y="4543"/>
                    </a:lnTo>
                    <a:lnTo>
                      <a:pt x="452" y="4543"/>
                    </a:lnTo>
                    <a:lnTo>
                      <a:pt x="452" y="4694"/>
                    </a:lnTo>
                    <a:lnTo>
                      <a:pt x="0" y="4694"/>
                    </a:lnTo>
                    <a:lnTo>
                      <a:pt x="0" y="3209"/>
                    </a:lnTo>
                    <a:lnTo>
                      <a:pt x="452" y="3209"/>
                    </a:lnTo>
                    <a:lnTo>
                      <a:pt x="452" y="3371"/>
                    </a:lnTo>
                    <a:lnTo>
                      <a:pt x="1268" y="3371"/>
                    </a:lnTo>
                    <a:lnTo>
                      <a:pt x="1268" y="2952"/>
                    </a:lnTo>
                    <a:lnTo>
                      <a:pt x="1269" y="2933"/>
                    </a:lnTo>
                    <a:lnTo>
                      <a:pt x="1272" y="2913"/>
                    </a:lnTo>
                    <a:lnTo>
                      <a:pt x="1274" y="2894"/>
                    </a:lnTo>
                    <a:lnTo>
                      <a:pt x="1278" y="2876"/>
                    </a:lnTo>
                    <a:lnTo>
                      <a:pt x="1283" y="2858"/>
                    </a:lnTo>
                    <a:lnTo>
                      <a:pt x="1289" y="2840"/>
                    </a:lnTo>
                    <a:lnTo>
                      <a:pt x="1296" y="2823"/>
                    </a:lnTo>
                    <a:lnTo>
                      <a:pt x="1304" y="2806"/>
                    </a:lnTo>
                    <a:lnTo>
                      <a:pt x="1312" y="2790"/>
                    </a:lnTo>
                    <a:lnTo>
                      <a:pt x="1322" y="2775"/>
                    </a:lnTo>
                    <a:lnTo>
                      <a:pt x="1332" y="2760"/>
                    </a:lnTo>
                    <a:lnTo>
                      <a:pt x="1344" y="2745"/>
                    </a:lnTo>
                    <a:lnTo>
                      <a:pt x="1356" y="2731"/>
                    </a:lnTo>
                    <a:lnTo>
                      <a:pt x="1368" y="2719"/>
                    </a:lnTo>
                    <a:lnTo>
                      <a:pt x="1382" y="2707"/>
                    </a:lnTo>
                    <a:lnTo>
                      <a:pt x="1396" y="2695"/>
                    </a:lnTo>
                    <a:lnTo>
                      <a:pt x="1350" y="2675"/>
                    </a:lnTo>
                    <a:lnTo>
                      <a:pt x="1306" y="2652"/>
                    </a:lnTo>
                    <a:lnTo>
                      <a:pt x="1262" y="2627"/>
                    </a:lnTo>
                    <a:lnTo>
                      <a:pt x="1219" y="2600"/>
                    </a:lnTo>
                    <a:lnTo>
                      <a:pt x="1179" y="2572"/>
                    </a:lnTo>
                    <a:lnTo>
                      <a:pt x="1140" y="2541"/>
                    </a:lnTo>
                    <a:lnTo>
                      <a:pt x="1102" y="2508"/>
                    </a:lnTo>
                    <a:lnTo>
                      <a:pt x="1066" y="2474"/>
                    </a:lnTo>
                    <a:lnTo>
                      <a:pt x="1032" y="2439"/>
                    </a:lnTo>
                    <a:lnTo>
                      <a:pt x="1000" y="2401"/>
                    </a:lnTo>
                    <a:lnTo>
                      <a:pt x="970" y="2363"/>
                    </a:lnTo>
                    <a:lnTo>
                      <a:pt x="942" y="2323"/>
                    </a:lnTo>
                    <a:lnTo>
                      <a:pt x="915" y="2281"/>
                    </a:lnTo>
                    <a:lnTo>
                      <a:pt x="891" y="2239"/>
                    </a:lnTo>
                    <a:lnTo>
                      <a:pt x="868" y="2195"/>
                    </a:lnTo>
                    <a:lnTo>
                      <a:pt x="847" y="2149"/>
                    </a:lnTo>
                    <a:lnTo>
                      <a:pt x="829" y="2103"/>
                    </a:lnTo>
                    <a:lnTo>
                      <a:pt x="813" y="2056"/>
                    </a:lnTo>
                    <a:lnTo>
                      <a:pt x="799" y="2008"/>
                    </a:lnTo>
                    <a:lnTo>
                      <a:pt x="788" y="1958"/>
                    </a:lnTo>
                    <a:lnTo>
                      <a:pt x="783" y="1933"/>
                    </a:lnTo>
                    <a:lnTo>
                      <a:pt x="779" y="1908"/>
                    </a:lnTo>
                    <a:lnTo>
                      <a:pt x="776" y="1882"/>
                    </a:lnTo>
                    <a:lnTo>
                      <a:pt x="772" y="1857"/>
                    </a:lnTo>
                    <a:lnTo>
                      <a:pt x="770" y="1831"/>
                    </a:lnTo>
                    <a:lnTo>
                      <a:pt x="768" y="1804"/>
                    </a:lnTo>
                    <a:lnTo>
                      <a:pt x="767" y="1779"/>
                    </a:lnTo>
                    <a:lnTo>
                      <a:pt x="767" y="1752"/>
                    </a:lnTo>
                    <a:lnTo>
                      <a:pt x="767" y="1726"/>
                    </a:lnTo>
                    <a:lnTo>
                      <a:pt x="768" y="1699"/>
                    </a:lnTo>
                    <a:lnTo>
                      <a:pt x="770" y="1673"/>
                    </a:lnTo>
                    <a:lnTo>
                      <a:pt x="772" y="1648"/>
                    </a:lnTo>
                    <a:lnTo>
                      <a:pt x="776" y="1622"/>
                    </a:lnTo>
                    <a:lnTo>
                      <a:pt x="779" y="1597"/>
                    </a:lnTo>
                    <a:lnTo>
                      <a:pt x="783" y="1571"/>
                    </a:lnTo>
                    <a:lnTo>
                      <a:pt x="788" y="1546"/>
                    </a:lnTo>
                    <a:lnTo>
                      <a:pt x="799" y="1497"/>
                    </a:lnTo>
                    <a:lnTo>
                      <a:pt x="813" y="1449"/>
                    </a:lnTo>
                    <a:lnTo>
                      <a:pt x="829" y="1401"/>
                    </a:lnTo>
                    <a:lnTo>
                      <a:pt x="847" y="1354"/>
                    </a:lnTo>
                    <a:lnTo>
                      <a:pt x="868" y="1309"/>
                    </a:lnTo>
                    <a:lnTo>
                      <a:pt x="891" y="1266"/>
                    </a:lnTo>
                    <a:lnTo>
                      <a:pt x="915" y="1222"/>
                    </a:lnTo>
                    <a:lnTo>
                      <a:pt x="942" y="1181"/>
                    </a:lnTo>
                    <a:lnTo>
                      <a:pt x="970" y="1141"/>
                    </a:lnTo>
                    <a:lnTo>
                      <a:pt x="1000" y="1103"/>
                    </a:lnTo>
                    <a:lnTo>
                      <a:pt x="1032" y="1066"/>
                    </a:lnTo>
                    <a:lnTo>
                      <a:pt x="1066" y="1030"/>
                    </a:lnTo>
                    <a:lnTo>
                      <a:pt x="1101" y="997"/>
                    </a:lnTo>
                    <a:lnTo>
                      <a:pt x="1139" y="964"/>
                    </a:lnTo>
                    <a:lnTo>
                      <a:pt x="1177" y="934"/>
                    </a:lnTo>
                    <a:lnTo>
                      <a:pt x="1217" y="905"/>
                    </a:lnTo>
                    <a:lnTo>
                      <a:pt x="1259" y="878"/>
                    </a:lnTo>
                    <a:lnTo>
                      <a:pt x="1301" y="854"/>
                    </a:lnTo>
                    <a:lnTo>
                      <a:pt x="1346" y="832"/>
                    </a:lnTo>
                    <a:lnTo>
                      <a:pt x="1391" y="811"/>
                    </a:lnTo>
                    <a:lnTo>
                      <a:pt x="1438" y="793"/>
                    </a:lnTo>
                    <a:lnTo>
                      <a:pt x="1484" y="777"/>
                    </a:lnTo>
                    <a:lnTo>
                      <a:pt x="1533" y="763"/>
                    </a:lnTo>
                    <a:lnTo>
                      <a:pt x="1582" y="752"/>
                    </a:lnTo>
                    <a:lnTo>
                      <a:pt x="1608" y="746"/>
                    </a:lnTo>
                    <a:lnTo>
                      <a:pt x="1632" y="742"/>
                    </a:lnTo>
                    <a:lnTo>
                      <a:pt x="1658" y="739"/>
                    </a:lnTo>
                    <a:lnTo>
                      <a:pt x="1683" y="736"/>
                    </a:lnTo>
                    <a:lnTo>
                      <a:pt x="1710" y="734"/>
                    </a:lnTo>
                    <a:lnTo>
                      <a:pt x="1736" y="733"/>
                    </a:lnTo>
                    <a:lnTo>
                      <a:pt x="1762" y="732"/>
                    </a:lnTo>
                    <a:lnTo>
                      <a:pt x="1788" y="730"/>
                    </a:lnTo>
                    <a:lnTo>
                      <a:pt x="1814" y="732"/>
                    </a:lnTo>
                    <a:lnTo>
                      <a:pt x="1841" y="733"/>
                    </a:lnTo>
                    <a:lnTo>
                      <a:pt x="1867" y="734"/>
                    </a:lnTo>
                    <a:lnTo>
                      <a:pt x="1893" y="736"/>
                    </a:lnTo>
                    <a:lnTo>
                      <a:pt x="1919" y="739"/>
                    </a:lnTo>
                    <a:lnTo>
                      <a:pt x="1944" y="742"/>
                    </a:lnTo>
                    <a:lnTo>
                      <a:pt x="1969" y="746"/>
                    </a:lnTo>
                    <a:lnTo>
                      <a:pt x="1994" y="752"/>
                    </a:lnTo>
                    <a:lnTo>
                      <a:pt x="2043" y="763"/>
                    </a:lnTo>
                    <a:lnTo>
                      <a:pt x="2092" y="777"/>
                    </a:lnTo>
                    <a:lnTo>
                      <a:pt x="2139" y="793"/>
                    </a:lnTo>
                    <a:lnTo>
                      <a:pt x="2186" y="811"/>
                    </a:lnTo>
                    <a:lnTo>
                      <a:pt x="2230" y="832"/>
                    </a:lnTo>
                    <a:lnTo>
                      <a:pt x="2275" y="854"/>
                    </a:lnTo>
                    <a:lnTo>
                      <a:pt x="2318" y="878"/>
                    </a:lnTo>
                    <a:lnTo>
                      <a:pt x="2359" y="905"/>
                    </a:lnTo>
                    <a:lnTo>
                      <a:pt x="2399" y="934"/>
                    </a:lnTo>
                    <a:lnTo>
                      <a:pt x="2438" y="964"/>
                    </a:lnTo>
                    <a:lnTo>
                      <a:pt x="2475" y="997"/>
                    </a:lnTo>
                    <a:lnTo>
                      <a:pt x="2510" y="1030"/>
                    </a:lnTo>
                    <a:lnTo>
                      <a:pt x="2544" y="1066"/>
                    </a:lnTo>
                    <a:lnTo>
                      <a:pt x="2576" y="1103"/>
                    </a:lnTo>
                    <a:lnTo>
                      <a:pt x="2606" y="1141"/>
                    </a:lnTo>
                    <a:lnTo>
                      <a:pt x="2635" y="1181"/>
                    </a:lnTo>
                    <a:lnTo>
                      <a:pt x="2661" y="1222"/>
                    </a:lnTo>
                    <a:lnTo>
                      <a:pt x="2686" y="1266"/>
                    </a:lnTo>
                    <a:lnTo>
                      <a:pt x="2708" y="1309"/>
                    </a:lnTo>
                    <a:lnTo>
                      <a:pt x="2729" y="1354"/>
                    </a:lnTo>
                    <a:lnTo>
                      <a:pt x="2748" y="1401"/>
                    </a:lnTo>
                    <a:lnTo>
                      <a:pt x="2764" y="1449"/>
                    </a:lnTo>
                    <a:lnTo>
                      <a:pt x="2778" y="1497"/>
                    </a:lnTo>
                    <a:lnTo>
                      <a:pt x="2788" y="1546"/>
                    </a:lnTo>
                    <a:lnTo>
                      <a:pt x="2793" y="1571"/>
                    </a:lnTo>
                    <a:lnTo>
                      <a:pt x="2798" y="1597"/>
                    </a:lnTo>
                    <a:lnTo>
                      <a:pt x="2801" y="1622"/>
                    </a:lnTo>
                    <a:lnTo>
                      <a:pt x="2804" y="1648"/>
                    </a:lnTo>
                    <a:lnTo>
                      <a:pt x="2806" y="1673"/>
                    </a:lnTo>
                    <a:lnTo>
                      <a:pt x="2808" y="1699"/>
                    </a:lnTo>
                    <a:lnTo>
                      <a:pt x="2809" y="1726"/>
                    </a:lnTo>
                    <a:lnTo>
                      <a:pt x="2809" y="1752"/>
                    </a:lnTo>
                    <a:lnTo>
                      <a:pt x="2809" y="1779"/>
                    </a:lnTo>
                    <a:lnTo>
                      <a:pt x="2808" y="1804"/>
                    </a:lnTo>
                    <a:lnTo>
                      <a:pt x="2806" y="1831"/>
                    </a:lnTo>
                    <a:lnTo>
                      <a:pt x="2804" y="1857"/>
                    </a:lnTo>
                    <a:lnTo>
                      <a:pt x="2801" y="1882"/>
                    </a:lnTo>
                    <a:lnTo>
                      <a:pt x="2798" y="1908"/>
                    </a:lnTo>
                    <a:lnTo>
                      <a:pt x="2793" y="1933"/>
                    </a:lnTo>
                    <a:lnTo>
                      <a:pt x="2788" y="1958"/>
                    </a:lnTo>
                    <a:lnTo>
                      <a:pt x="2778" y="2008"/>
                    </a:lnTo>
                    <a:lnTo>
                      <a:pt x="2764" y="2056"/>
                    </a:lnTo>
                    <a:lnTo>
                      <a:pt x="2748" y="2103"/>
                    </a:lnTo>
                    <a:lnTo>
                      <a:pt x="2729" y="2149"/>
                    </a:lnTo>
                    <a:lnTo>
                      <a:pt x="2708" y="2195"/>
                    </a:lnTo>
                    <a:lnTo>
                      <a:pt x="2686" y="2239"/>
                    </a:lnTo>
                    <a:lnTo>
                      <a:pt x="2661" y="2281"/>
                    </a:lnTo>
                    <a:lnTo>
                      <a:pt x="2635" y="2323"/>
                    </a:lnTo>
                    <a:lnTo>
                      <a:pt x="2606" y="2363"/>
                    </a:lnTo>
                    <a:lnTo>
                      <a:pt x="2576" y="2401"/>
                    </a:lnTo>
                    <a:lnTo>
                      <a:pt x="2544" y="2439"/>
                    </a:lnTo>
                    <a:lnTo>
                      <a:pt x="2510" y="2474"/>
                    </a:lnTo>
                    <a:lnTo>
                      <a:pt x="2488" y="2496"/>
                    </a:lnTo>
                    <a:lnTo>
                      <a:pt x="2465" y="2517"/>
                    </a:lnTo>
                    <a:lnTo>
                      <a:pt x="2440" y="2538"/>
                    </a:lnTo>
                    <a:lnTo>
                      <a:pt x="2416" y="2558"/>
                    </a:lnTo>
                    <a:lnTo>
                      <a:pt x="2390" y="2577"/>
                    </a:lnTo>
                    <a:lnTo>
                      <a:pt x="2365" y="2595"/>
                    </a:lnTo>
                    <a:lnTo>
                      <a:pt x="2338" y="2612"/>
                    </a:lnTo>
                    <a:lnTo>
                      <a:pt x="2311" y="2629"/>
                    </a:lnTo>
                    <a:close/>
                    <a:moveTo>
                      <a:pt x="4969" y="2053"/>
                    </a:moveTo>
                    <a:lnTo>
                      <a:pt x="4437" y="1746"/>
                    </a:lnTo>
                    <a:lnTo>
                      <a:pt x="4437" y="2349"/>
                    </a:lnTo>
                    <a:lnTo>
                      <a:pt x="4473" y="2341"/>
                    </a:lnTo>
                    <a:lnTo>
                      <a:pt x="4509" y="2332"/>
                    </a:lnTo>
                    <a:lnTo>
                      <a:pt x="4544" y="2322"/>
                    </a:lnTo>
                    <a:lnTo>
                      <a:pt x="4579" y="2310"/>
                    </a:lnTo>
                    <a:lnTo>
                      <a:pt x="4613" y="2297"/>
                    </a:lnTo>
                    <a:lnTo>
                      <a:pt x="4647" y="2283"/>
                    </a:lnTo>
                    <a:lnTo>
                      <a:pt x="4680" y="2267"/>
                    </a:lnTo>
                    <a:lnTo>
                      <a:pt x="4712" y="2251"/>
                    </a:lnTo>
                    <a:lnTo>
                      <a:pt x="4744" y="2233"/>
                    </a:lnTo>
                    <a:lnTo>
                      <a:pt x="4775" y="2214"/>
                    </a:lnTo>
                    <a:lnTo>
                      <a:pt x="4805" y="2195"/>
                    </a:lnTo>
                    <a:lnTo>
                      <a:pt x="4835" y="2174"/>
                    </a:lnTo>
                    <a:lnTo>
                      <a:pt x="4862" y="2151"/>
                    </a:lnTo>
                    <a:lnTo>
                      <a:pt x="4890" y="2129"/>
                    </a:lnTo>
                    <a:lnTo>
                      <a:pt x="4917" y="2105"/>
                    </a:lnTo>
                    <a:lnTo>
                      <a:pt x="4943" y="2080"/>
                    </a:lnTo>
                    <a:lnTo>
                      <a:pt x="4969" y="2053"/>
                    </a:lnTo>
                    <a:close/>
                    <a:moveTo>
                      <a:pt x="3870" y="1419"/>
                    </a:moveTo>
                    <a:lnTo>
                      <a:pt x="3314" y="1098"/>
                    </a:lnTo>
                    <a:lnTo>
                      <a:pt x="3304" y="1132"/>
                    </a:lnTo>
                    <a:lnTo>
                      <a:pt x="3296" y="1167"/>
                    </a:lnTo>
                    <a:lnTo>
                      <a:pt x="3288" y="1203"/>
                    </a:lnTo>
                    <a:lnTo>
                      <a:pt x="3282" y="1239"/>
                    </a:lnTo>
                    <a:lnTo>
                      <a:pt x="3277" y="1275"/>
                    </a:lnTo>
                    <a:lnTo>
                      <a:pt x="3273" y="1312"/>
                    </a:lnTo>
                    <a:lnTo>
                      <a:pt x="3271" y="1349"/>
                    </a:lnTo>
                    <a:lnTo>
                      <a:pt x="3270" y="1387"/>
                    </a:lnTo>
                    <a:lnTo>
                      <a:pt x="3271" y="1432"/>
                    </a:lnTo>
                    <a:lnTo>
                      <a:pt x="3275" y="1477"/>
                    </a:lnTo>
                    <a:lnTo>
                      <a:pt x="3280" y="1520"/>
                    </a:lnTo>
                    <a:lnTo>
                      <a:pt x="3286" y="1564"/>
                    </a:lnTo>
                    <a:lnTo>
                      <a:pt x="3295" y="1606"/>
                    </a:lnTo>
                    <a:lnTo>
                      <a:pt x="3305" y="1648"/>
                    </a:lnTo>
                    <a:lnTo>
                      <a:pt x="3318" y="1689"/>
                    </a:lnTo>
                    <a:lnTo>
                      <a:pt x="3332" y="1730"/>
                    </a:lnTo>
                    <a:lnTo>
                      <a:pt x="3870" y="1419"/>
                    </a:lnTo>
                    <a:close/>
                    <a:moveTo>
                      <a:pt x="3493" y="766"/>
                    </a:moveTo>
                    <a:lnTo>
                      <a:pt x="4060" y="1092"/>
                    </a:lnTo>
                    <a:lnTo>
                      <a:pt x="4060" y="426"/>
                    </a:lnTo>
                    <a:lnTo>
                      <a:pt x="4024" y="433"/>
                    </a:lnTo>
                    <a:lnTo>
                      <a:pt x="3988" y="443"/>
                    </a:lnTo>
                    <a:lnTo>
                      <a:pt x="3952" y="454"/>
                    </a:lnTo>
                    <a:lnTo>
                      <a:pt x="3918" y="465"/>
                    </a:lnTo>
                    <a:lnTo>
                      <a:pt x="3884" y="478"/>
                    </a:lnTo>
                    <a:lnTo>
                      <a:pt x="3850" y="492"/>
                    </a:lnTo>
                    <a:lnTo>
                      <a:pt x="3818" y="507"/>
                    </a:lnTo>
                    <a:lnTo>
                      <a:pt x="3786" y="524"/>
                    </a:lnTo>
                    <a:lnTo>
                      <a:pt x="3754" y="542"/>
                    </a:lnTo>
                    <a:lnTo>
                      <a:pt x="3725" y="560"/>
                    </a:lnTo>
                    <a:lnTo>
                      <a:pt x="3695" y="580"/>
                    </a:lnTo>
                    <a:lnTo>
                      <a:pt x="3665" y="601"/>
                    </a:lnTo>
                    <a:lnTo>
                      <a:pt x="3637" y="623"/>
                    </a:lnTo>
                    <a:lnTo>
                      <a:pt x="3610" y="645"/>
                    </a:lnTo>
                    <a:lnTo>
                      <a:pt x="3583" y="670"/>
                    </a:lnTo>
                    <a:lnTo>
                      <a:pt x="3558" y="694"/>
                    </a:lnTo>
                    <a:lnTo>
                      <a:pt x="3525" y="729"/>
                    </a:lnTo>
                    <a:lnTo>
                      <a:pt x="3493" y="766"/>
                    </a:lnTo>
                    <a:close/>
                    <a:moveTo>
                      <a:pt x="4625" y="1419"/>
                    </a:moveTo>
                    <a:lnTo>
                      <a:pt x="5168" y="1732"/>
                    </a:lnTo>
                    <a:lnTo>
                      <a:pt x="5182" y="1692"/>
                    </a:lnTo>
                    <a:lnTo>
                      <a:pt x="5194" y="1650"/>
                    </a:lnTo>
                    <a:lnTo>
                      <a:pt x="5205" y="1607"/>
                    </a:lnTo>
                    <a:lnTo>
                      <a:pt x="5214" y="1565"/>
                    </a:lnTo>
                    <a:lnTo>
                      <a:pt x="5221" y="1521"/>
                    </a:lnTo>
                    <a:lnTo>
                      <a:pt x="5225" y="1477"/>
                    </a:lnTo>
                    <a:lnTo>
                      <a:pt x="5228" y="1432"/>
                    </a:lnTo>
                    <a:lnTo>
                      <a:pt x="5230" y="1387"/>
                    </a:lnTo>
                    <a:lnTo>
                      <a:pt x="5230" y="1349"/>
                    </a:lnTo>
                    <a:lnTo>
                      <a:pt x="5227" y="1312"/>
                    </a:lnTo>
                    <a:lnTo>
                      <a:pt x="5223" y="1274"/>
                    </a:lnTo>
                    <a:lnTo>
                      <a:pt x="5219" y="1238"/>
                    </a:lnTo>
                    <a:lnTo>
                      <a:pt x="5212" y="1201"/>
                    </a:lnTo>
                    <a:lnTo>
                      <a:pt x="5205" y="1166"/>
                    </a:lnTo>
                    <a:lnTo>
                      <a:pt x="5195" y="1131"/>
                    </a:lnTo>
                    <a:lnTo>
                      <a:pt x="5186" y="1096"/>
                    </a:lnTo>
                    <a:lnTo>
                      <a:pt x="4625" y="1419"/>
                    </a:lnTo>
                    <a:close/>
                    <a:moveTo>
                      <a:pt x="4060" y="1746"/>
                    </a:moveTo>
                    <a:lnTo>
                      <a:pt x="3530" y="2051"/>
                    </a:lnTo>
                    <a:lnTo>
                      <a:pt x="3558" y="2080"/>
                    </a:lnTo>
                    <a:lnTo>
                      <a:pt x="3583" y="2105"/>
                    </a:lnTo>
                    <a:lnTo>
                      <a:pt x="3610" y="2128"/>
                    </a:lnTo>
                    <a:lnTo>
                      <a:pt x="3637" y="2151"/>
                    </a:lnTo>
                    <a:lnTo>
                      <a:pt x="3665" y="2173"/>
                    </a:lnTo>
                    <a:lnTo>
                      <a:pt x="3695" y="2194"/>
                    </a:lnTo>
                    <a:lnTo>
                      <a:pt x="3725" y="2214"/>
                    </a:lnTo>
                    <a:lnTo>
                      <a:pt x="3754" y="2232"/>
                    </a:lnTo>
                    <a:lnTo>
                      <a:pt x="3786" y="2250"/>
                    </a:lnTo>
                    <a:lnTo>
                      <a:pt x="3818" y="2266"/>
                    </a:lnTo>
                    <a:lnTo>
                      <a:pt x="3850" y="2282"/>
                    </a:lnTo>
                    <a:lnTo>
                      <a:pt x="3884" y="2296"/>
                    </a:lnTo>
                    <a:lnTo>
                      <a:pt x="3918" y="2309"/>
                    </a:lnTo>
                    <a:lnTo>
                      <a:pt x="3952" y="2321"/>
                    </a:lnTo>
                    <a:lnTo>
                      <a:pt x="3988" y="2331"/>
                    </a:lnTo>
                    <a:lnTo>
                      <a:pt x="4024" y="2341"/>
                    </a:lnTo>
                    <a:lnTo>
                      <a:pt x="4060" y="2348"/>
                    </a:lnTo>
                    <a:lnTo>
                      <a:pt x="4060" y="1746"/>
                    </a:lnTo>
                    <a:close/>
                    <a:moveTo>
                      <a:pt x="4437" y="1092"/>
                    </a:moveTo>
                    <a:lnTo>
                      <a:pt x="5006" y="763"/>
                    </a:lnTo>
                    <a:lnTo>
                      <a:pt x="4975" y="728"/>
                    </a:lnTo>
                    <a:lnTo>
                      <a:pt x="4943" y="694"/>
                    </a:lnTo>
                    <a:lnTo>
                      <a:pt x="4917" y="669"/>
                    </a:lnTo>
                    <a:lnTo>
                      <a:pt x="4890" y="645"/>
                    </a:lnTo>
                    <a:lnTo>
                      <a:pt x="4862" y="622"/>
                    </a:lnTo>
                    <a:lnTo>
                      <a:pt x="4835" y="601"/>
                    </a:lnTo>
                    <a:lnTo>
                      <a:pt x="4805" y="579"/>
                    </a:lnTo>
                    <a:lnTo>
                      <a:pt x="4775" y="559"/>
                    </a:lnTo>
                    <a:lnTo>
                      <a:pt x="4744" y="541"/>
                    </a:lnTo>
                    <a:lnTo>
                      <a:pt x="4712" y="523"/>
                    </a:lnTo>
                    <a:lnTo>
                      <a:pt x="4680" y="506"/>
                    </a:lnTo>
                    <a:lnTo>
                      <a:pt x="4647" y="491"/>
                    </a:lnTo>
                    <a:lnTo>
                      <a:pt x="4613" y="477"/>
                    </a:lnTo>
                    <a:lnTo>
                      <a:pt x="4579" y="463"/>
                    </a:lnTo>
                    <a:lnTo>
                      <a:pt x="4544" y="453"/>
                    </a:lnTo>
                    <a:lnTo>
                      <a:pt x="4509" y="442"/>
                    </a:lnTo>
                    <a:lnTo>
                      <a:pt x="4473" y="432"/>
                    </a:lnTo>
                    <a:lnTo>
                      <a:pt x="4437" y="425"/>
                    </a:lnTo>
                    <a:lnTo>
                      <a:pt x="4437" y="1092"/>
                    </a:lnTo>
                    <a:close/>
                    <a:moveTo>
                      <a:pt x="2318" y="2243"/>
                    </a:moveTo>
                    <a:lnTo>
                      <a:pt x="1925" y="2016"/>
                    </a:lnTo>
                    <a:lnTo>
                      <a:pt x="1925" y="2461"/>
                    </a:lnTo>
                    <a:lnTo>
                      <a:pt x="1953" y="2455"/>
                    </a:lnTo>
                    <a:lnTo>
                      <a:pt x="1979" y="2448"/>
                    </a:lnTo>
                    <a:lnTo>
                      <a:pt x="2005" y="2441"/>
                    </a:lnTo>
                    <a:lnTo>
                      <a:pt x="2030" y="2432"/>
                    </a:lnTo>
                    <a:lnTo>
                      <a:pt x="2056" y="2423"/>
                    </a:lnTo>
                    <a:lnTo>
                      <a:pt x="2080" y="2412"/>
                    </a:lnTo>
                    <a:lnTo>
                      <a:pt x="2105" y="2400"/>
                    </a:lnTo>
                    <a:lnTo>
                      <a:pt x="2128" y="2389"/>
                    </a:lnTo>
                    <a:lnTo>
                      <a:pt x="2152" y="2376"/>
                    </a:lnTo>
                    <a:lnTo>
                      <a:pt x="2175" y="2362"/>
                    </a:lnTo>
                    <a:lnTo>
                      <a:pt x="2196" y="2347"/>
                    </a:lnTo>
                    <a:lnTo>
                      <a:pt x="2219" y="2331"/>
                    </a:lnTo>
                    <a:lnTo>
                      <a:pt x="2239" y="2315"/>
                    </a:lnTo>
                    <a:lnTo>
                      <a:pt x="2260" y="2298"/>
                    </a:lnTo>
                    <a:lnTo>
                      <a:pt x="2279" y="2281"/>
                    </a:lnTo>
                    <a:lnTo>
                      <a:pt x="2299" y="2262"/>
                    </a:lnTo>
                    <a:lnTo>
                      <a:pt x="2318" y="2243"/>
                    </a:lnTo>
                    <a:close/>
                    <a:moveTo>
                      <a:pt x="1509" y="1776"/>
                    </a:moveTo>
                    <a:lnTo>
                      <a:pt x="1098" y="1539"/>
                    </a:lnTo>
                    <a:lnTo>
                      <a:pt x="1092" y="1565"/>
                    </a:lnTo>
                    <a:lnTo>
                      <a:pt x="1084" y="1590"/>
                    </a:lnTo>
                    <a:lnTo>
                      <a:pt x="1079" y="1616"/>
                    </a:lnTo>
                    <a:lnTo>
                      <a:pt x="1075" y="1643"/>
                    </a:lnTo>
                    <a:lnTo>
                      <a:pt x="1072" y="1670"/>
                    </a:lnTo>
                    <a:lnTo>
                      <a:pt x="1068" y="1697"/>
                    </a:lnTo>
                    <a:lnTo>
                      <a:pt x="1067" y="1725"/>
                    </a:lnTo>
                    <a:lnTo>
                      <a:pt x="1066" y="1752"/>
                    </a:lnTo>
                    <a:lnTo>
                      <a:pt x="1067" y="1785"/>
                    </a:lnTo>
                    <a:lnTo>
                      <a:pt x="1069" y="1818"/>
                    </a:lnTo>
                    <a:lnTo>
                      <a:pt x="1074" y="1850"/>
                    </a:lnTo>
                    <a:lnTo>
                      <a:pt x="1078" y="1882"/>
                    </a:lnTo>
                    <a:lnTo>
                      <a:pt x="1084" y="1914"/>
                    </a:lnTo>
                    <a:lnTo>
                      <a:pt x="1093" y="1945"/>
                    </a:lnTo>
                    <a:lnTo>
                      <a:pt x="1101" y="1975"/>
                    </a:lnTo>
                    <a:lnTo>
                      <a:pt x="1112" y="2004"/>
                    </a:lnTo>
                    <a:lnTo>
                      <a:pt x="1509" y="1776"/>
                    </a:lnTo>
                    <a:close/>
                    <a:moveTo>
                      <a:pt x="1230" y="1295"/>
                    </a:moveTo>
                    <a:lnTo>
                      <a:pt x="1647" y="1535"/>
                    </a:lnTo>
                    <a:lnTo>
                      <a:pt x="1647" y="1044"/>
                    </a:lnTo>
                    <a:lnTo>
                      <a:pt x="1621" y="1050"/>
                    </a:lnTo>
                    <a:lnTo>
                      <a:pt x="1595" y="1056"/>
                    </a:lnTo>
                    <a:lnTo>
                      <a:pt x="1569" y="1065"/>
                    </a:lnTo>
                    <a:lnTo>
                      <a:pt x="1544" y="1073"/>
                    </a:lnTo>
                    <a:lnTo>
                      <a:pt x="1519" y="1083"/>
                    </a:lnTo>
                    <a:lnTo>
                      <a:pt x="1494" y="1092"/>
                    </a:lnTo>
                    <a:lnTo>
                      <a:pt x="1470" y="1104"/>
                    </a:lnTo>
                    <a:lnTo>
                      <a:pt x="1446" y="1116"/>
                    </a:lnTo>
                    <a:lnTo>
                      <a:pt x="1424" y="1130"/>
                    </a:lnTo>
                    <a:lnTo>
                      <a:pt x="1400" y="1143"/>
                    </a:lnTo>
                    <a:lnTo>
                      <a:pt x="1379" y="1157"/>
                    </a:lnTo>
                    <a:lnTo>
                      <a:pt x="1358" y="1173"/>
                    </a:lnTo>
                    <a:lnTo>
                      <a:pt x="1337" y="1189"/>
                    </a:lnTo>
                    <a:lnTo>
                      <a:pt x="1316" y="1206"/>
                    </a:lnTo>
                    <a:lnTo>
                      <a:pt x="1297" y="1223"/>
                    </a:lnTo>
                    <a:lnTo>
                      <a:pt x="1278" y="1241"/>
                    </a:lnTo>
                    <a:lnTo>
                      <a:pt x="1254" y="1267"/>
                    </a:lnTo>
                    <a:lnTo>
                      <a:pt x="1230" y="1295"/>
                    </a:lnTo>
                    <a:close/>
                    <a:moveTo>
                      <a:pt x="2064" y="1776"/>
                    </a:moveTo>
                    <a:lnTo>
                      <a:pt x="2464" y="2007"/>
                    </a:lnTo>
                    <a:lnTo>
                      <a:pt x="2474" y="1977"/>
                    </a:lnTo>
                    <a:lnTo>
                      <a:pt x="2484" y="1946"/>
                    </a:lnTo>
                    <a:lnTo>
                      <a:pt x="2491" y="1915"/>
                    </a:lnTo>
                    <a:lnTo>
                      <a:pt x="2498" y="1883"/>
                    </a:lnTo>
                    <a:lnTo>
                      <a:pt x="2503" y="1851"/>
                    </a:lnTo>
                    <a:lnTo>
                      <a:pt x="2507" y="1818"/>
                    </a:lnTo>
                    <a:lnTo>
                      <a:pt x="2509" y="1785"/>
                    </a:lnTo>
                    <a:lnTo>
                      <a:pt x="2510" y="1752"/>
                    </a:lnTo>
                    <a:lnTo>
                      <a:pt x="2509" y="1725"/>
                    </a:lnTo>
                    <a:lnTo>
                      <a:pt x="2508" y="1697"/>
                    </a:lnTo>
                    <a:lnTo>
                      <a:pt x="2505" y="1669"/>
                    </a:lnTo>
                    <a:lnTo>
                      <a:pt x="2502" y="1642"/>
                    </a:lnTo>
                    <a:lnTo>
                      <a:pt x="2497" y="1615"/>
                    </a:lnTo>
                    <a:lnTo>
                      <a:pt x="2491" y="1589"/>
                    </a:lnTo>
                    <a:lnTo>
                      <a:pt x="2485" y="1563"/>
                    </a:lnTo>
                    <a:lnTo>
                      <a:pt x="2477" y="1537"/>
                    </a:lnTo>
                    <a:lnTo>
                      <a:pt x="2064" y="1776"/>
                    </a:lnTo>
                    <a:close/>
                    <a:moveTo>
                      <a:pt x="1647" y="2016"/>
                    </a:moveTo>
                    <a:lnTo>
                      <a:pt x="1258" y="2242"/>
                    </a:lnTo>
                    <a:lnTo>
                      <a:pt x="1278" y="2262"/>
                    </a:lnTo>
                    <a:lnTo>
                      <a:pt x="1297" y="2280"/>
                    </a:lnTo>
                    <a:lnTo>
                      <a:pt x="1316" y="2298"/>
                    </a:lnTo>
                    <a:lnTo>
                      <a:pt x="1337" y="2315"/>
                    </a:lnTo>
                    <a:lnTo>
                      <a:pt x="1358" y="2331"/>
                    </a:lnTo>
                    <a:lnTo>
                      <a:pt x="1379" y="2346"/>
                    </a:lnTo>
                    <a:lnTo>
                      <a:pt x="1400" y="2361"/>
                    </a:lnTo>
                    <a:lnTo>
                      <a:pt x="1424" y="2375"/>
                    </a:lnTo>
                    <a:lnTo>
                      <a:pt x="1446" y="2388"/>
                    </a:lnTo>
                    <a:lnTo>
                      <a:pt x="1470" y="2400"/>
                    </a:lnTo>
                    <a:lnTo>
                      <a:pt x="1494" y="2411"/>
                    </a:lnTo>
                    <a:lnTo>
                      <a:pt x="1519" y="2422"/>
                    </a:lnTo>
                    <a:lnTo>
                      <a:pt x="1544" y="2431"/>
                    </a:lnTo>
                    <a:lnTo>
                      <a:pt x="1569" y="2440"/>
                    </a:lnTo>
                    <a:lnTo>
                      <a:pt x="1595" y="2447"/>
                    </a:lnTo>
                    <a:lnTo>
                      <a:pt x="1621" y="2455"/>
                    </a:lnTo>
                    <a:lnTo>
                      <a:pt x="1647" y="2460"/>
                    </a:lnTo>
                    <a:lnTo>
                      <a:pt x="1647" y="2016"/>
                    </a:lnTo>
                    <a:close/>
                    <a:moveTo>
                      <a:pt x="1925" y="1535"/>
                    </a:moveTo>
                    <a:lnTo>
                      <a:pt x="2345" y="1292"/>
                    </a:lnTo>
                    <a:lnTo>
                      <a:pt x="2322" y="1267"/>
                    </a:lnTo>
                    <a:lnTo>
                      <a:pt x="2299" y="1241"/>
                    </a:lnTo>
                    <a:lnTo>
                      <a:pt x="2279" y="1223"/>
                    </a:lnTo>
                    <a:lnTo>
                      <a:pt x="2260" y="1205"/>
                    </a:lnTo>
                    <a:lnTo>
                      <a:pt x="2239" y="1189"/>
                    </a:lnTo>
                    <a:lnTo>
                      <a:pt x="2219" y="1172"/>
                    </a:lnTo>
                    <a:lnTo>
                      <a:pt x="2196" y="1157"/>
                    </a:lnTo>
                    <a:lnTo>
                      <a:pt x="2175" y="1142"/>
                    </a:lnTo>
                    <a:lnTo>
                      <a:pt x="2152" y="1129"/>
                    </a:lnTo>
                    <a:lnTo>
                      <a:pt x="2128" y="1116"/>
                    </a:lnTo>
                    <a:lnTo>
                      <a:pt x="2105" y="1103"/>
                    </a:lnTo>
                    <a:lnTo>
                      <a:pt x="2080" y="1092"/>
                    </a:lnTo>
                    <a:lnTo>
                      <a:pt x="2056" y="1082"/>
                    </a:lnTo>
                    <a:lnTo>
                      <a:pt x="2030" y="1072"/>
                    </a:lnTo>
                    <a:lnTo>
                      <a:pt x="2005" y="1064"/>
                    </a:lnTo>
                    <a:lnTo>
                      <a:pt x="1979" y="1056"/>
                    </a:lnTo>
                    <a:lnTo>
                      <a:pt x="1953" y="1049"/>
                    </a:lnTo>
                    <a:lnTo>
                      <a:pt x="1925" y="1043"/>
                    </a:lnTo>
                    <a:lnTo>
                      <a:pt x="1925" y="15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tIns="720000" anchor="ctr"/>
              <a:lstStyle/>
              <a:p>
                <a:endParaRPr lang="zh-CN" altLang="en-US" sz="1353"/>
              </a:p>
            </p:txBody>
          </p:sp>
          <p:sp>
            <p:nvSpPr>
              <p:cNvPr id="12" name="MH_SubTitle_5">
                <a:extLst>
                  <a:ext uri="{FF2B5EF4-FFF2-40B4-BE49-F238E27FC236}">
                    <a16:creationId xmlns:a16="http://schemas.microsoft.com/office/drawing/2014/main" id="{AD74C013-4FA8-4FC3-B9F8-98C10957A601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4469056" y="3317140"/>
                <a:ext cx="2161688" cy="1559981"/>
              </a:xfrm>
              <a:custGeom>
                <a:avLst/>
                <a:gdLst>
                  <a:gd name="connsiteX0" fmla="*/ 0 w 2309360"/>
                  <a:gd name="connsiteY0" fmla="*/ 0 h 1666434"/>
                  <a:gd name="connsiteX1" fmla="*/ 2309360 w 2309360"/>
                  <a:gd name="connsiteY1" fmla="*/ 0 h 1666434"/>
                  <a:gd name="connsiteX2" fmla="*/ 2309360 w 2309360"/>
                  <a:gd name="connsiteY2" fmla="*/ 1305879 h 1666434"/>
                  <a:gd name="connsiteX3" fmla="*/ 1530338 w 2309360"/>
                  <a:gd name="connsiteY3" fmla="*/ 1305879 h 1666434"/>
                  <a:gd name="connsiteX4" fmla="*/ 1154681 w 2309360"/>
                  <a:gd name="connsiteY4" fmla="*/ 1666434 h 1666434"/>
                  <a:gd name="connsiteX5" fmla="*/ 779023 w 2309360"/>
                  <a:gd name="connsiteY5" fmla="*/ 1305879 h 1666434"/>
                  <a:gd name="connsiteX6" fmla="*/ 0 w 2309360"/>
                  <a:gd name="connsiteY6" fmla="*/ 1305879 h 166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9360" h="1666434">
                    <a:moveTo>
                      <a:pt x="0" y="0"/>
                    </a:moveTo>
                    <a:lnTo>
                      <a:pt x="2309360" y="0"/>
                    </a:lnTo>
                    <a:lnTo>
                      <a:pt x="2309360" y="1305879"/>
                    </a:lnTo>
                    <a:lnTo>
                      <a:pt x="1530338" y="1305879"/>
                    </a:lnTo>
                    <a:lnTo>
                      <a:pt x="1154681" y="1666434"/>
                    </a:lnTo>
                    <a:lnTo>
                      <a:pt x="779023" y="1305879"/>
                    </a:lnTo>
                    <a:lnTo>
                      <a:pt x="0" y="1305879"/>
                    </a:lnTo>
                    <a:close/>
                  </a:path>
                </a:pathLst>
              </a:custGeom>
              <a:noFill/>
              <a:ln w="1905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1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353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8C41E45-A9A0-4195-8407-9DEEF0C49052}"/>
              </a:ext>
            </a:extLst>
          </p:cNvPr>
          <p:cNvSpPr txBox="1"/>
          <p:nvPr/>
        </p:nvSpPr>
        <p:spPr>
          <a:xfrm>
            <a:off x="1034137" y="2045418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111C8C20-BB31-45B7-864E-87D3DABF0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721" y="1763647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8CC67A7-F5E9-4DB5-804E-B2D3F21F69AE}"/>
              </a:ext>
            </a:extLst>
          </p:cNvPr>
          <p:cNvSpPr txBox="1"/>
          <p:nvPr/>
        </p:nvSpPr>
        <p:spPr>
          <a:xfrm>
            <a:off x="3562030" y="201078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CBC1BDA0-1FE3-4B4C-AB24-43E6CC01B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9614" y="172901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7069D1B-3D5A-48EA-81E5-F2F47E780B96}"/>
              </a:ext>
            </a:extLst>
          </p:cNvPr>
          <p:cNvSpPr txBox="1"/>
          <p:nvPr/>
        </p:nvSpPr>
        <p:spPr>
          <a:xfrm>
            <a:off x="6207216" y="201078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B57319B4-0D7F-43F6-82BD-0D2D5E642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800" y="172901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791EAAA-28E3-42B1-AD52-25CDFD82C037}"/>
              </a:ext>
            </a:extLst>
          </p:cNvPr>
          <p:cNvSpPr txBox="1"/>
          <p:nvPr/>
        </p:nvSpPr>
        <p:spPr>
          <a:xfrm>
            <a:off x="2312316" y="322641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31E1B2F6-2CBA-4E38-8D86-0670C480EA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900" y="294464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5BBB195-8823-4D3B-8E06-7F2628F655A9}"/>
              </a:ext>
            </a:extLst>
          </p:cNvPr>
          <p:cNvSpPr txBox="1"/>
          <p:nvPr/>
        </p:nvSpPr>
        <p:spPr>
          <a:xfrm>
            <a:off x="4905676" y="3204755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E243AF09-4150-42E8-BF1E-F84E06F6C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334" y="294840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1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14918C19-A9BF-4383-BB8D-C15F458796F3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130A14F-AF3E-499A-B9CC-CEE96A279043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0897D15E-C389-4A9D-8C83-BB8EDCEC7E2F}"/>
              </a:ext>
            </a:extLst>
          </p:cNvPr>
          <p:cNvGrpSpPr/>
          <p:nvPr/>
        </p:nvGrpSpPr>
        <p:grpSpPr>
          <a:xfrm>
            <a:off x="1197298" y="2049277"/>
            <a:ext cx="1548425" cy="1628395"/>
            <a:chOff x="1596395" y="2681567"/>
            <a:chExt cx="2064567" cy="2171193"/>
          </a:xfrm>
          <a:solidFill>
            <a:schemeClr val="bg1">
              <a:lumMod val="75000"/>
            </a:schemeClr>
          </a:solidFill>
        </p:grpSpPr>
        <p:grpSp>
          <p:nvGrpSpPr>
            <p:cNvPr id="5" name="Group 45">
              <a:extLst>
                <a:ext uri="{FF2B5EF4-FFF2-40B4-BE49-F238E27FC236}">
                  <a16:creationId xmlns:a16="http://schemas.microsoft.com/office/drawing/2014/main" id="{EF3F6543-B055-4C34-B659-575C9E63B422}"/>
                </a:ext>
              </a:extLst>
            </p:cNvPr>
            <p:cNvGrpSpPr/>
            <p:nvPr/>
          </p:nvGrpSpPr>
          <p:grpSpPr>
            <a:xfrm>
              <a:off x="1596395" y="2681567"/>
              <a:ext cx="2064567" cy="2171193"/>
              <a:chOff x="1596395" y="2875429"/>
              <a:chExt cx="2064567" cy="2171193"/>
            </a:xfrm>
            <a:grpFill/>
          </p:grpSpPr>
          <p:sp>
            <p:nvSpPr>
              <p:cNvPr id="7" name="Rectangle 42">
                <a:extLst>
                  <a:ext uri="{FF2B5EF4-FFF2-40B4-BE49-F238E27FC236}">
                    <a16:creationId xmlns:a16="http://schemas.microsoft.com/office/drawing/2014/main" id="{EA45ADF5-D39D-4A24-8C65-928C2B81C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6395" y="4912961"/>
                <a:ext cx="1162642" cy="1332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8" name="Freeform 43">
                <a:extLst>
                  <a:ext uri="{FF2B5EF4-FFF2-40B4-BE49-F238E27FC236}">
                    <a16:creationId xmlns:a16="http://schemas.microsoft.com/office/drawing/2014/main" id="{C2E2DDA5-5777-4628-8FE2-D961120AEF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78757" y="2875429"/>
                <a:ext cx="782205" cy="1547943"/>
              </a:xfrm>
              <a:custGeom>
                <a:avLst/>
                <a:gdLst>
                  <a:gd name="T0" fmla="*/ 51 w 93"/>
                  <a:gd name="T1" fmla="*/ 93 h 184"/>
                  <a:gd name="T2" fmla="*/ 93 w 93"/>
                  <a:gd name="T3" fmla="*/ 47 h 184"/>
                  <a:gd name="T4" fmla="*/ 46 w 93"/>
                  <a:gd name="T5" fmla="*/ 0 h 184"/>
                  <a:gd name="T6" fmla="*/ 0 w 93"/>
                  <a:gd name="T7" fmla="*/ 47 h 184"/>
                  <a:gd name="T8" fmla="*/ 36 w 93"/>
                  <a:gd name="T9" fmla="*/ 92 h 184"/>
                  <a:gd name="T10" fmla="*/ 36 w 93"/>
                  <a:gd name="T11" fmla="*/ 184 h 184"/>
                  <a:gd name="T12" fmla="*/ 51 w 93"/>
                  <a:gd name="T13" fmla="*/ 184 h 184"/>
                  <a:gd name="T14" fmla="*/ 51 w 93"/>
                  <a:gd name="T15" fmla="*/ 93 h 184"/>
                  <a:gd name="T16" fmla="*/ 19 w 93"/>
                  <a:gd name="T17" fmla="*/ 47 h 184"/>
                  <a:gd name="T18" fmla="*/ 46 w 93"/>
                  <a:gd name="T19" fmla="*/ 19 h 184"/>
                  <a:gd name="T20" fmla="*/ 74 w 93"/>
                  <a:gd name="T21" fmla="*/ 47 h 184"/>
                  <a:gd name="T22" fmla="*/ 46 w 93"/>
                  <a:gd name="T23" fmla="*/ 74 h 184"/>
                  <a:gd name="T24" fmla="*/ 19 w 93"/>
                  <a:gd name="T25" fmla="*/ 4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184">
                    <a:moveTo>
                      <a:pt x="51" y="93"/>
                    </a:moveTo>
                    <a:cubicBezTo>
                      <a:pt x="75" y="90"/>
                      <a:pt x="93" y="71"/>
                      <a:pt x="93" y="47"/>
                    </a:cubicBezTo>
                    <a:cubicBezTo>
                      <a:pt x="93" y="21"/>
                      <a:pt x="72" y="0"/>
                      <a:pt x="46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69"/>
                      <a:pt x="15" y="87"/>
                      <a:pt x="36" y="92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51" y="184"/>
                      <a:pt x="51" y="184"/>
                      <a:pt x="51" y="184"/>
                    </a:cubicBezTo>
                    <a:lnTo>
                      <a:pt x="51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4" y="32"/>
                      <a:pt x="74" y="47"/>
                    </a:cubicBezTo>
                    <a:cubicBezTo>
                      <a:pt x="74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9" name="Freeform 44">
                <a:extLst>
                  <a:ext uri="{FF2B5EF4-FFF2-40B4-BE49-F238E27FC236}">
                    <a16:creationId xmlns:a16="http://schemas.microsoft.com/office/drawing/2014/main" id="{35F1E715-F41A-47B9-9337-002C2DB78071}"/>
                  </a:ext>
                </a:extLst>
              </p:cNvPr>
              <p:cNvSpPr/>
              <p:nvPr/>
            </p:nvSpPr>
            <p:spPr bwMode="auto">
              <a:xfrm>
                <a:off x="2759037" y="4401941"/>
                <a:ext cx="547544" cy="644681"/>
              </a:xfrm>
              <a:custGeom>
                <a:avLst/>
                <a:gdLst>
                  <a:gd name="T0" fmla="*/ 50 w 65"/>
                  <a:gd name="T1" fmla="*/ 0 h 77"/>
                  <a:gd name="T2" fmla="*/ 50 w 65"/>
                  <a:gd name="T3" fmla="*/ 0 h 77"/>
                  <a:gd name="T4" fmla="*/ 2 w 65"/>
                  <a:gd name="T5" fmla="*/ 61 h 77"/>
                  <a:gd name="T6" fmla="*/ 0 w 65"/>
                  <a:gd name="T7" fmla="*/ 61 h 77"/>
                  <a:gd name="T8" fmla="*/ 0 w 65"/>
                  <a:gd name="T9" fmla="*/ 77 h 77"/>
                  <a:gd name="T10" fmla="*/ 2 w 65"/>
                  <a:gd name="T11" fmla="*/ 77 h 77"/>
                  <a:gd name="T12" fmla="*/ 43 w 65"/>
                  <a:gd name="T13" fmla="*/ 63 h 77"/>
                  <a:gd name="T14" fmla="*/ 65 w 65"/>
                  <a:gd name="T15" fmla="*/ 0 h 77"/>
                  <a:gd name="T16" fmla="*/ 65 w 65"/>
                  <a:gd name="T17" fmla="*/ 0 h 77"/>
                  <a:gd name="T18" fmla="*/ 50 w 65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3"/>
                      <a:pt x="44" y="61"/>
                      <a:pt x="2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13" y="77"/>
                      <a:pt x="29" y="75"/>
                      <a:pt x="43" y="63"/>
                    </a:cubicBezTo>
                    <a:cubicBezTo>
                      <a:pt x="58" y="50"/>
                      <a:pt x="65" y="29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  <p:sp>
          <p:nvSpPr>
            <p:cNvPr id="6" name="AutoShape 84">
              <a:extLst>
                <a:ext uri="{FF2B5EF4-FFF2-40B4-BE49-F238E27FC236}">
                  <a16:creationId xmlns:a16="http://schemas.microsoft.com/office/drawing/2014/main" id="{61E01CCE-B2C0-4040-92D8-816B65DCA9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54303" y="2942507"/>
              <a:ext cx="245441" cy="2464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307">
                <a:defRPr/>
              </a:pPr>
              <a:endParaRPr lang="es-ES" sz="495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10" name="Freeform 6">
            <a:extLst>
              <a:ext uri="{FF2B5EF4-FFF2-40B4-BE49-F238E27FC236}">
                <a16:creationId xmlns:a16="http://schemas.microsoft.com/office/drawing/2014/main" id="{5BAC38BA-90EF-4768-B657-BE16E2BDCF9E}"/>
              </a:ext>
            </a:extLst>
          </p:cNvPr>
          <p:cNvSpPr/>
          <p:nvPr/>
        </p:nvSpPr>
        <p:spPr bwMode="auto">
          <a:xfrm>
            <a:off x="689051" y="1850509"/>
            <a:ext cx="515419" cy="1839498"/>
          </a:xfrm>
          <a:custGeom>
            <a:avLst/>
            <a:gdLst>
              <a:gd name="T0" fmla="*/ 192 w 192"/>
              <a:gd name="T1" fmla="*/ 724 h 761"/>
              <a:gd name="T2" fmla="*/ 0 w 192"/>
              <a:gd name="T3" fmla="*/ 0 h 761"/>
              <a:gd name="T4" fmla="*/ 0 w 192"/>
              <a:gd name="T5" fmla="*/ 223 h 761"/>
              <a:gd name="T6" fmla="*/ 192 w 192"/>
              <a:gd name="T7" fmla="*/ 761 h 761"/>
              <a:gd name="T8" fmla="*/ 192 w 192"/>
              <a:gd name="T9" fmla="*/ 724 h 761"/>
              <a:gd name="connsiteX0" fmla="*/ 10414 w 10414"/>
              <a:gd name="connsiteY0" fmla="*/ 9873 h 10359"/>
              <a:gd name="connsiteX1" fmla="*/ 0 w 10414"/>
              <a:gd name="connsiteY1" fmla="*/ 0 h 10359"/>
              <a:gd name="connsiteX2" fmla="*/ 414 w 10414"/>
              <a:gd name="connsiteY2" fmla="*/ 3289 h 10359"/>
              <a:gd name="connsiteX3" fmla="*/ 10414 w 10414"/>
              <a:gd name="connsiteY3" fmla="*/ 10359 h 10359"/>
              <a:gd name="connsiteX4" fmla="*/ 10414 w 10414"/>
              <a:gd name="connsiteY4" fmla="*/ 9873 h 10359"/>
              <a:gd name="connsiteX0-1" fmla="*/ 10414 w 10414"/>
              <a:gd name="connsiteY0-2" fmla="*/ 10472 h 10958"/>
              <a:gd name="connsiteX1-3" fmla="*/ 0 w 10414"/>
              <a:gd name="connsiteY1-4" fmla="*/ 0 h 10958"/>
              <a:gd name="connsiteX2-5" fmla="*/ 414 w 10414"/>
              <a:gd name="connsiteY2-6" fmla="*/ 3888 h 10958"/>
              <a:gd name="connsiteX3-7" fmla="*/ 10414 w 10414"/>
              <a:gd name="connsiteY3-8" fmla="*/ 10958 h 10958"/>
              <a:gd name="connsiteX4-9" fmla="*/ 10414 w 10414"/>
              <a:gd name="connsiteY4-10" fmla="*/ 10472 h 10958"/>
              <a:gd name="connsiteX0-11" fmla="*/ 10207 w 10207"/>
              <a:gd name="connsiteY0-12" fmla="*/ 9873 h 10359"/>
              <a:gd name="connsiteX1-13" fmla="*/ 0 w 10207"/>
              <a:gd name="connsiteY1-14" fmla="*/ 0 h 10359"/>
              <a:gd name="connsiteX2-15" fmla="*/ 207 w 10207"/>
              <a:gd name="connsiteY2-16" fmla="*/ 3289 h 10359"/>
              <a:gd name="connsiteX3-17" fmla="*/ 10207 w 10207"/>
              <a:gd name="connsiteY3-18" fmla="*/ 10359 h 10359"/>
              <a:gd name="connsiteX4-19" fmla="*/ 10207 w 10207"/>
              <a:gd name="connsiteY4-20" fmla="*/ 9873 h 10359"/>
              <a:gd name="connsiteX0-21" fmla="*/ 10067 w 10067"/>
              <a:gd name="connsiteY0-22" fmla="*/ 9954 h 10440"/>
              <a:gd name="connsiteX1-23" fmla="*/ 0 w 10067"/>
              <a:gd name="connsiteY1-24" fmla="*/ 0 h 10440"/>
              <a:gd name="connsiteX2-25" fmla="*/ 67 w 10067"/>
              <a:gd name="connsiteY2-26" fmla="*/ 3370 h 10440"/>
              <a:gd name="connsiteX3-27" fmla="*/ 10067 w 10067"/>
              <a:gd name="connsiteY3-28" fmla="*/ 10440 h 10440"/>
              <a:gd name="connsiteX4-29" fmla="*/ 10067 w 10067"/>
              <a:gd name="connsiteY4-30" fmla="*/ 9954 h 10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67" h="10440">
                <a:moveTo>
                  <a:pt x="10067" y="9954"/>
                </a:moveTo>
                <a:lnTo>
                  <a:pt x="0" y="0"/>
                </a:lnTo>
                <a:cubicBezTo>
                  <a:pt x="22" y="1123"/>
                  <a:pt x="45" y="2247"/>
                  <a:pt x="67" y="3370"/>
                </a:cubicBezTo>
                <a:lnTo>
                  <a:pt x="10067" y="10440"/>
                </a:lnTo>
                <a:lnTo>
                  <a:pt x="10067" y="995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013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3D837463-2FEE-4C8E-8DD3-BC77F7670248}"/>
              </a:ext>
            </a:extLst>
          </p:cNvPr>
          <p:cNvSpPr/>
          <p:nvPr/>
        </p:nvSpPr>
        <p:spPr bwMode="auto">
          <a:xfrm>
            <a:off x="686291" y="2428417"/>
            <a:ext cx="544983" cy="1350944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  <a:gd name="connsiteX0" fmla="*/ 10000 w 10135"/>
              <a:gd name="connsiteY0" fmla="*/ 9189 h 11514"/>
              <a:gd name="connsiteX1" fmla="*/ 0 w 10135"/>
              <a:gd name="connsiteY1" fmla="*/ 0 h 11514"/>
              <a:gd name="connsiteX2" fmla="*/ 0 w 10135"/>
              <a:gd name="connsiteY2" fmla="*/ 5135 h 11514"/>
              <a:gd name="connsiteX3" fmla="*/ 10135 w 10135"/>
              <a:gd name="connsiteY3" fmla="*/ 11514 h 11514"/>
              <a:gd name="connsiteX4" fmla="*/ 10000 w 10135"/>
              <a:gd name="connsiteY4" fmla="*/ 9189 h 11514"/>
              <a:gd name="connsiteX0-1" fmla="*/ 10000 w 10135"/>
              <a:gd name="connsiteY0-2" fmla="*/ 10824 h 11514"/>
              <a:gd name="connsiteX1-3" fmla="*/ 0 w 10135"/>
              <a:gd name="connsiteY1-4" fmla="*/ 0 h 11514"/>
              <a:gd name="connsiteX2-5" fmla="*/ 0 w 10135"/>
              <a:gd name="connsiteY2-6" fmla="*/ 5135 h 11514"/>
              <a:gd name="connsiteX3-7" fmla="*/ 10135 w 10135"/>
              <a:gd name="connsiteY3-8" fmla="*/ 11514 h 11514"/>
              <a:gd name="connsiteX4-9" fmla="*/ 10000 w 10135"/>
              <a:gd name="connsiteY4-10" fmla="*/ 10824 h 11514"/>
              <a:gd name="connsiteX0-11" fmla="*/ 10270 w 10270"/>
              <a:gd name="connsiteY0-12" fmla="*/ 10824 h 11514"/>
              <a:gd name="connsiteX1-13" fmla="*/ 0 w 10270"/>
              <a:gd name="connsiteY1-14" fmla="*/ 0 h 11514"/>
              <a:gd name="connsiteX2-15" fmla="*/ 0 w 10270"/>
              <a:gd name="connsiteY2-16" fmla="*/ 5135 h 11514"/>
              <a:gd name="connsiteX3-17" fmla="*/ 10135 w 10270"/>
              <a:gd name="connsiteY3-18" fmla="*/ 11514 h 11514"/>
              <a:gd name="connsiteX4-19" fmla="*/ 10270 w 10270"/>
              <a:gd name="connsiteY4-20" fmla="*/ 10824 h 11514"/>
              <a:gd name="connsiteX0-21" fmla="*/ 10270 w 10270"/>
              <a:gd name="connsiteY0-22" fmla="*/ 10824 h 11393"/>
              <a:gd name="connsiteX1-23" fmla="*/ 0 w 10270"/>
              <a:gd name="connsiteY1-24" fmla="*/ 0 h 11393"/>
              <a:gd name="connsiteX2-25" fmla="*/ 0 w 10270"/>
              <a:gd name="connsiteY2-26" fmla="*/ 5135 h 11393"/>
              <a:gd name="connsiteX3-27" fmla="*/ 10270 w 10270"/>
              <a:gd name="connsiteY3-28" fmla="*/ 11393 h 11393"/>
              <a:gd name="connsiteX4-29" fmla="*/ 10270 w 10270"/>
              <a:gd name="connsiteY4-30" fmla="*/ 10824 h 11393"/>
              <a:gd name="connsiteX0-31" fmla="*/ 10270 w 10270"/>
              <a:gd name="connsiteY0-32" fmla="*/ 10824 h 11514"/>
              <a:gd name="connsiteX1-33" fmla="*/ 0 w 10270"/>
              <a:gd name="connsiteY1-34" fmla="*/ 0 h 11514"/>
              <a:gd name="connsiteX2-35" fmla="*/ 0 w 10270"/>
              <a:gd name="connsiteY2-36" fmla="*/ 5135 h 11514"/>
              <a:gd name="connsiteX3-37" fmla="*/ 10270 w 10270"/>
              <a:gd name="connsiteY3-38" fmla="*/ 11514 h 11514"/>
              <a:gd name="connsiteX4-39" fmla="*/ 10270 w 10270"/>
              <a:gd name="connsiteY4-40" fmla="*/ 10824 h 11514"/>
              <a:gd name="connsiteX0-41" fmla="*/ 10270 w 10270"/>
              <a:gd name="connsiteY0-42" fmla="*/ 10824 h 11453"/>
              <a:gd name="connsiteX1-43" fmla="*/ 0 w 10270"/>
              <a:gd name="connsiteY1-44" fmla="*/ 0 h 11453"/>
              <a:gd name="connsiteX2-45" fmla="*/ 0 w 10270"/>
              <a:gd name="connsiteY2-46" fmla="*/ 5135 h 11453"/>
              <a:gd name="connsiteX3-47" fmla="*/ 10270 w 10270"/>
              <a:gd name="connsiteY3-48" fmla="*/ 11453 h 11453"/>
              <a:gd name="connsiteX4-49" fmla="*/ 10270 w 10270"/>
              <a:gd name="connsiteY4-50" fmla="*/ 10824 h 114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270" h="11453">
                <a:moveTo>
                  <a:pt x="10270" y="10824"/>
                </a:moveTo>
                <a:lnTo>
                  <a:pt x="0" y="0"/>
                </a:lnTo>
                <a:lnTo>
                  <a:pt x="0" y="5135"/>
                </a:lnTo>
                <a:lnTo>
                  <a:pt x="10270" y="11453"/>
                </a:lnTo>
                <a:lnTo>
                  <a:pt x="10270" y="108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013"/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1BCE8FAF-B792-46CD-A1D9-45B0CFD6B053}"/>
              </a:ext>
            </a:extLst>
          </p:cNvPr>
          <p:cNvSpPr/>
          <p:nvPr/>
        </p:nvSpPr>
        <p:spPr bwMode="auto">
          <a:xfrm>
            <a:off x="686291" y="3445100"/>
            <a:ext cx="532421" cy="749676"/>
          </a:xfrm>
          <a:custGeom>
            <a:avLst/>
            <a:gdLst>
              <a:gd name="T0" fmla="*/ 194 w 194"/>
              <a:gd name="T1" fmla="*/ 98 h 226"/>
              <a:gd name="T2" fmla="*/ 0 w 194"/>
              <a:gd name="T3" fmla="*/ 0 h 226"/>
              <a:gd name="T4" fmla="*/ 0 w 194"/>
              <a:gd name="T5" fmla="*/ 226 h 226"/>
              <a:gd name="T6" fmla="*/ 194 w 194"/>
              <a:gd name="T7" fmla="*/ 133 h 226"/>
              <a:gd name="T8" fmla="*/ 194 w 194"/>
              <a:gd name="T9" fmla="*/ 9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226">
                <a:moveTo>
                  <a:pt x="194" y="98"/>
                </a:moveTo>
                <a:lnTo>
                  <a:pt x="0" y="0"/>
                </a:lnTo>
                <a:lnTo>
                  <a:pt x="0" y="226"/>
                </a:lnTo>
                <a:lnTo>
                  <a:pt x="194" y="133"/>
                </a:lnTo>
                <a:lnTo>
                  <a:pt x="194" y="9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013"/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36486052-BC1B-4204-B884-696522280AD8}"/>
              </a:ext>
            </a:extLst>
          </p:cNvPr>
          <p:cNvSpPr txBox="1"/>
          <p:nvPr/>
        </p:nvSpPr>
        <p:spPr>
          <a:xfrm>
            <a:off x="2089449" y="1781527"/>
            <a:ext cx="71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Observe</a:t>
            </a:r>
            <a:endParaRPr lang="id-ID" sz="12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E86CF4A5-FE4C-4D06-BEE8-923A305CE9A6}"/>
              </a:ext>
            </a:extLst>
          </p:cNvPr>
          <p:cNvSpPr txBox="1"/>
          <p:nvPr/>
        </p:nvSpPr>
        <p:spPr>
          <a:xfrm>
            <a:off x="3494863" y="1504408"/>
            <a:ext cx="9059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Team Work</a:t>
            </a:r>
            <a:endParaRPr lang="id-ID" sz="12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38F7F93B-4DC1-48B4-B95F-0C1EC637378C}"/>
              </a:ext>
            </a:extLst>
          </p:cNvPr>
          <p:cNvSpPr txBox="1"/>
          <p:nvPr/>
        </p:nvSpPr>
        <p:spPr>
          <a:xfrm>
            <a:off x="6577193" y="1009345"/>
            <a:ext cx="8688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Promotion</a:t>
            </a:r>
            <a:endParaRPr lang="id-ID" sz="12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DFA5C881-4823-4D6F-9139-9991F21BA200}"/>
              </a:ext>
            </a:extLst>
          </p:cNvPr>
          <p:cNvSpPr/>
          <p:nvPr/>
        </p:nvSpPr>
        <p:spPr bwMode="auto">
          <a:xfrm>
            <a:off x="680232" y="3020908"/>
            <a:ext cx="549388" cy="794270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  <a:gd name="connsiteX0" fmla="*/ 10000 w 10000"/>
              <a:gd name="connsiteY0" fmla="*/ 9189 h 10000"/>
              <a:gd name="connsiteX1" fmla="*/ 0 w 10000"/>
              <a:gd name="connsiteY1" fmla="*/ 0 h 10000"/>
              <a:gd name="connsiteX2" fmla="*/ 200 w 10000"/>
              <a:gd name="connsiteY2" fmla="*/ 7393 h 10000"/>
              <a:gd name="connsiteX3" fmla="*/ 10000 w 10000"/>
              <a:gd name="connsiteY3" fmla="*/ 10000 h 10000"/>
              <a:gd name="connsiteX4" fmla="*/ 10000 w 10000"/>
              <a:gd name="connsiteY4" fmla="*/ 9189 h 10000"/>
              <a:gd name="connsiteX0-1" fmla="*/ 10000 w 10000"/>
              <a:gd name="connsiteY0-2" fmla="*/ 9189 h 10000"/>
              <a:gd name="connsiteX1-3" fmla="*/ 0 w 10000"/>
              <a:gd name="connsiteY1-4" fmla="*/ 0 h 10000"/>
              <a:gd name="connsiteX2-5" fmla="*/ 200 w 10000"/>
              <a:gd name="connsiteY2-6" fmla="*/ 7393 h 10000"/>
              <a:gd name="connsiteX3-7" fmla="*/ 10000 w 10000"/>
              <a:gd name="connsiteY3-8" fmla="*/ 10000 h 10000"/>
              <a:gd name="connsiteX4-9" fmla="*/ 10000 w 10000"/>
              <a:gd name="connsiteY4-10" fmla="*/ 9189 h 10000"/>
              <a:gd name="connsiteX0-11" fmla="*/ 10000 w 10000"/>
              <a:gd name="connsiteY0-12" fmla="*/ 9189 h 10000"/>
              <a:gd name="connsiteX1-13" fmla="*/ 0 w 10000"/>
              <a:gd name="connsiteY1-14" fmla="*/ 0 h 10000"/>
              <a:gd name="connsiteX2-15" fmla="*/ 335 w 10000"/>
              <a:gd name="connsiteY2-16" fmla="*/ 7573 h 10000"/>
              <a:gd name="connsiteX3-17" fmla="*/ 10000 w 10000"/>
              <a:gd name="connsiteY3-18" fmla="*/ 10000 h 10000"/>
              <a:gd name="connsiteX4-19" fmla="*/ 10000 w 10000"/>
              <a:gd name="connsiteY4-20" fmla="*/ 9189 h 10000"/>
              <a:gd name="connsiteX0-21" fmla="*/ 10083 w 10083"/>
              <a:gd name="connsiteY0-22" fmla="*/ 9189 h 10000"/>
              <a:gd name="connsiteX1-23" fmla="*/ 83 w 10083"/>
              <a:gd name="connsiteY1-24" fmla="*/ 0 h 10000"/>
              <a:gd name="connsiteX2-25" fmla="*/ 13 w 10083"/>
              <a:gd name="connsiteY2-26" fmla="*/ 7483 h 10000"/>
              <a:gd name="connsiteX3-27" fmla="*/ 10083 w 10083"/>
              <a:gd name="connsiteY3-28" fmla="*/ 10000 h 10000"/>
              <a:gd name="connsiteX4-29" fmla="*/ 10083 w 10083"/>
              <a:gd name="connsiteY4-30" fmla="*/ 9189 h 10000"/>
              <a:gd name="connsiteX0-31" fmla="*/ 10353 w 10353"/>
              <a:gd name="connsiteY0-32" fmla="*/ 8919 h 10000"/>
              <a:gd name="connsiteX1-33" fmla="*/ 83 w 10353"/>
              <a:gd name="connsiteY1-34" fmla="*/ 0 h 10000"/>
              <a:gd name="connsiteX2-35" fmla="*/ 13 w 10353"/>
              <a:gd name="connsiteY2-36" fmla="*/ 7483 h 10000"/>
              <a:gd name="connsiteX3-37" fmla="*/ 10083 w 10353"/>
              <a:gd name="connsiteY3-38" fmla="*/ 10000 h 10000"/>
              <a:gd name="connsiteX4-39" fmla="*/ 10353 w 10353"/>
              <a:gd name="connsiteY4-40" fmla="*/ 891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53" h="10000">
                <a:moveTo>
                  <a:pt x="10353" y="8919"/>
                </a:moveTo>
                <a:lnTo>
                  <a:pt x="83" y="0"/>
                </a:lnTo>
                <a:cubicBezTo>
                  <a:pt x="150" y="2464"/>
                  <a:pt x="-54" y="5019"/>
                  <a:pt x="13" y="7483"/>
                </a:cubicBezTo>
                <a:lnTo>
                  <a:pt x="10083" y="10000"/>
                </a:lnTo>
                <a:lnTo>
                  <a:pt x="10353" y="89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013"/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7EC28218-6944-4047-8FF6-6A52D473F841}"/>
              </a:ext>
            </a:extLst>
          </p:cNvPr>
          <p:cNvSpPr txBox="1"/>
          <p:nvPr/>
        </p:nvSpPr>
        <p:spPr>
          <a:xfrm>
            <a:off x="5072492" y="1236715"/>
            <a:ext cx="758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rPr>
              <a:t>Research</a:t>
            </a:r>
            <a:endParaRPr lang="id-ID" sz="1200" b="1" dirty="0">
              <a:solidFill>
                <a:schemeClr val="bg2">
                  <a:lumMod val="50000"/>
                </a:schemeClr>
              </a:solidFill>
              <a:latin typeface="Clear Sans" panose="020B0503030202020304" pitchFamily="34" charset="0"/>
              <a:ea typeface="Roboto" panose="02000000000000000000" pitchFamily="2" charset="0"/>
              <a:cs typeface="Clear Sans" panose="020B0503030202020304" pitchFamily="34" charset="0"/>
            </a:endParaRPr>
          </a:p>
        </p:txBody>
      </p:sp>
      <p:grpSp>
        <p:nvGrpSpPr>
          <p:cNvPr id="18" name="Group 2">
            <a:extLst>
              <a:ext uri="{FF2B5EF4-FFF2-40B4-BE49-F238E27FC236}">
                <a16:creationId xmlns:a16="http://schemas.microsoft.com/office/drawing/2014/main" id="{86AE18F6-CCC2-46AA-B11A-72FCD58BD8E4}"/>
              </a:ext>
            </a:extLst>
          </p:cNvPr>
          <p:cNvGrpSpPr/>
          <p:nvPr/>
        </p:nvGrpSpPr>
        <p:grpSpPr>
          <a:xfrm>
            <a:off x="-11350" y="1867369"/>
            <a:ext cx="707586" cy="590422"/>
            <a:chOff x="-15133" y="2439024"/>
            <a:chExt cx="943448" cy="787228"/>
          </a:xfrm>
          <a:solidFill>
            <a:schemeClr val="bg1">
              <a:lumMod val="75000"/>
            </a:schemeClr>
          </a:solidFill>
        </p:grpSpPr>
        <p:sp>
          <p:nvSpPr>
            <p:cNvPr id="19" name="Rectangle 37">
              <a:extLst>
                <a:ext uri="{FF2B5EF4-FFF2-40B4-BE49-F238E27FC236}">
                  <a16:creationId xmlns:a16="http://schemas.microsoft.com/office/drawing/2014/main" id="{89926775-C2B9-4AEE-A1D1-737447DCC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133" y="2439024"/>
              <a:ext cx="943448" cy="78722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 dirty="0"/>
            </a:p>
          </p:txBody>
        </p:sp>
        <p:sp>
          <p:nvSpPr>
            <p:cNvPr id="20" name="TextBox 38">
              <a:extLst>
                <a:ext uri="{FF2B5EF4-FFF2-40B4-BE49-F238E27FC236}">
                  <a16:creationId xmlns:a16="http://schemas.microsoft.com/office/drawing/2014/main" id="{DED56DD0-3CA5-4413-9379-54708C1C3F92}"/>
                </a:ext>
              </a:extLst>
            </p:cNvPr>
            <p:cNvSpPr txBox="1"/>
            <p:nvPr/>
          </p:nvSpPr>
          <p:spPr>
            <a:xfrm>
              <a:off x="229760" y="2576958"/>
              <a:ext cx="427896" cy="55399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1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1</a:t>
              </a:r>
              <a:endParaRPr lang="id-ID" sz="21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1" name="Group 22">
            <a:extLst>
              <a:ext uri="{FF2B5EF4-FFF2-40B4-BE49-F238E27FC236}">
                <a16:creationId xmlns:a16="http://schemas.microsoft.com/office/drawing/2014/main" id="{EB5E36C2-6FC5-4965-B8D7-251DD9C5DE92}"/>
              </a:ext>
            </a:extLst>
          </p:cNvPr>
          <p:cNvGrpSpPr/>
          <p:nvPr/>
        </p:nvGrpSpPr>
        <p:grpSpPr>
          <a:xfrm>
            <a:off x="-11349" y="2435562"/>
            <a:ext cx="704783" cy="605717"/>
            <a:chOff x="-15133" y="3196612"/>
            <a:chExt cx="939711" cy="807623"/>
          </a:xfrm>
          <a:solidFill>
            <a:schemeClr val="bg2">
              <a:lumMod val="10000"/>
            </a:schemeClr>
          </a:solidFill>
        </p:grpSpPr>
        <p:sp>
          <p:nvSpPr>
            <p:cNvPr id="22" name="Rectangle 38">
              <a:extLst>
                <a:ext uri="{FF2B5EF4-FFF2-40B4-BE49-F238E27FC236}">
                  <a16:creationId xmlns:a16="http://schemas.microsoft.com/office/drawing/2014/main" id="{A44BB9A9-AA7A-49A9-A76F-5E7D37C54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133" y="3196612"/>
              <a:ext cx="939711" cy="80762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23" name="TextBox 39">
              <a:extLst>
                <a:ext uri="{FF2B5EF4-FFF2-40B4-BE49-F238E27FC236}">
                  <a16:creationId xmlns:a16="http://schemas.microsoft.com/office/drawing/2014/main" id="{224803EC-AFB6-4ADB-A81C-DC7C1D672E5A}"/>
                </a:ext>
              </a:extLst>
            </p:cNvPr>
            <p:cNvSpPr txBox="1"/>
            <p:nvPr/>
          </p:nvSpPr>
          <p:spPr>
            <a:xfrm>
              <a:off x="229760" y="3339613"/>
              <a:ext cx="427896" cy="553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1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2</a:t>
              </a:r>
              <a:endParaRPr lang="id-ID" sz="21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id="{C87DA9A8-5FA4-4D26-87E3-E84433DBDF51}"/>
              </a:ext>
            </a:extLst>
          </p:cNvPr>
          <p:cNvGrpSpPr/>
          <p:nvPr/>
        </p:nvGrpSpPr>
        <p:grpSpPr>
          <a:xfrm>
            <a:off x="-9696" y="3594373"/>
            <a:ext cx="695986" cy="600404"/>
            <a:chOff x="-12928" y="4741696"/>
            <a:chExt cx="927981" cy="8005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5" name="Rectangle 39">
              <a:extLst>
                <a:ext uri="{FF2B5EF4-FFF2-40B4-BE49-F238E27FC236}">
                  <a16:creationId xmlns:a16="http://schemas.microsoft.com/office/drawing/2014/main" id="{9910661B-7C2E-4B09-AAB0-0BBA2B388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2928" y="4741696"/>
              <a:ext cx="927981" cy="8005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id="{406C34BC-07A6-4BEA-BF39-0E05DE6B1A93}"/>
                </a:ext>
              </a:extLst>
            </p:cNvPr>
            <p:cNvSpPr txBox="1"/>
            <p:nvPr/>
          </p:nvSpPr>
          <p:spPr>
            <a:xfrm>
              <a:off x="234527" y="4898944"/>
              <a:ext cx="427896" cy="553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1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4</a:t>
              </a:r>
              <a:endParaRPr lang="id-ID" sz="21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7" name="Group 24">
            <a:extLst>
              <a:ext uri="{FF2B5EF4-FFF2-40B4-BE49-F238E27FC236}">
                <a16:creationId xmlns:a16="http://schemas.microsoft.com/office/drawing/2014/main" id="{4216D01A-650E-4793-B9E6-7E684C946FD6}"/>
              </a:ext>
            </a:extLst>
          </p:cNvPr>
          <p:cNvGrpSpPr/>
          <p:nvPr/>
        </p:nvGrpSpPr>
        <p:grpSpPr>
          <a:xfrm>
            <a:off x="-11350" y="3020910"/>
            <a:ext cx="695986" cy="605717"/>
            <a:chOff x="-15133" y="3977077"/>
            <a:chExt cx="927981" cy="807623"/>
          </a:xfrm>
          <a:solidFill>
            <a:schemeClr val="bg1">
              <a:lumMod val="75000"/>
            </a:schemeClr>
          </a:solidFill>
        </p:grpSpPr>
        <p:sp>
          <p:nvSpPr>
            <p:cNvPr id="28" name="Rectangle 38">
              <a:extLst>
                <a:ext uri="{FF2B5EF4-FFF2-40B4-BE49-F238E27FC236}">
                  <a16:creationId xmlns:a16="http://schemas.microsoft.com/office/drawing/2014/main" id="{24B73086-8BB7-4AD9-B14A-9A48FF040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133" y="3977077"/>
              <a:ext cx="927981" cy="80762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091B7360-F7CD-4627-8E51-0996F50BA85F}"/>
                </a:ext>
              </a:extLst>
            </p:cNvPr>
            <p:cNvSpPr txBox="1"/>
            <p:nvPr/>
          </p:nvSpPr>
          <p:spPr>
            <a:xfrm>
              <a:off x="239344" y="4139878"/>
              <a:ext cx="427896" cy="553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100" b="1" dirty="0">
                  <a:solidFill>
                    <a:schemeClr val="bg1"/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3</a:t>
              </a:r>
              <a:endParaRPr lang="id-ID" sz="2100" b="1" dirty="0">
                <a:solidFill>
                  <a:schemeClr val="bg1"/>
                </a:solidFill>
                <a:latin typeface="Clear Sans" panose="020B0503030202020304" pitchFamily="34" charset="0"/>
                <a:ea typeface="Roboto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0" name="Group 3">
            <a:extLst>
              <a:ext uri="{FF2B5EF4-FFF2-40B4-BE49-F238E27FC236}">
                <a16:creationId xmlns:a16="http://schemas.microsoft.com/office/drawing/2014/main" id="{CB9943B9-A9BC-4C50-BB88-90B3B7989654}"/>
              </a:ext>
            </a:extLst>
          </p:cNvPr>
          <p:cNvGrpSpPr/>
          <p:nvPr/>
        </p:nvGrpSpPr>
        <p:grpSpPr>
          <a:xfrm>
            <a:off x="1202575" y="1790871"/>
            <a:ext cx="3036204" cy="1953167"/>
            <a:chOff x="1603433" y="2317967"/>
            <a:chExt cx="4048272" cy="2604222"/>
          </a:xfrm>
          <a:solidFill>
            <a:schemeClr val="bg2">
              <a:lumMod val="10000"/>
            </a:schemeClr>
          </a:solidFill>
        </p:grpSpPr>
        <p:grpSp>
          <p:nvGrpSpPr>
            <p:cNvPr id="31" name="Group 46">
              <a:extLst>
                <a:ext uri="{FF2B5EF4-FFF2-40B4-BE49-F238E27FC236}">
                  <a16:creationId xmlns:a16="http://schemas.microsoft.com/office/drawing/2014/main" id="{52E60DD2-4FF6-4602-9B4A-FFBFC3114D66}"/>
                </a:ext>
              </a:extLst>
            </p:cNvPr>
            <p:cNvGrpSpPr/>
            <p:nvPr/>
          </p:nvGrpSpPr>
          <p:grpSpPr>
            <a:xfrm>
              <a:off x="1603433" y="2317967"/>
              <a:ext cx="4048272" cy="2604222"/>
              <a:chOff x="1603433" y="2511829"/>
              <a:chExt cx="4048272" cy="2604222"/>
            </a:xfrm>
            <a:grpFill/>
          </p:grpSpPr>
          <p:sp>
            <p:nvSpPr>
              <p:cNvPr id="33" name="Rectangle 45">
                <a:extLst>
                  <a:ext uri="{FF2B5EF4-FFF2-40B4-BE49-F238E27FC236}">
                    <a16:creationId xmlns:a16="http://schemas.microsoft.com/office/drawing/2014/main" id="{74F3DA85-0C09-4C48-B4CE-416EE9F83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3433" y="4988532"/>
                <a:ext cx="3199930" cy="12751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34" name="Freeform 46">
                <a:extLst>
                  <a:ext uri="{FF2B5EF4-FFF2-40B4-BE49-F238E27FC236}">
                    <a16:creationId xmlns:a16="http://schemas.microsoft.com/office/drawing/2014/main" id="{05407D49-5CF2-4765-9389-D536355BEE62}"/>
                  </a:ext>
                </a:extLst>
              </p:cNvPr>
              <p:cNvSpPr/>
              <p:nvPr/>
            </p:nvSpPr>
            <p:spPr bwMode="auto">
              <a:xfrm>
                <a:off x="4798839" y="4476074"/>
                <a:ext cx="522656" cy="637597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35" name="Freeform 47">
                <a:extLst>
                  <a:ext uri="{FF2B5EF4-FFF2-40B4-BE49-F238E27FC236}">
                    <a16:creationId xmlns:a16="http://schemas.microsoft.com/office/drawing/2014/main" id="{E52594FA-10C4-4A05-ACD8-ED9BCFD42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76611" y="2511829"/>
                <a:ext cx="775094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36" name="Rectangle 48">
                <a:extLst>
                  <a:ext uri="{FF2B5EF4-FFF2-40B4-BE49-F238E27FC236}">
                    <a16:creationId xmlns:a16="http://schemas.microsoft.com/office/drawing/2014/main" id="{5EA801FE-25D9-4EA3-8051-EAED57A62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39247" y="4311937"/>
                <a:ext cx="231305" cy="13706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  <p:sp>
          <p:nvSpPr>
            <p:cNvPr id="32" name="Freeform 290">
              <a:extLst>
                <a:ext uri="{FF2B5EF4-FFF2-40B4-BE49-F238E27FC236}">
                  <a16:creationId xmlns:a16="http://schemas.microsoft.com/office/drawing/2014/main" id="{1CDAA123-342C-4E6B-990D-7A60B7D534B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139754" y="2613741"/>
              <a:ext cx="264095" cy="204551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37132" tIns="68567" rIns="137132" bIns="68567" anchor="ctr"/>
            <a:lstStyle/>
            <a:p>
              <a:pPr>
                <a:defRPr/>
              </a:pPr>
              <a:endParaRPr lang="en-US" sz="135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Group 4">
            <a:extLst>
              <a:ext uri="{FF2B5EF4-FFF2-40B4-BE49-F238E27FC236}">
                <a16:creationId xmlns:a16="http://schemas.microsoft.com/office/drawing/2014/main" id="{371D1E37-F4C9-4CAD-8F81-DAB0E01E5F54}"/>
              </a:ext>
            </a:extLst>
          </p:cNvPr>
          <p:cNvGrpSpPr/>
          <p:nvPr/>
        </p:nvGrpSpPr>
        <p:grpSpPr>
          <a:xfrm>
            <a:off x="1211567" y="1518962"/>
            <a:ext cx="4543925" cy="2296020"/>
            <a:chOff x="1615421" y="1974482"/>
            <a:chExt cx="6058566" cy="3061360"/>
          </a:xfrm>
          <a:solidFill>
            <a:schemeClr val="bg1">
              <a:lumMod val="75000"/>
            </a:schemeClr>
          </a:solidFill>
        </p:grpSpPr>
        <p:grpSp>
          <p:nvGrpSpPr>
            <p:cNvPr id="38" name="Group 47">
              <a:extLst>
                <a:ext uri="{FF2B5EF4-FFF2-40B4-BE49-F238E27FC236}">
                  <a16:creationId xmlns:a16="http://schemas.microsoft.com/office/drawing/2014/main" id="{0FA1D5EB-AB18-4C3D-9C11-7BC95157328D}"/>
                </a:ext>
              </a:extLst>
            </p:cNvPr>
            <p:cNvGrpSpPr/>
            <p:nvPr/>
          </p:nvGrpSpPr>
          <p:grpSpPr>
            <a:xfrm>
              <a:off x="1615421" y="1974482"/>
              <a:ext cx="6058566" cy="3061360"/>
              <a:chOff x="1615421" y="2168344"/>
              <a:chExt cx="6058566" cy="3061360"/>
            </a:xfrm>
            <a:grpFill/>
          </p:grpSpPr>
          <p:sp>
            <p:nvSpPr>
              <p:cNvPr id="40" name="Rectangle 45">
                <a:extLst>
                  <a:ext uri="{FF2B5EF4-FFF2-40B4-BE49-F238E27FC236}">
                    <a16:creationId xmlns:a16="http://schemas.microsoft.com/office/drawing/2014/main" id="{51DA5434-B59D-4B55-B657-0599E723F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421" y="5106570"/>
                <a:ext cx="3199930" cy="1224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id="{F5307D2E-8C11-4B77-B732-095817CA345F}"/>
                  </a:ext>
                </a:extLst>
              </p:cNvPr>
              <p:cNvSpPr/>
              <p:nvPr/>
            </p:nvSpPr>
            <p:spPr bwMode="auto">
              <a:xfrm>
                <a:off x="6823061" y="4589350"/>
                <a:ext cx="522656" cy="637597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id="{041343BB-AD35-42D1-958E-497D3FBBBB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98893" y="2168344"/>
                <a:ext cx="775094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3" name="Rectangle 48">
                <a:extLst>
                  <a:ext uri="{FF2B5EF4-FFF2-40B4-BE49-F238E27FC236}">
                    <a16:creationId xmlns:a16="http://schemas.microsoft.com/office/drawing/2014/main" id="{56AD423A-58F5-4FB9-83D1-FB400E2FF9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950705" y="4193911"/>
                <a:ext cx="655101" cy="13492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4" name="Rectangle 48">
                <a:extLst>
                  <a:ext uri="{FF2B5EF4-FFF2-40B4-BE49-F238E27FC236}">
                    <a16:creationId xmlns:a16="http://schemas.microsoft.com/office/drawing/2014/main" id="{96DE9E08-E184-4BD4-93C9-03B457AE3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6711" y="5103704"/>
                <a:ext cx="2168093" cy="126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  <p:sp>
          <p:nvSpPr>
            <p:cNvPr id="39" name="Freeform 328">
              <a:extLst>
                <a:ext uri="{FF2B5EF4-FFF2-40B4-BE49-F238E27FC236}">
                  <a16:creationId xmlns:a16="http://schemas.microsoft.com/office/drawing/2014/main" id="{196A31A9-D51C-4A5A-A876-E57330BBEBA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110599" y="2275109"/>
              <a:ext cx="308154" cy="171916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35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Group 36">
            <a:extLst>
              <a:ext uri="{FF2B5EF4-FFF2-40B4-BE49-F238E27FC236}">
                <a16:creationId xmlns:a16="http://schemas.microsoft.com/office/drawing/2014/main" id="{AF846E0F-FEDA-4376-8B4F-C2BF28A79EFB}"/>
              </a:ext>
            </a:extLst>
          </p:cNvPr>
          <p:cNvGrpSpPr/>
          <p:nvPr/>
        </p:nvGrpSpPr>
        <p:grpSpPr>
          <a:xfrm>
            <a:off x="1192307" y="3334399"/>
            <a:ext cx="5869549" cy="560553"/>
            <a:chOff x="1589741" y="4395064"/>
            <a:chExt cx="7826065" cy="74740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6" name="Rectangle 48">
              <a:extLst>
                <a:ext uri="{FF2B5EF4-FFF2-40B4-BE49-F238E27FC236}">
                  <a16:creationId xmlns:a16="http://schemas.microsoft.com/office/drawing/2014/main" id="{43485384-EDC4-4B87-9A6C-29CB2DB12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9741" y="5018492"/>
              <a:ext cx="7299247" cy="1239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47" name="Freeform 50">
              <a:extLst>
                <a:ext uri="{FF2B5EF4-FFF2-40B4-BE49-F238E27FC236}">
                  <a16:creationId xmlns:a16="http://schemas.microsoft.com/office/drawing/2014/main" id="{71C655C6-F733-43ED-A7DF-12AD27ABDE97}"/>
                </a:ext>
              </a:extLst>
            </p:cNvPr>
            <p:cNvSpPr/>
            <p:nvPr/>
          </p:nvSpPr>
          <p:spPr bwMode="auto">
            <a:xfrm>
              <a:off x="8804264" y="4395064"/>
              <a:ext cx="611542" cy="747404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</p:grpSp>
      <p:grpSp>
        <p:nvGrpSpPr>
          <p:cNvPr id="48" name="Group 43">
            <a:extLst>
              <a:ext uri="{FF2B5EF4-FFF2-40B4-BE49-F238E27FC236}">
                <a16:creationId xmlns:a16="http://schemas.microsoft.com/office/drawing/2014/main" id="{CC1E2A67-C705-43A2-BE15-49CA24E2A9F5}"/>
              </a:ext>
            </a:extLst>
          </p:cNvPr>
          <p:cNvGrpSpPr/>
          <p:nvPr/>
        </p:nvGrpSpPr>
        <p:grpSpPr>
          <a:xfrm>
            <a:off x="6728547" y="1261372"/>
            <a:ext cx="586654" cy="2089394"/>
            <a:chOff x="8971396" y="1631027"/>
            <a:chExt cx="782205" cy="2785859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49" name="Group 42">
              <a:extLst>
                <a:ext uri="{FF2B5EF4-FFF2-40B4-BE49-F238E27FC236}">
                  <a16:creationId xmlns:a16="http://schemas.microsoft.com/office/drawing/2014/main" id="{50C9CFCD-8DA4-4C49-A65F-9221A19E3F25}"/>
                </a:ext>
              </a:extLst>
            </p:cNvPr>
            <p:cNvGrpSpPr/>
            <p:nvPr/>
          </p:nvGrpSpPr>
          <p:grpSpPr>
            <a:xfrm>
              <a:off x="8971396" y="1631027"/>
              <a:ext cx="782205" cy="2785859"/>
              <a:chOff x="8971396" y="1631027"/>
              <a:chExt cx="782205" cy="2785859"/>
            </a:xfrm>
            <a:grpFill/>
          </p:grpSpPr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EBE37D6C-77F2-4BD9-8C3A-87A88F43A7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71396" y="1631027"/>
                <a:ext cx="782205" cy="1934044"/>
              </a:xfrm>
              <a:custGeom>
                <a:avLst/>
                <a:gdLst>
                  <a:gd name="T0" fmla="*/ 54 w 93"/>
                  <a:gd name="T1" fmla="*/ 92 h 230"/>
                  <a:gd name="T2" fmla="*/ 93 w 93"/>
                  <a:gd name="T3" fmla="*/ 47 h 230"/>
                  <a:gd name="T4" fmla="*/ 47 w 93"/>
                  <a:gd name="T5" fmla="*/ 0 h 230"/>
                  <a:gd name="T6" fmla="*/ 0 w 93"/>
                  <a:gd name="T7" fmla="*/ 47 h 230"/>
                  <a:gd name="T8" fmla="*/ 39 w 93"/>
                  <a:gd name="T9" fmla="*/ 92 h 230"/>
                  <a:gd name="T10" fmla="*/ 39 w 93"/>
                  <a:gd name="T11" fmla="*/ 230 h 230"/>
                  <a:gd name="T12" fmla="*/ 54 w 93"/>
                  <a:gd name="T13" fmla="*/ 230 h 230"/>
                  <a:gd name="T14" fmla="*/ 54 w 93"/>
                  <a:gd name="T15" fmla="*/ 92 h 230"/>
                  <a:gd name="T16" fmla="*/ 19 w 93"/>
                  <a:gd name="T17" fmla="*/ 47 h 230"/>
                  <a:gd name="T18" fmla="*/ 47 w 93"/>
                  <a:gd name="T19" fmla="*/ 19 h 230"/>
                  <a:gd name="T20" fmla="*/ 74 w 93"/>
                  <a:gd name="T21" fmla="*/ 47 h 230"/>
                  <a:gd name="T22" fmla="*/ 47 w 93"/>
                  <a:gd name="T23" fmla="*/ 74 h 230"/>
                  <a:gd name="T24" fmla="*/ 19 w 93"/>
                  <a:gd name="T25" fmla="*/ 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230">
                    <a:moveTo>
                      <a:pt x="54" y="92"/>
                    </a:moveTo>
                    <a:cubicBezTo>
                      <a:pt x="76" y="89"/>
                      <a:pt x="93" y="70"/>
                      <a:pt x="93" y="47"/>
                    </a:cubicBez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0"/>
                      <a:pt x="17" y="89"/>
                      <a:pt x="39" y="92"/>
                    </a:cubicBezTo>
                    <a:cubicBezTo>
                      <a:pt x="39" y="230"/>
                      <a:pt x="39" y="230"/>
                      <a:pt x="39" y="230"/>
                    </a:cubicBezTo>
                    <a:cubicBezTo>
                      <a:pt x="54" y="230"/>
                      <a:pt x="54" y="230"/>
                      <a:pt x="54" y="230"/>
                    </a:cubicBezTo>
                    <a:lnTo>
                      <a:pt x="54" y="92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7" y="19"/>
                    </a:cubicBezTo>
                    <a:cubicBezTo>
                      <a:pt x="62" y="19"/>
                      <a:pt x="74" y="32"/>
                      <a:pt x="74" y="47"/>
                    </a:cubicBezTo>
                    <a:cubicBezTo>
                      <a:pt x="74" y="62"/>
                      <a:pt x="62" y="74"/>
                      <a:pt x="47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52" name="Rectangle 48">
                <a:extLst>
                  <a:ext uri="{FF2B5EF4-FFF2-40B4-BE49-F238E27FC236}">
                    <a16:creationId xmlns:a16="http://schemas.microsoft.com/office/drawing/2014/main" id="{F9CB0A63-17E5-487D-B77C-3C9DF9994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8636803" y="3634665"/>
                <a:ext cx="1440000" cy="124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id="{777DB681-DD05-4A00-BB9D-5CD413084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8070" y="1911518"/>
              <a:ext cx="259137" cy="214069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86781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718E89-372A-4DB9-83EC-BEB4E1AC8B04}"/>
              </a:ext>
            </a:extLst>
          </p:cNvPr>
          <p:cNvSpPr/>
          <p:nvPr/>
        </p:nvSpPr>
        <p:spPr>
          <a:xfrm>
            <a:off x="194743" y="156754"/>
            <a:ext cx="8813075" cy="472004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6A61409-C834-4029-9B38-2041C0B9B041}"/>
              </a:ext>
            </a:extLst>
          </p:cNvPr>
          <p:cNvSpPr/>
          <p:nvPr/>
        </p:nvSpPr>
        <p:spPr>
          <a:xfrm>
            <a:off x="1237770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EB93B5-2FE2-4D8A-9E57-13693526C50F}"/>
              </a:ext>
            </a:extLst>
          </p:cNvPr>
          <p:cNvSpPr/>
          <p:nvPr/>
        </p:nvSpPr>
        <p:spPr>
          <a:xfrm>
            <a:off x="2553491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83018A3-9F72-456D-B9F9-7115B9AF62A2}"/>
              </a:ext>
            </a:extLst>
          </p:cNvPr>
          <p:cNvSpPr/>
          <p:nvPr/>
        </p:nvSpPr>
        <p:spPr>
          <a:xfrm>
            <a:off x="3873342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9B806D-FDF4-4676-9B07-18D7159380E3}"/>
              </a:ext>
            </a:extLst>
          </p:cNvPr>
          <p:cNvSpPr/>
          <p:nvPr/>
        </p:nvSpPr>
        <p:spPr>
          <a:xfrm>
            <a:off x="5189063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1911C60-A8F6-472F-94CA-B5495B1060DC}"/>
              </a:ext>
            </a:extLst>
          </p:cNvPr>
          <p:cNvSpPr/>
          <p:nvPr/>
        </p:nvSpPr>
        <p:spPr>
          <a:xfrm>
            <a:off x="6484394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8EBBDB7-B32B-4246-9C9E-0611C528D54A}"/>
              </a:ext>
            </a:extLst>
          </p:cNvPr>
          <p:cNvSpPr/>
          <p:nvPr/>
        </p:nvSpPr>
        <p:spPr>
          <a:xfrm>
            <a:off x="7800115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7E05474-4A44-4C1D-BA55-E065B0259B4D}"/>
              </a:ext>
            </a:extLst>
          </p:cNvPr>
          <p:cNvSpPr/>
          <p:nvPr/>
        </p:nvSpPr>
        <p:spPr>
          <a:xfrm>
            <a:off x="3210658" y="1941795"/>
            <a:ext cx="270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阶 段 计 划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EAB485-D158-4778-933A-5EEA2A2D2671}"/>
              </a:ext>
            </a:extLst>
          </p:cNvPr>
          <p:cNvSpPr/>
          <p:nvPr/>
        </p:nvSpPr>
        <p:spPr>
          <a:xfrm>
            <a:off x="6574241" y="4283277"/>
            <a:ext cx="2362442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800" spc="6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FOUR</a:t>
            </a:r>
            <a:endParaRPr lang="zh-CN" altLang="en-US" sz="2800" spc="6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F08B8D-3933-4710-A73B-04049FB7F75F}"/>
              </a:ext>
            </a:extLst>
          </p:cNvPr>
          <p:cNvSpPr txBox="1"/>
          <p:nvPr/>
        </p:nvSpPr>
        <p:spPr>
          <a:xfrm>
            <a:off x="4043723" y="2505484"/>
            <a:ext cx="4698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err="1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Tosummarize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what I have said: aim for the highest; never enter a bar room; do not touch liquor, or if at all only at meals; never speculate;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Ebrima" pitchFamily="2" charset="0"/>
              <a:cs typeface="Ebrima" pitchFamily="2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4235484-7067-4E43-A854-0B5D47CC57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>
          <a:xfrm>
            <a:off x="714060" y="1768922"/>
            <a:ext cx="3033505" cy="1732429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B15A1825-4E29-4F04-8117-498EC60A7511}"/>
              </a:ext>
            </a:extLst>
          </p:cNvPr>
          <p:cNvSpPr/>
          <p:nvPr/>
        </p:nvSpPr>
        <p:spPr>
          <a:xfrm>
            <a:off x="546847" y="1658471"/>
            <a:ext cx="3326495" cy="193637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45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2CEBF273-2DCF-4384-8CEB-832C9DCA5A23}"/>
              </a:ext>
            </a:extLst>
          </p:cNvPr>
          <p:cNvSpPr/>
          <p:nvPr/>
        </p:nvSpPr>
        <p:spPr>
          <a:xfrm>
            <a:off x="217715" y="285613"/>
            <a:ext cx="8665028" cy="480713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C3FD0C-89B9-4478-BD42-A096E17F5540}"/>
              </a:ext>
            </a:extLst>
          </p:cNvPr>
          <p:cNvSpPr/>
          <p:nvPr/>
        </p:nvSpPr>
        <p:spPr>
          <a:xfrm>
            <a:off x="333045" y="1120589"/>
            <a:ext cx="8434365" cy="231047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02957C-843C-4FA2-B15C-4D34E32BBFBA}"/>
              </a:ext>
            </a:extLst>
          </p:cNvPr>
          <p:cNvSpPr/>
          <p:nvPr/>
        </p:nvSpPr>
        <p:spPr>
          <a:xfrm>
            <a:off x="2816694" y="1777601"/>
            <a:ext cx="1211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工作概况 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6A8F3FC-729C-44DE-BC1A-B0DE7CF264DA}"/>
              </a:ext>
            </a:extLst>
          </p:cNvPr>
          <p:cNvSpPr/>
          <p:nvPr/>
        </p:nvSpPr>
        <p:spPr>
          <a:xfrm>
            <a:off x="1930625" y="1865272"/>
            <a:ext cx="101654" cy="101654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8F3AAF-5AEA-4E2A-9518-B64ACACDB19C}"/>
              </a:ext>
            </a:extLst>
          </p:cNvPr>
          <p:cNvSpPr/>
          <p:nvPr/>
        </p:nvSpPr>
        <p:spPr>
          <a:xfrm>
            <a:off x="2185020" y="1762358"/>
            <a:ext cx="742896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ONE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8885CE-A0B1-4008-BB8A-CE4AF0FD358D}"/>
              </a:ext>
            </a:extLst>
          </p:cNvPr>
          <p:cNvSpPr/>
          <p:nvPr/>
        </p:nvSpPr>
        <p:spPr>
          <a:xfrm>
            <a:off x="2816694" y="2496633"/>
            <a:ext cx="1211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阶段成就 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A24CFAA-657D-48B4-922C-2C13740A347A}"/>
              </a:ext>
            </a:extLst>
          </p:cNvPr>
          <p:cNvSpPr/>
          <p:nvPr/>
        </p:nvSpPr>
        <p:spPr>
          <a:xfrm>
            <a:off x="1930625" y="2584304"/>
            <a:ext cx="101654" cy="101654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8CB1A86-C12B-425C-8B6F-50EE4E2BD2C6}"/>
              </a:ext>
            </a:extLst>
          </p:cNvPr>
          <p:cNvSpPr/>
          <p:nvPr/>
        </p:nvSpPr>
        <p:spPr>
          <a:xfrm>
            <a:off x="2138533" y="2481390"/>
            <a:ext cx="789383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TWO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DAB8140-0893-448D-8AC9-54E18A7F0DAC}"/>
              </a:ext>
            </a:extLst>
          </p:cNvPr>
          <p:cNvSpPr/>
          <p:nvPr/>
        </p:nvSpPr>
        <p:spPr>
          <a:xfrm>
            <a:off x="5835184" y="1792843"/>
            <a:ext cx="1211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经验教训</a:t>
            </a:r>
            <a:endParaRPr kumimoji="1"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C5DCF2F-E21B-4ED7-82E6-794CE04E31F4}"/>
              </a:ext>
            </a:extLst>
          </p:cNvPr>
          <p:cNvSpPr/>
          <p:nvPr/>
        </p:nvSpPr>
        <p:spPr>
          <a:xfrm>
            <a:off x="4934533" y="1865272"/>
            <a:ext cx="101654" cy="101654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1F79E1A-E816-41DB-8420-E478B362718A}"/>
              </a:ext>
            </a:extLst>
          </p:cNvPr>
          <p:cNvSpPr/>
          <p:nvPr/>
        </p:nvSpPr>
        <p:spPr>
          <a:xfrm>
            <a:off x="5052828" y="1777600"/>
            <a:ext cx="893578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THREE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F4C7578-2328-4228-A187-541E7B9B4F63}"/>
              </a:ext>
            </a:extLst>
          </p:cNvPr>
          <p:cNvSpPr/>
          <p:nvPr/>
        </p:nvSpPr>
        <p:spPr>
          <a:xfrm>
            <a:off x="5835184" y="2511876"/>
            <a:ext cx="1211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阶段计划 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AE2A05B-79D9-4DFF-A09C-FF2751A4B9BB}"/>
              </a:ext>
            </a:extLst>
          </p:cNvPr>
          <p:cNvSpPr/>
          <p:nvPr/>
        </p:nvSpPr>
        <p:spPr>
          <a:xfrm>
            <a:off x="4934533" y="2584305"/>
            <a:ext cx="101654" cy="101654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744A49A-F24C-4C57-A30E-1513E6F94AB2}"/>
              </a:ext>
            </a:extLst>
          </p:cNvPr>
          <p:cNvSpPr/>
          <p:nvPr/>
        </p:nvSpPr>
        <p:spPr>
          <a:xfrm>
            <a:off x="5124963" y="2496633"/>
            <a:ext cx="821443" cy="27699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FOUR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37509C08-024E-4FAD-99C6-37B4A2E22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78" b="5907"/>
          <a:stretch/>
        </p:blipFill>
        <p:spPr>
          <a:xfrm>
            <a:off x="333045" y="3431062"/>
            <a:ext cx="8434365" cy="1537412"/>
          </a:xfrm>
          <a:prstGeom prst="rect">
            <a:avLst/>
          </a:prstGeom>
        </p:spPr>
      </p:pic>
      <p:sp>
        <p:nvSpPr>
          <p:cNvPr id="38" name="TextBox 7">
            <a:extLst>
              <a:ext uri="{FF2B5EF4-FFF2-40B4-BE49-F238E27FC236}">
                <a16:creationId xmlns:a16="http://schemas.microsoft.com/office/drawing/2014/main" id="{D4772686-706C-4E98-95CA-A693E0EE41A7}"/>
              </a:ext>
            </a:extLst>
          </p:cNvPr>
          <p:cNvSpPr txBox="1"/>
          <p:nvPr/>
        </p:nvSpPr>
        <p:spPr>
          <a:xfrm>
            <a:off x="1813649" y="2130640"/>
            <a:ext cx="2368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latin typeface="Montserrat" charset="0"/>
                <a:ea typeface="Montserrat" charset="0"/>
                <a:cs typeface="Montserrat" charset="0"/>
              </a:rPr>
              <a:t>write here </a:t>
            </a:r>
            <a:r>
              <a:rPr lang="en-US" altLang="zh-CN" sz="1200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98321B15-C56D-481D-AAF7-A16ED05D3165}"/>
              </a:ext>
            </a:extLst>
          </p:cNvPr>
          <p:cNvSpPr txBox="1"/>
          <p:nvPr/>
        </p:nvSpPr>
        <p:spPr>
          <a:xfrm>
            <a:off x="1813649" y="2832018"/>
            <a:ext cx="2368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latin typeface="Montserrat" charset="0"/>
                <a:ea typeface="Montserrat" charset="0"/>
                <a:cs typeface="Montserrat" charset="0"/>
              </a:rPr>
              <a:t>write here </a:t>
            </a:r>
            <a:r>
              <a:rPr lang="en-US" altLang="zh-CN" sz="1200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3D8E3C0F-EEF5-411A-B42A-EBEB92D4E348}"/>
              </a:ext>
            </a:extLst>
          </p:cNvPr>
          <p:cNvSpPr txBox="1"/>
          <p:nvPr/>
        </p:nvSpPr>
        <p:spPr>
          <a:xfrm>
            <a:off x="4826130" y="2101942"/>
            <a:ext cx="2368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latin typeface="Montserrat" charset="0"/>
                <a:ea typeface="Montserrat" charset="0"/>
                <a:cs typeface="Montserrat" charset="0"/>
              </a:rPr>
              <a:t>write here </a:t>
            </a:r>
            <a:r>
              <a:rPr lang="en-US" altLang="zh-CN" sz="1200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1" name="TextBox 7">
            <a:extLst>
              <a:ext uri="{FF2B5EF4-FFF2-40B4-BE49-F238E27FC236}">
                <a16:creationId xmlns:a16="http://schemas.microsoft.com/office/drawing/2014/main" id="{EBDA81AE-C98C-4DE3-B960-DC34492C6178}"/>
              </a:ext>
            </a:extLst>
          </p:cNvPr>
          <p:cNvSpPr txBox="1"/>
          <p:nvPr/>
        </p:nvSpPr>
        <p:spPr>
          <a:xfrm>
            <a:off x="4826130" y="2803320"/>
            <a:ext cx="23686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latin typeface="Montserrat" charset="0"/>
                <a:ea typeface="Montserrat" charset="0"/>
                <a:cs typeface="Montserrat" charset="0"/>
              </a:rPr>
              <a:t>write here </a:t>
            </a:r>
            <a:r>
              <a:rPr lang="en-US" altLang="zh-CN" sz="1200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D3737EF-22F4-4E76-BAAA-9F2791D558B1}"/>
              </a:ext>
            </a:extLst>
          </p:cNvPr>
          <p:cNvSpPr/>
          <p:nvPr/>
        </p:nvSpPr>
        <p:spPr>
          <a:xfrm>
            <a:off x="1322516" y="239985"/>
            <a:ext cx="6455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chemeClr val="bg2">
                    <a:lumMod val="10000"/>
                  </a:schemeClr>
                </a:solidFill>
                <a:latin typeface="Stencil" panose="040409050D0802020404" pitchFamily="82" charset="0"/>
                <a:ea typeface="华文隶书" panose="02010800040101010101" pitchFamily="2" charset="-122"/>
                <a:sym typeface="微软雅黑" panose="020B0503020204020204" pitchFamily="34" charset="-122"/>
              </a:rPr>
              <a:t>C o n t e n t s</a:t>
            </a:r>
            <a:endParaRPr lang="zh-CN" altLang="en-US" sz="7200" dirty="0">
              <a:solidFill>
                <a:schemeClr val="bg2">
                  <a:lumMod val="10000"/>
                </a:schemeClr>
              </a:solidFill>
              <a:latin typeface="Stencil" panose="040409050D0802020404" pitchFamily="82" charset="0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22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16DC8AB1-D463-4A9E-AD2C-0D09B2F82270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1E48A3AC-F05A-4125-8CB0-10E98143965F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53E39B6-23C5-4C62-AE43-6F680438BE71}"/>
              </a:ext>
            </a:extLst>
          </p:cNvPr>
          <p:cNvGrpSpPr/>
          <p:nvPr/>
        </p:nvGrpSpPr>
        <p:grpSpPr>
          <a:xfrm>
            <a:off x="3423881" y="1639166"/>
            <a:ext cx="2367881" cy="2367881"/>
            <a:chOff x="2987890" y="1094732"/>
            <a:chExt cx="3168220" cy="3168220"/>
          </a:xfrm>
        </p:grpSpPr>
        <p:grpSp>
          <p:nvGrpSpPr>
            <p:cNvPr id="5" name="01">
              <a:extLst>
                <a:ext uri="{FF2B5EF4-FFF2-40B4-BE49-F238E27FC236}">
                  <a16:creationId xmlns:a16="http://schemas.microsoft.com/office/drawing/2014/main" id="{67636661-5124-48AF-9D45-BDC188A2C34A}"/>
                </a:ext>
              </a:extLst>
            </p:cNvPr>
            <p:cNvGrpSpPr/>
            <p:nvPr/>
          </p:nvGrpSpPr>
          <p:grpSpPr>
            <a:xfrm>
              <a:off x="3353186" y="1486677"/>
              <a:ext cx="580156" cy="564992"/>
              <a:chOff x="3353186" y="1379585"/>
              <a:chExt cx="580156" cy="56499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E9BF34B-E52C-4524-8F3A-453FB4FD51D3}"/>
                  </a:ext>
                </a:extLst>
              </p:cNvPr>
              <p:cNvGrpSpPr/>
              <p:nvPr/>
            </p:nvGrpSpPr>
            <p:grpSpPr>
              <a:xfrm>
                <a:off x="3368350" y="1379585"/>
                <a:ext cx="564992" cy="564992"/>
                <a:chOff x="3368350" y="1379585"/>
                <a:chExt cx="564992" cy="564992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DB8B83B8-B8C4-4359-AC98-1B5B87E6A31D}"/>
                    </a:ext>
                  </a:extLst>
                </p:cNvPr>
                <p:cNvSpPr/>
                <p:nvPr/>
              </p:nvSpPr>
              <p:spPr bwMode="auto">
                <a:xfrm flipV="1">
                  <a:off x="3368350" y="1379585"/>
                  <a:ext cx="564992" cy="56499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  <a:alpha val="54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9D41E135-AA84-4381-B6E7-7A6D20F5FD61}"/>
                    </a:ext>
                  </a:extLst>
                </p:cNvPr>
                <p:cNvSpPr/>
                <p:nvPr/>
              </p:nvSpPr>
              <p:spPr bwMode="auto">
                <a:xfrm flipV="1">
                  <a:off x="3397604" y="1408839"/>
                  <a:ext cx="506484" cy="50648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30" name="目录文字">
                <a:extLst>
                  <a:ext uri="{FF2B5EF4-FFF2-40B4-BE49-F238E27FC236}">
                    <a16:creationId xmlns:a16="http://schemas.microsoft.com/office/drawing/2014/main" id="{EEC7DFD8-4FDA-45AF-B006-33CEB3734D0F}"/>
                  </a:ext>
                </a:extLst>
              </p:cNvPr>
              <p:cNvSpPr txBox="1"/>
              <p:nvPr/>
            </p:nvSpPr>
            <p:spPr>
              <a:xfrm>
                <a:off x="3353186" y="1523581"/>
                <a:ext cx="580155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800100" dist="50800" dir="16560000" sx="197000" sy="197000" algn="tl" rotWithShape="0">
                  <a:prstClr val="black">
                    <a:alpha val="0"/>
                  </a:prst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buFont typeface="Arial" panose="020B0604020202020204" pitchFamily="34" charset="0"/>
                  <a:buNone/>
                  <a:defRPr sz="3600">
                    <a:gradFill flip="none" rotWithShape="1">
                      <a:gsLst>
                        <a:gs pos="51000">
                          <a:schemeClr val="bg1"/>
                        </a:gs>
                        <a:gs pos="94495">
                          <a:schemeClr val="bg1">
                            <a:lumMod val="50000"/>
                          </a:schemeClr>
                        </a:gs>
                        <a:gs pos="58000">
                          <a:schemeClr val="accent3">
                            <a:lumMod val="75000"/>
                          </a:schemeClr>
                        </a:gs>
                        <a:gs pos="0">
                          <a:schemeClr val="bg1">
                            <a:lumMod val="85000"/>
                          </a:schemeClr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76200" dir="6000000" sx="98000" sy="98000" algn="tl" rotWithShape="0">
                        <a:prstClr val="black">
                          <a:alpha val="23000"/>
                        </a:prstClr>
                      </a:outerShdw>
                    </a:effectLst>
                    <a:latin typeface="方正兰亭粗黑_GBK" panose="02000000000000000000" pitchFamily="2" charset="-122"/>
                    <a:ea typeface="方正兰亭粗黑_GBK" panose="02000000000000000000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A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A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A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01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F80EB20-5AF8-40F7-A223-3C5F5F54C18F}"/>
                </a:ext>
              </a:extLst>
            </p:cNvPr>
            <p:cNvGrpSpPr/>
            <p:nvPr/>
          </p:nvGrpSpPr>
          <p:grpSpPr>
            <a:xfrm>
              <a:off x="2987890" y="1094732"/>
              <a:ext cx="3168220" cy="3168220"/>
              <a:chOff x="2987890" y="987640"/>
              <a:chExt cx="3168220" cy="3168220"/>
            </a:xfrm>
          </p:grpSpPr>
          <p:sp>
            <p:nvSpPr>
              <p:cNvPr id="25" name="任意多边形 60">
                <a:extLst>
                  <a:ext uri="{FF2B5EF4-FFF2-40B4-BE49-F238E27FC236}">
                    <a16:creationId xmlns:a16="http://schemas.microsoft.com/office/drawing/2014/main" id="{B8848164-B6D4-4934-87A8-D75F16994A66}"/>
                  </a:ext>
                </a:extLst>
              </p:cNvPr>
              <p:cNvSpPr/>
              <p:nvPr/>
            </p:nvSpPr>
            <p:spPr bwMode="auto">
              <a:xfrm>
                <a:off x="2987890" y="987640"/>
                <a:ext cx="1332093" cy="1332093"/>
              </a:xfrm>
              <a:custGeom>
                <a:avLst/>
                <a:gdLst>
                  <a:gd name="connsiteX0" fmla="*/ 0 w 1332093"/>
                  <a:gd name="connsiteY0" fmla="*/ 0 h 1332093"/>
                  <a:gd name="connsiteX1" fmla="*/ 1332093 w 1332093"/>
                  <a:gd name="connsiteY1" fmla="*/ 0 h 1332093"/>
                  <a:gd name="connsiteX2" fmla="*/ 1044073 w 1332093"/>
                  <a:gd name="connsiteY2" fmla="*/ 288020 h 1332093"/>
                  <a:gd name="connsiteX3" fmla="*/ 288020 w 1332093"/>
                  <a:gd name="connsiteY3" fmla="*/ 288020 h 1332093"/>
                  <a:gd name="connsiteX4" fmla="*/ 288020 w 1332093"/>
                  <a:gd name="connsiteY4" fmla="*/ 1044073 h 1332093"/>
                  <a:gd name="connsiteX5" fmla="*/ 0 w 1332093"/>
                  <a:gd name="connsiteY5" fmla="*/ 1332093 h 133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093" h="1332093">
                    <a:moveTo>
                      <a:pt x="0" y="0"/>
                    </a:moveTo>
                    <a:lnTo>
                      <a:pt x="1332093" y="0"/>
                    </a:lnTo>
                    <a:lnTo>
                      <a:pt x="1044073" y="288020"/>
                    </a:lnTo>
                    <a:lnTo>
                      <a:pt x="288020" y="288020"/>
                    </a:lnTo>
                    <a:lnTo>
                      <a:pt x="288020" y="1044073"/>
                    </a:lnTo>
                    <a:lnTo>
                      <a:pt x="0" y="133209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2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" name="任意多边形 61">
                <a:extLst>
                  <a:ext uri="{FF2B5EF4-FFF2-40B4-BE49-F238E27FC236}">
                    <a16:creationId xmlns:a16="http://schemas.microsoft.com/office/drawing/2014/main" id="{00562036-D2F6-4A51-B32B-39AA3936AEEC}"/>
                  </a:ext>
                </a:extLst>
              </p:cNvPr>
              <p:cNvSpPr/>
              <p:nvPr/>
            </p:nvSpPr>
            <p:spPr bwMode="auto">
              <a:xfrm flipH="1">
                <a:off x="4824017" y="987640"/>
                <a:ext cx="1332093" cy="1332093"/>
              </a:xfrm>
              <a:custGeom>
                <a:avLst/>
                <a:gdLst>
                  <a:gd name="connsiteX0" fmla="*/ 0 w 1332093"/>
                  <a:gd name="connsiteY0" fmla="*/ 0 h 1332093"/>
                  <a:gd name="connsiteX1" fmla="*/ 1332093 w 1332093"/>
                  <a:gd name="connsiteY1" fmla="*/ 0 h 1332093"/>
                  <a:gd name="connsiteX2" fmla="*/ 1044073 w 1332093"/>
                  <a:gd name="connsiteY2" fmla="*/ 288020 h 1332093"/>
                  <a:gd name="connsiteX3" fmla="*/ 288020 w 1332093"/>
                  <a:gd name="connsiteY3" fmla="*/ 288020 h 1332093"/>
                  <a:gd name="connsiteX4" fmla="*/ 288020 w 1332093"/>
                  <a:gd name="connsiteY4" fmla="*/ 1044073 h 1332093"/>
                  <a:gd name="connsiteX5" fmla="*/ 0 w 1332093"/>
                  <a:gd name="connsiteY5" fmla="*/ 1332093 h 133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093" h="1332093">
                    <a:moveTo>
                      <a:pt x="0" y="0"/>
                    </a:moveTo>
                    <a:lnTo>
                      <a:pt x="1332093" y="0"/>
                    </a:lnTo>
                    <a:lnTo>
                      <a:pt x="1044073" y="288020"/>
                    </a:lnTo>
                    <a:lnTo>
                      <a:pt x="288020" y="288020"/>
                    </a:lnTo>
                    <a:lnTo>
                      <a:pt x="288020" y="1044073"/>
                    </a:lnTo>
                    <a:lnTo>
                      <a:pt x="0" y="1332093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2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" name="任意多边形 62">
                <a:extLst>
                  <a:ext uri="{FF2B5EF4-FFF2-40B4-BE49-F238E27FC236}">
                    <a16:creationId xmlns:a16="http://schemas.microsoft.com/office/drawing/2014/main" id="{27282FDC-0806-46FC-9BA9-9518B3779AA0}"/>
                  </a:ext>
                </a:extLst>
              </p:cNvPr>
              <p:cNvSpPr/>
              <p:nvPr/>
            </p:nvSpPr>
            <p:spPr bwMode="auto">
              <a:xfrm flipV="1">
                <a:off x="2987890" y="2823767"/>
                <a:ext cx="1332093" cy="1332093"/>
              </a:xfrm>
              <a:custGeom>
                <a:avLst/>
                <a:gdLst>
                  <a:gd name="connsiteX0" fmla="*/ 0 w 1332093"/>
                  <a:gd name="connsiteY0" fmla="*/ 0 h 1332093"/>
                  <a:gd name="connsiteX1" fmla="*/ 1332093 w 1332093"/>
                  <a:gd name="connsiteY1" fmla="*/ 0 h 1332093"/>
                  <a:gd name="connsiteX2" fmla="*/ 1044073 w 1332093"/>
                  <a:gd name="connsiteY2" fmla="*/ 288020 h 1332093"/>
                  <a:gd name="connsiteX3" fmla="*/ 288020 w 1332093"/>
                  <a:gd name="connsiteY3" fmla="*/ 288020 h 1332093"/>
                  <a:gd name="connsiteX4" fmla="*/ 288020 w 1332093"/>
                  <a:gd name="connsiteY4" fmla="*/ 1044073 h 1332093"/>
                  <a:gd name="connsiteX5" fmla="*/ 0 w 1332093"/>
                  <a:gd name="connsiteY5" fmla="*/ 1332093 h 133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093" h="1332093">
                    <a:moveTo>
                      <a:pt x="0" y="0"/>
                    </a:moveTo>
                    <a:lnTo>
                      <a:pt x="1332093" y="0"/>
                    </a:lnTo>
                    <a:lnTo>
                      <a:pt x="1044073" y="288020"/>
                    </a:lnTo>
                    <a:lnTo>
                      <a:pt x="288020" y="288020"/>
                    </a:lnTo>
                    <a:lnTo>
                      <a:pt x="288020" y="1044073"/>
                    </a:lnTo>
                    <a:lnTo>
                      <a:pt x="0" y="1332093"/>
                    </a:lnTo>
                    <a:close/>
                  </a:path>
                </a:pathLst>
              </a:custGeom>
              <a:solidFill>
                <a:srgbClr val="0D0D0D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2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" name="任意多边形 63">
                <a:extLst>
                  <a:ext uri="{FF2B5EF4-FFF2-40B4-BE49-F238E27FC236}">
                    <a16:creationId xmlns:a16="http://schemas.microsoft.com/office/drawing/2014/main" id="{C4D14FB6-7F5D-48DC-A188-869D1C769832}"/>
                  </a:ext>
                </a:extLst>
              </p:cNvPr>
              <p:cNvSpPr/>
              <p:nvPr/>
            </p:nvSpPr>
            <p:spPr bwMode="auto">
              <a:xfrm flipH="1" flipV="1">
                <a:off x="4824017" y="2823767"/>
                <a:ext cx="1332093" cy="1332093"/>
              </a:xfrm>
              <a:custGeom>
                <a:avLst/>
                <a:gdLst>
                  <a:gd name="connsiteX0" fmla="*/ 0 w 1332093"/>
                  <a:gd name="connsiteY0" fmla="*/ 0 h 1332093"/>
                  <a:gd name="connsiteX1" fmla="*/ 1332093 w 1332093"/>
                  <a:gd name="connsiteY1" fmla="*/ 0 h 1332093"/>
                  <a:gd name="connsiteX2" fmla="*/ 1044073 w 1332093"/>
                  <a:gd name="connsiteY2" fmla="*/ 288020 h 1332093"/>
                  <a:gd name="connsiteX3" fmla="*/ 288020 w 1332093"/>
                  <a:gd name="connsiteY3" fmla="*/ 288020 h 1332093"/>
                  <a:gd name="connsiteX4" fmla="*/ 288020 w 1332093"/>
                  <a:gd name="connsiteY4" fmla="*/ 1044073 h 1332093"/>
                  <a:gd name="connsiteX5" fmla="*/ 0 w 1332093"/>
                  <a:gd name="connsiteY5" fmla="*/ 1332093 h 133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093" h="1332093">
                    <a:moveTo>
                      <a:pt x="0" y="0"/>
                    </a:moveTo>
                    <a:lnTo>
                      <a:pt x="1332093" y="0"/>
                    </a:lnTo>
                    <a:lnTo>
                      <a:pt x="1044073" y="288020"/>
                    </a:lnTo>
                    <a:lnTo>
                      <a:pt x="288020" y="288020"/>
                    </a:lnTo>
                    <a:lnTo>
                      <a:pt x="288020" y="1044073"/>
                    </a:lnTo>
                    <a:lnTo>
                      <a:pt x="0" y="133209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2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0ECB48D-617C-466A-8DEB-F3D2A13E7FCE}"/>
                </a:ext>
              </a:extLst>
            </p:cNvPr>
            <p:cNvGrpSpPr/>
            <p:nvPr/>
          </p:nvGrpSpPr>
          <p:grpSpPr>
            <a:xfrm>
              <a:off x="3750948" y="2172824"/>
              <a:ext cx="1642104" cy="1012037"/>
              <a:chOff x="3653936" y="1976268"/>
              <a:chExt cx="1642104" cy="847499"/>
            </a:xfrm>
          </p:grpSpPr>
          <p:sp>
            <p:nvSpPr>
              <p:cNvPr id="23" name="Freeform 41">
                <a:extLst>
                  <a:ext uri="{FF2B5EF4-FFF2-40B4-BE49-F238E27FC236}">
                    <a16:creationId xmlns:a16="http://schemas.microsoft.com/office/drawing/2014/main" id="{B286D89F-8FE4-4CB0-925D-0EFB2B871C53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4121597" y="1976268"/>
                <a:ext cx="706783" cy="501505"/>
              </a:xfrm>
              <a:custGeom>
                <a:avLst/>
                <a:gdLst>
                  <a:gd name="T0" fmla="*/ 2147483646 w 105"/>
                  <a:gd name="T1" fmla="*/ 2147483646 h 78"/>
                  <a:gd name="T2" fmla="*/ 2147483646 w 105"/>
                  <a:gd name="T3" fmla="*/ 2147483646 h 78"/>
                  <a:gd name="T4" fmla="*/ 2147483646 w 105"/>
                  <a:gd name="T5" fmla="*/ 2147483646 h 78"/>
                  <a:gd name="T6" fmla="*/ 2147483646 w 105"/>
                  <a:gd name="T7" fmla="*/ 2147483646 h 78"/>
                  <a:gd name="T8" fmla="*/ 2147483646 w 105"/>
                  <a:gd name="T9" fmla="*/ 2147483646 h 78"/>
                  <a:gd name="T10" fmla="*/ 2147483646 w 105"/>
                  <a:gd name="T11" fmla="*/ 2147483646 h 78"/>
                  <a:gd name="T12" fmla="*/ 2147483646 w 105"/>
                  <a:gd name="T13" fmla="*/ 2147483646 h 78"/>
                  <a:gd name="T14" fmla="*/ 2147483646 w 105"/>
                  <a:gd name="T15" fmla="*/ 2147483646 h 78"/>
                  <a:gd name="T16" fmla="*/ 2147483646 w 105"/>
                  <a:gd name="T17" fmla="*/ 2147483646 h 78"/>
                  <a:gd name="T18" fmla="*/ 2147483646 w 105"/>
                  <a:gd name="T19" fmla="*/ 2147483646 h 78"/>
                  <a:gd name="T20" fmla="*/ 2147483646 w 105"/>
                  <a:gd name="T21" fmla="*/ 2147483646 h 78"/>
                  <a:gd name="T22" fmla="*/ 2147483646 w 105"/>
                  <a:gd name="T23" fmla="*/ 2147483646 h 78"/>
                  <a:gd name="T24" fmla="*/ 2147483646 w 105"/>
                  <a:gd name="T25" fmla="*/ 2147483646 h 78"/>
                  <a:gd name="T26" fmla="*/ 2147483646 w 105"/>
                  <a:gd name="T27" fmla="*/ 2147483646 h 78"/>
                  <a:gd name="T28" fmla="*/ 2147483646 w 105"/>
                  <a:gd name="T29" fmla="*/ 2147483646 h 78"/>
                  <a:gd name="T30" fmla="*/ 2147483646 w 105"/>
                  <a:gd name="T31" fmla="*/ 2147483646 h 78"/>
                  <a:gd name="T32" fmla="*/ 2147483646 w 105"/>
                  <a:gd name="T33" fmla="*/ 2147483646 h 78"/>
                  <a:gd name="T34" fmla="*/ 2147483646 w 105"/>
                  <a:gd name="T35" fmla="*/ 0 h 78"/>
                  <a:gd name="T36" fmla="*/ 2147483646 w 105"/>
                  <a:gd name="T37" fmla="*/ 2147483646 h 78"/>
                  <a:gd name="T38" fmla="*/ 2147483646 w 105"/>
                  <a:gd name="T39" fmla="*/ 2147483646 h 78"/>
                  <a:gd name="T40" fmla="*/ 2147483646 w 105"/>
                  <a:gd name="T41" fmla="*/ 2147483646 h 78"/>
                  <a:gd name="T42" fmla="*/ 0 w 105"/>
                  <a:gd name="T43" fmla="*/ 2147483646 h 78"/>
                  <a:gd name="T44" fmla="*/ 0 w 105"/>
                  <a:gd name="T45" fmla="*/ 2147483646 h 78"/>
                  <a:gd name="T46" fmla="*/ 2147483646 w 105"/>
                  <a:gd name="T47" fmla="*/ 2147483646 h 78"/>
                  <a:gd name="T48" fmla="*/ 2147483646 w 105"/>
                  <a:gd name="T49" fmla="*/ 2147483646 h 78"/>
                  <a:gd name="T50" fmla="*/ 2147483646 w 105"/>
                  <a:gd name="T51" fmla="*/ 2147483646 h 78"/>
                  <a:gd name="T52" fmla="*/ 2147483646 w 105"/>
                  <a:gd name="T53" fmla="*/ 2147483646 h 78"/>
                  <a:gd name="T54" fmla="*/ 2147483646 w 105"/>
                  <a:gd name="T55" fmla="*/ 2147483646 h 78"/>
                  <a:gd name="T56" fmla="*/ 2147483646 w 105"/>
                  <a:gd name="T57" fmla="*/ 2147483646 h 78"/>
                  <a:gd name="T58" fmla="*/ 2147483646 w 105"/>
                  <a:gd name="T59" fmla="*/ 2147483646 h 78"/>
                  <a:gd name="T60" fmla="*/ 2147483646 w 105"/>
                  <a:gd name="T61" fmla="*/ 2147483646 h 78"/>
                  <a:gd name="T62" fmla="*/ 2147483646 w 105"/>
                  <a:gd name="T63" fmla="*/ 2147483646 h 78"/>
                  <a:gd name="T64" fmla="*/ 2147483646 w 105"/>
                  <a:gd name="T65" fmla="*/ 2147483646 h 78"/>
                  <a:gd name="T66" fmla="*/ 2147483646 w 105"/>
                  <a:gd name="T67" fmla="*/ 2147483646 h 78"/>
                  <a:gd name="T68" fmla="*/ 2147483646 w 105"/>
                  <a:gd name="T69" fmla="*/ 2147483646 h 78"/>
                  <a:gd name="T70" fmla="*/ 2147483646 w 105"/>
                  <a:gd name="T71" fmla="*/ 2147483646 h 78"/>
                  <a:gd name="T72" fmla="*/ 2147483646 w 105"/>
                  <a:gd name="T73" fmla="*/ 2147483646 h 78"/>
                  <a:gd name="T74" fmla="*/ 2147483646 w 105"/>
                  <a:gd name="T75" fmla="*/ 0 h 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78"/>
                  <a:gd name="T116" fmla="*/ 105 w 105"/>
                  <a:gd name="T117" fmla="*/ 78 h 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78">
                    <a:moveTo>
                      <a:pt x="52" y="14"/>
                    </a:moveTo>
                    <a:cubicBezTo>
                      <a:pt x="70" y="14"/>
                      <a:pt x="84" y="29"/>
                      <a:pt x="84" y="46"/>
                    </a:cubicBezTo>
                    <a:cubicBezTo>
                      <a:pt x="84" y="47"/>
                      <a:pt x="84" y="49"/>
                      <a:pt x="84" y="50"/>
                    </a:cubicBezTo>
                    <a:cubicBezTo>
                      <a:pt x="80" y="51"/>
                      <a:pt x="76" y="53"/>
                      <a:pt x="72" y="54"/>
                    </a:cubicBezTo>
                    <a:cubicBezTo>
                      <a:pt x="68" y="55"/>
                      <a:pt x="65" y="55"/>
                      <a:pt x="61" y="55"/>
                    </a:cubicBezTo>
                    <a:cubicBezTo>
                      <a:pt x="60" y="54"/>
                      <a:pt x="58" y="52"/>
                      <a:pt x="56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6" y="52"/>
                      <a:pt x="43" y="55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61"/>
                      <a:pt x="46" y="64"/>
                      <a:pt x="49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8" y="64"/>
                      <a:pt x="60" y="62"/>
                      <a:pt x="61" y="60"/>
                    </a:cubicBezTo>
                    <a:cubicBezTo>
                      <a:pt x="65" y="60"/>
                      <a:pt x="69" y="59"/>
                      <a:pt x="73" y="59"/>
                    </a:cubicBezTo>
                    <a:cubicBezTo>
                      <a:pt x="76" y="58"/>
                      <a:pt x="79" y="57"/>
                      <a:pt x="82" y="56"/>
                    </a:cubicBezTo>
                    <a:cubicBezTo>
                      <a:pt x="78" y="69"/>
                      <a:pt x="66" y="78"/>
                      <a:pt x="52" y="78"/>
                    </a:cubicBezTo>
                    <a:cubicBezTo>
                      <a:pt x="34" y="78"/>
                      <a:pt x="20" y="64"/>
                      <a:pt x="20" y="46"/>
                    </a:cubicBezTo>
                    <a:cubicBezTo>
                      <a:pt x="20" y="29"/>
                      <a:pt x="34" y="14"/>
                      <a:pt x="52" y="14"/>
                    </a:cubicBezTo>
                    <a:close/>
                    <a:moveTo>
                      <a:pt x="52" y="0"/>
                    </a:moveTo>
                    <a:cubicBezTo>
                      <a:pt x="39" y="0"/>
                      <a:pt x="28" y="5"/>
                      <a:pt x="20" y="14"/>
                    </a:cubicBezTo>
                    <a:cubicBezTo>
                      <a:pt x="14" y="19"/>
                      <a:pt x="10" y="26"/>
                      <a:pt x="8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6"/>
                      <a:pt x="0" y="4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4"/>
                      <a:pt x="3" y="57"/>
                      <a:pt x="6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7" y="28"/>
                      <a:pt x="20" y="23"/>
                      <a:pt x="25" y="19"/>
                    </a:cubicBezTo>
                    <a:cubicBezTo>
                      <a:pt x="32" y="12"/>
                      <a:pt x="41" y="7"/>
                      <a:pt x="52" y="7"/>
                    </a:cubicBezTo>
                    <a:cubicBezTo>
                      <a:pt x="63" y="7"/>
                      <a:pt x="73" y="12"/>
                      <a:pt x="80" y="19"/>
                    </a:cubicBezTo>
                    <a:cubicBezTo>
                      <a:pt x="84" y="23"/>
                      <a:pt x="87" y="28"/>
                      <a:pt x="89" y="33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102" y="57"/>
                      <a:pt x="105" y="54"/>
                      <a:pt x="105" y="51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36"/>
                      <a:pt x="102" y="33"/>
                      <a:pt x="98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4" y="26"/>
                      <a:pt x="90" y="19"/>
                      <a:pt x="85" y="14"/>
                    </a:cubicBezTo>
                    <a:cubicBezTo>
                      <a:pt x="76" y="5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200" dirty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24" name="TextBox 12">
                <a:extLst>
                  <a:ext uri="{FF2B5EF4-FFF2-40B4-BE49-F238E27FC236}">
                    <a16:creationId xmlns:a16="http://schemas.microsoft.com/office/drawing/2014/main" id="{DA0CAD92-37B9-4639-8344-FA19E3C9A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936" y="2546768"/>
                <a:ext cx="164210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  <a:sym typeface="Calibri" panose="020F05020202040A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None/>
                </a:pPr>
                <a:r>
                  <a:rPr lang="en-US" altLang="zh-CN" sz="1200" dirty="0">
                    <a:solidFill>
                      <a:schemeClr val="bg2">
                        <a:lumMod val="10000"/>
                      </a:schemeClr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时尚中黑简体" panose="01010104010101010101" pitchFamily="2" charset="-122"/>
                  </a:rPr>
                  <a:t>YOU  LOGO</a:t>
                </a:r>
              </a:p>
            </p:txBody>
          </p:sp>
        </p:grpSp>
        <p:grpSp>
          <p:nvGrpSpPr>
            <p:cNvPr id="8" name="02">
              <a:extLst>
                <a:ext uri="{FF2B5EF4-FFF2-40B4-BE49-F238E27FC236}">
                  <a16:creationId xmlns:a16="http://schemas.microsoft.com/office/drawing/2014/main" id="{2F75F7AC-1F0D-4A70-BC01-42E25785C5BB}"/>
                </a:ext>
              </a:extLst>
            </p:cNvPr>
            <p:cNvGrpSpPr/>
            <p:nvPr/>
          </p:nvGrpSpPr>
          <p:grpSpPr>
            <a:xfrm>
              <a:off x="5207566" y="1486677"/>
              <a:ext cx="580155" cy="564992"/>
              <a:chOff x="5207566" y="1379585"/>
              <a:chExt cx="580155" cy="564992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5A1412A9-6A2F-444D-A1BF-48278DD13052}"/>
                  </a:ext>
                </a:extLst>
              </p:cNvPr>
              <p:cNvGrpSpPr/>
              <p:nvPr/>
            </p:nvGrpSpPr>
            <p:grpSpPr>
              <a:xfrm>
                <a:off x="5207566" y="1379585"/>
                <a:ext cx="564992" cy="564992"/>
                <a:chOff x="3368350" y="1379585"/>
                <a:chExt cx="564992" cy="564992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2E5AC999-936C-4AE6-90B9-D741BEE4B252}"/>
                    </a:ext>
                  </a:extLst>
                </p:cNvPr>
                <p:cNvSpPr/>
                <p:nvPr/>
              </p:nvSpPr>
              <p:spPr bwMode="auto">
                <a:xfrm flipV="1">
                  <a:off x="3368350" y="1379585"/>
                  <a:ext cx="564992" cy="56499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  <a:alpha val="54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07869B27-DD3C-44A8-BCAE-23B6487EE3BC}"/>
                    </a:ext>
                  </a:extLst>
                </p:cNvPr>
                <p:cNvSpPr/>
                <p:nvPr/>
              </p:nvSpPr>
              <p:spPr bwMode="auto">
                <a:xfrm flipV="1">
                  <a:off x="3397604" y="1408839"/>
                  <a:ext cx="506484" cy="50648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0" name="目录文字">
                <a:extLst>
                  <a:ext uri="{FF2B5EF4-FFF2-40B4-BE49-F238E27FC236}">
                    <a16:creationId xmlns:a16="http://schemas.microsoft.com/office/drawing/2014/main" id="{EE433372-3A5B-47B2-9AD5-E148996DFD74}"/>
                  </a:ext>
                </a:extLst>
              </p:cNvPr>
              <p:cNvSpPr txBox="1"/>
              <p:nvPr/>
            </p:nvSpPr>
            <p:spPr>
              <a:xfrm>
                <a:off x="5207566" y="1520401"/>
                <a:ext cx="580155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800100" dist="50800" dir="16560000" sx="197000" sy="197000" algn="tl" rotWithShape="0">
                  <a:prstClr val="black">
                    <a:alpha val="0"/>
                  </a:prst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buFont typeface="Arial" panose="020B0604020202020204" pitchFamily="34" charset="0"/>
                  <a:buNone/>
                  <a:defRPr sz="3600">
                    <a:gradFill flip="none" rotWithShape="1">
                      <a:gsLst>
                        <a:gs pos="51000">
                          <a:schemeClr val="bg1"/>
                        </a:gs>
                        <a:gs pos="94495">
                          <a:schemeClr val="bg1">
                            <a:lumMod val="50000"/>
                          </a:schemeClr>
                        </a:gs>
                        <a:gs pos="58000">
                          <a:schemeClr val="accent3">
                            <a:lumMod val="75000"/>
                          </a:schemeClr>
                        </a:gs>
                        <a:gs pos="0">
                          <a:schemeClr val="bg1">
                            <a:lumMod val="85000"/>
                          </a:schemeClr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76200" dir="6000000" sx="98000" sy="98000" algn="tl" rotWithShape="0">
                        <a:prstClr val="black">
                          <a:alpha val="23000"/>
                        </a:prstClr>
                      </a:outerShdw>
                    </a:effectLst>
                    <a:latin typeface="方正兰亭粗黑_GBK" panose="02000000000000000000" pitchFamily="2" charset="-122"/>
                    <a:ea typeface="方正兰亭粗黑_GBK" panose="02000000000000000000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A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A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A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02</a:t>
                </a:r>
              </a:p>
            </p:txBody>
          </p:sp>
        </p:grpSp>
        <p:grpSp>
          <p:nvGrpSpPr>
            <p:cNvPr id="9" name="03">
              <a:extLst>
                <a:ext uri="{FF2B5EF4-FFF2-40B4-BE49-F238E27FC236}">
                  <a16:creationId xmlns:a16="http://schemas.microsoft.com/office/drawing/2014/main" id="{9EB585D5-96FB-4E28-8A51-521FA0233A2D}"/>
                </a:ext>
              </a:extLst>
            </p:cNvPr>
            <p:cNvGrpSpPr/>
            <p:nvPr/>
          </p:nvGrpSpPr>
          <p:grpSpPr>
            <a:xfrm>
              <a:off x="3360768" y="3310293"/>
              <a:ext cx="580155" cy="564992"/>
              <a:chOff x="3360768" y="3203201"/>
              <a:chExt cx="580155" cy="564992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896CFD2-8FCC-43B4-9604-B0B06B33378D}"/>
                  </a:ext>
                </a:extLst>
              </p:cNvPr>
              <p:cNvGrpSpPr/>
              <p:nvPr/>
            </p:nvGrpSpPr>
            <p:grpSpPr>
              <a:xfrm>
                <a:off x="3368350" y="3203201"/>
                <a:ext cx="564992" cy="564992"/>
                <a:chOff x="3368350" y="1379585"/>
                <a:chExt cx="564992" cy="564992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B4EEBFCF-E5AA-47EE-BC52-F490E80312E1}"/>
                    </a:ext>
                  </a:extLst>
                </p:cNvPr>
                <p:cNvSpPr/>
                <p:nvPr/>
              </p:nvSpPr>
              <p:spPr bwMode="auto">
                <a:xfrm flipV="1">
                  <a:off x="3368350" y="1379585"/>
                  <a:ext cx="564992" cy="56499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  <a:alpha val="54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D687536A-6D40-41F0-BD53-C720FE2E975B}"/>
                    </a:ext>
                  </a:extLst>
                </p:cNvPr>
                <p:cNvSpPr/>
                <p:nvPr/>
              </p:nvSpPr>
              <p:spPr bwMode="auto">
                <a:xfrm flipV="1">
                  <a:off x="3397604" y="1408839"/>
                  <a:ext cx="506484" cy="50648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16" name="目录文字">
                <a:extLst>
                  <a:ext uri="{FF2B5EF4-FFF2-40B4-BE49-F238E27FC236}">
                    <a16:creationId xmlns:a16="http://schemas.microsoft.com/office/drawing/2014/main" id="{22DC72A7-75A4-465A-A365-6B2547AA3A82}"/>
                  </a:ext>
                </a:extLst>
              </p:cNvPr>
              <p:cNvSpPr txBox="1"/>
              <p:nvPr/>
            </p:nvSpPr>
            <p:spPr>
              <a:xfrm>
                <a:off x="3360768" y="3347197"/>
                <a:ext cx="580155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800100" dist="50800" dir="16560000" sx="197000" sy="197000" algn="tl" rotWithShape="0">
                  <a:prstClr val="black">
                    <a:alpha val="0"/>
                  </a:prst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buFont typeface="Arial" panose="020B0604020202020204" pitchFamily="34" charset="0"/>
                  <a:buNone/>
                  <a:defRPr sz="3600">
                    <a:gradFill flip="none" rotWithShape="1">
                      <a:gsLst>
                        <a:gs pos="51000">
                          <a:schemeClr val="bg1"/>
                        </a:gs>
                        <a:gs pos="94495">
                          <a:schemeClr val="bg1">
                            <a:lumMod val="50000"/>
                          </a:schemeClr>
                        </a:gs>
                        <a:gs pos="58000">
                          <a:schemeClr val="accent3">
                            <a:lumMod val="75000"/>
                          </a:schemeClr>
                        </a:gs>
                        <a:gs pos="0">
                          <a:schemeClr val="bg1">
                            <a:lumMod val="85000"/>
                          </a:schemeClr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76200" dir="6000000" sx="98000" sy="98000" algn="tl" rotWithShape="0">
                        <a:prstClr val="black">
                          <a:alpha val="23000"/>
                        </a:prstClr>
                      </a:outerShdw>
                    </a:effectLst>
                    <a:latin typeface="方正兰亭粗黑_GBK" panose="02000000000000000000" pitchFamily="2" charset="-122"/>
                    <a:ea typeface="方正兰亭粗黑_GBK" panose="02000000000000000000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A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A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A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03</a:t>
                </a:r>
              </a:p>
            </p:txBody>
          </p:sp>
        </p:grpSp>
        <p:grpSp>
          <p:nvGrpSpPr>
            <p:cNvPr id="10" name="04">
              <a:extLst>
                <a:ext uri="{FF2B5EF4-FFF2-40B4-BE49-F238E27FC236}">
                  <a16:creationId xmlns:a16="http://schemas.microsoft.com/office/drawing/2014/main" id="{6AAF215F-B1A6-4774-A19C-E981EA99522E}"/>
                </a:ext>
              </a:extLst>
            </p:cNvPr>
            <p:cNvGrpSpPr/>
            <p:nvPr/>
          </p:nvGrpSpPr>
          <p:grpSpPr>
            <a:xfrm>
              <a:off x="5199984" y="3310293"/>
              <a:ext cx="580155" cy="564992"/>
              <a:chOff x="5199984" y="3203201"/>
              <a:chExt cx="580155" cy="564992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3A8C43C-5F19-4F00-9D84-8D62A371188C}"/>
                  </a:ext>
                </a:extLst>
              </p:cNvPr>
              <p:cNvGrpSpPr/>
              <p:nvPr/>
            </p:nvGrpSpPr>
            <p:grpSpPr>
              <a:xfrm>
                <a:off x="5207566" y="3203201"/>
                <a:ext cx="564992" cy="564992"/>
                <a:chOff x="3368350" y="1379585"/>
                <a:chExt cx="564992" cy="564992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800F5008-9743-4D2F-9929-EEED7E01C69B}"/>
                    </a:ext>
                  </a:extLst>
                </p:cNvPr>
                <p:cNvSpPr/>
                <p:nvPr/>
              </p:nvSpPr>
              <p:spPr bwMode="auto">
                <a:xfrm flipV="1">
                  <a:off x="3368350" y="1379585"/>
                  <a:ext cx="564992" cy="56499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  <a:alpha val="54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BE973756-15B4-4D60-82FF-E669BDA9C868}"/>
                    </a:ext>
                  </a:extLst>
                </p:cNvPr>
                <p:cNvSpPr/>
                <p:nvPr/>
              </p:nvSpPr>
              <p:spPr bwMode="auto">
                <a:xfrm flipV="1">
                  <a:off x="3397604" y="1408839"/>
                  <a:ext cx="506484" cy="50648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200" b="0" i="0" u="none" strike="noStrike" cap="none" normalizeH="0" baseline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12" name="目录文字">
                <a:extLst>
                  <a:ext uri="{FF2B5EF4-FFF2-40B4-BE49-F238E27FC236}">
                    <a16:creationId xmlns:a16="http://schemas.microsoft.com/office/drawing/2014/main" id="{A0B7E539-09FD-44C2-A846-DF2B2F6DDB64}"/>
                  </a:ext>
                </a:extLst>
              </p:cNvPr>
              <p:cNvSpPr txBox="1"/>
              <p:nvPr/>
            </p:nvSpPr>
            <p:spPr>
              <a:xfrm>
                <a:off x="5199984" y="3347197"/>
                <a:ext cx="580155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800100" dist="50800" dir="16560000" sx="197000" sy="197000" algn="tl" rotWithShape="0">
                  <a:prstClr val="black">
                    <a:alpha val="0"/>
                  </a:prst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buFont typeface="Arial" panose="020B0604020202020204" pitchFamily="34" charset="0"/>
                  <a:buNone/>
                  <a:defRPr sz="3600">
                    <a:gradFill flip="none" rotWithShape="1">
                      <a:gsLst>
                        <a:gs pos="51000">
                          <a:schemeClr val="bg1"/>
                        </a:gs>
                        <a:gs pos="94495">
                          <a:schemeClr val="bg1">
                            <a:lumMod val="50000"/>
                          </a:schemeClr>
                        </a:gs>
                        <a:gs pos="58000">
                          <a:schemeClr val="accent3">
                            <a:lumMod val="75000"/>
                          </a:schemeClr>
                        </a:gs>
                        <a:gs pos="0">
                          <a:schemeClr val="bg1">
                            <a:lumMod val="85000"/>
                          </a:schemeClr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76200" dir="6000000" sx="98000" sy="98000" algn="tl" rotWithShape="0">
                        <a:prstClr val="black">
                          <a:alpha val="23000"/>
                        </a:prstClr>
                      </a:outerShdw>
                    </a:effectLst>
                    <a:latin typeface="方正兰亭粗黑_GBK" panose="02000000000000000000" pitchFamily="2" charset="-122"/>
                    <a:ea typeface="方正兰亭粗黑_GBK" panose="02000000000000000000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A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A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A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A0204" pitchFamily="34" charset="0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04</a:t>
                </a:r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7D655775-4763-46EE-8375-6500E6645E5D}"/>
              </a:ext>
            </a:extLst>
          </p:cNvPr>
          <p:cNvSpPr txBox="1"/>
          <p:nvPr/>
        </p:nvSpPr>
        <p:spPr>
          <a:xfrm>
            <a:off x="5813626" y="3609690"/>
            <a:ext cx="3310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DDEF72B-33BE-4365-891F-29CD038C0F63}"/>
              </a:ext>
            </a:extLst>
          </p:cNvPr>
          <p:cNvSpPr txBox="1"/>
          <p:nvPr/>
        </p:nvSpPr>
        <p:spPr>
          <a:xfrm>
            <a:off x="5828737" y="1953964"/>
            <a:ext cx="32734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852036B-2B26-41E8-A4FD-7A5239234F6E}"/>
              </a:ext>
            </a:extLst>
          </p:cNvPr>
          <p:cNvSpPr txBox="1"/>
          <p:nvPr/>
        </p:nvSpPr>
        <p:spPr>
          <a:xfrm>
            <a:off x="493808" y="2004406"/>
            <a:ext cx="2786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12ECE77-6324-4655-AF5F-6B3497BEF046}"/>
              </a:ext>
            </a:extLst>
          </p:cNvPr>
          <p:cNvSpPr txBox="1"/>
          <p:nvPr/>
        </p:nvSpPr>
        <p:spPr>
          <a:xfrm>
            <a:off x="442545" y="3598259"/>
            <a:ext cx="2757887" cy="40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16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86A0134C-0B00-41E1-969C-24870F7198C3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6161BC55-080F-405D-8A95-5D71956D4AF4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4" name="淘宝店chenying0907 6">
            <a:extLst>
              <a:ext uri="{FF2B5EF4-FFF2-40B4-BE49-F238E27FC236}">
                <a16:creationId xmlns:a16="http://schemas.microsoft.com/office/drawing/2014/main" id="{09369453-BFAD-419C-A7DA-5CA1448803C9}"/>
              </a:ext>
            </a:extLst>
          </p:cNvPr>
          <p:cNvSpPr>
            <a:spLocks/>
          </p:cNvSpPr>
          <p:nvPr/>
        </p:nvSpPr>
        <p:spPr bwMode="auto">
          <a:xfrm>
            <a:off x="6804251" y="1284234"/>
            <a:ext cx="1400163" cy="1004996"/>
          </a:xfrm>
          <a:custGeom>
            <a:avLst/>
            <a:gdLst>
              <a:gd name="T0" fmla="*/ 1020 w 1297"/>
              <a:gd name="T1" fmla="*/ 394 h 931"/>
              <a:gd name="T2" fmla="*/ 1020 w 1297"/>
              <a:gd name="T3" fmla="*/ 0 h 931"/>
              <a:gd name="T4" fmla="*/ 1020 w 1297"/>
              <a:gd name="T5" fmla="*/ 0 h 931"/>
              <a:gd name="T6" fmla="*/ 647 w 1297"/>
              <a:gd name="T7" fmla="*/ 307 h 931"/>
              <a:gd name="T8" fmla="*/ 276 w 1297"/>
              <a:gd name="T9" fmla="*/ 0 h 931"/>
              <a:gd name="T10" fmla="*/ 276 w 1297"/>
              <a:gd name="T11" fmla="*/ 0 h 931"/>
              <a:gd name="T12" fmla="*/ 276 w 1297"/>
              <a:gd name="T13" fmla="*/ 394 h 931"/>
              <a:gd name="T14" fmla="*/ 0 w 1297"/>
              <a:gd name="T15" fmla="*/ 394 h 931"/>
              <a:gd name="T16" fmla="*/ 647 w 1297"/>
              <a:gd name="T17" fmla="*/ 931 h 931"/>
              <a:gd name="T18" fmla="*/ 1297 w 1297"/>
              <a:gd name="T19" fmla="*/ 394 h 931"/>
              <a:gd name="T20" fmla="*/ 1020 w 1297"/>
              <a:gd name="T21" fmla="*/ 39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1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1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5" name="淘宝店chenying0907 7">
            <a:extLst>
              <a:ext uri="{FF2B5EF4-FFF2-40B4-BE49-F238E27FC236}">
                <a16:creationId xmlns:a16="http://schemas.microsoft.com/office/drawing/2014/main" id="{6CD5B9E9-4834-48A0-8C63-73DAD8D0B5C3}"/>
              </a:ext>
            </a:extLst>
          </p:cNvPr>
          <p:cNvSpPr>
            <a:spLocks/>
          </p:cNvSpPr>
          <p:nvPr/>
        </p:nvSpPr>
        <p:spPr bwMode="auto">
          <a:xfrm>
            <a:off x="6804251" y="2107878"/>
            <a:ext cx="1400163" cy="1003917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" name="淘宝店chenying0907 8">
            <a:extLst>
              <a:ext uri="{FF2B5EF4-FFF2-40B4-BE49-F238E27FC236}">
                <a16:creationId xmlns:a16="http://schemas.microsoft.com/office/drawing/2014/main" id="{D0BB21CF-1D17-4AE3-AB1B-C96AAF7B1ED8}"/>
              </a:ext>
            </a:extLst>
          </p:cNvPr>
          <p:cNvSpPr>
            <a:spLocks/>
          </p:cNvSpPr>
          <p:nvPr/>
        </p:nvSpPr>
        <p:spPr bwMode="auto">
          <a:xfrm>
            <a:off x="6804251" y="2931521"/>
            <a:ext cx="1400163" cy="1003917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" name="淘宝店chenying0907 9">
            <a:extLst>
              <a:ext uri="{FF2B5EF4-FFF2-40B4-BE49-F238E27FC236}">
                <a16:creationId xmlns:a16="http://schemas.microsoft.com/office/drawing/2014/main" id="{0EBDD52B-A487-409D-AE66-B0D5314BEB39}"/>
              </a:ext>
            </a:extLst>
          </p:cNvPr>
          <p:cNvSpPr>
            <a:spLocks/>
          </p:cNvSpPr>
          <p:nvPr/>
        </p:nvSpPr>
        <p:spPr bwMode="auto">
          <a:xfrm>
            <a:off x="6804251" y="3755166"/>
            <a:ext cx="1400163" cy="1003917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" name="淘宝店chenying0907 18">
            <a:extLst>
              <a:ext uri="{FF2B5EF4-FFF2-40B4-BE49-F238E27FC236}">
                <a16:creationId xmlns:a16="http://schemas.microsoft.com/office/drawing/2014/main" id="{A61BE148-5AB1-49C0-BC34-A011CA17D986}"/>
              </a:ext>
            </a:extLst>
          </p:cNvPr>
          <p:cNvSpPr>
            <a:spLocks noEditPoints="1"/>
          </p:cNvSpPr>
          <p:nvPr/>
        </p:nvSpPr>
        <p:spPr bwMode="auto">
          <a:xfrm>
            <a:off x="1113452" y="1539139"/>
            <a:ext cx="148612" cy="189674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" name="淘宝店chenying0907 19">
            <a:extLst>
              <a:ext uri="{FF2B5EF4-FFF2-40B4-BE49-F238E27FC236}">
                <a16:creationId xmlns:a16="http://schemas.microsoft.com/office/drawing/2014/main" id="{B961E974-9C97-4F3A-BBF6-ED3E794AF98A}"/>
              </a:ext>
            </a:extLst>
          </p:cNvPr>
          <p:cNvSpPr>
            <a:spLocks noEditPoints="1"/>
          </p:cNvSpPr>
          <p:nvPr/>
        </p:nvSpPr>
        <p:spPr bwMode="auto">
          <a:xfrm>
            <a:off x="1119311" y="3994231"/>
            <a:ext cx="203220" cy="186342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0" name="淘宝店chenying0907 20">
            <a:extLst>
              <a:ext uri="{FF2B5EF4-FFF2-40B4-BE49-F238E27FC236}">
                <a16:creationId xmlns:a16="http://schemas.microsoft.com/office/drawing/2014/main" id="{536E0779-9E47-4016-B383-A368C1DFEFA0}"/>
              </a:ext>
            </a:extLst>
          </p:cNvPr>
          <p:cNvSpPr>
            <a:spLocks noEditPoints="1"/>
          </p:cNvSpPr>
          <p:nvPr/>
        </p:nvSpPr>
        <p:spPr bwMode="auto">
          <a:xfrm>
            <a:off x="1124132" y="3171509"/>
            <a:ext cx="198401" cy="183130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1" name="淘宝店chenying0907 22">
            <a:extLst>
              <a:ext uri="{FF2B5EF4-FFF2-40B4-BE49-F238E27FC236}">
                <a16:creationId xmlns:a16="http://schemas.microsoft.com/office/drawing/2014/main" id="{CB659FED-A04E-498F-8863-97DCF88FB9D7}"/>
              </a:ext>
            </a:extLst>
          </p:cNvPr>
          <p:cNvSpPr>
            <a:spLocks noEditPoints="1"/>
          </p:cNvSpPr>
          <p:nvPr/>
        </p:nvSpPr>
        <p:spPr bwMode="auto">
          <a:xfrm>
            <a:off x="1129623" y="2336557"/>
            <a:ext cx="170540" cy="195994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FDC09161-85FE-4ABD-B808-43595E601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415" y="1760230"/>
            <a:ext cx="739828" cy="1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96" dirty="0">
                <a:solidFill>
                  <a:schemeClr val="bg1"/>
                </a:solidFill>
              </a:rPr>
              <a:t>STEP 01</a:t>
            </a:r>
            <a:endParaRPr lang="zh-CN" altLang="en-US" sz="996" dirty="0">
              <a:solidFill>
                <a:schemeClr val="bg1"/>
              </a:solidFill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3D14D444-5724-4232-AA37-C4A75CCD3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415" y="2587389"/>
            <a:ext cx="739828" cy="1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96" dirty="0">
                <a:solidFill>
                  <a:schemeClr val="bg1"/>
                </a:solidFill>
              </a:rPr>
              <a:t>STEP 02</a:t>
            </a:r>
            <a:endParaRPr lang="zh-CN" altLang="en-US" sz="996" dirty="0">
              <a:solidFill>
                <a:schemeClr val="bg1"/>
              </a:solidFill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E1DA34D8-665C-40BF-89FC-4709DC9A0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415" y="3403411"/>
            <a:ext cx="739828" cy="1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96" dirty="0">
                <a:solidFill>
                  <a:schemeClr val="bg1"/>
                </a:solidFill>
              </a:rPr>
              <a:t>STEP 03</a:t>
            </a:r>
            <a:endParaRPr lang="zh-CN" altLang="en-US" sz="996" dirty="0">
              <a:solidFill>
                <a:schemeClr val="bg1"/>
              </a:solidFill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52D1185D-9C4C-43C1-9C2A-42ABE98AA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415" y="4223943"/>
            <a:ext cx="739828" cy="1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96" dirty="0">
                <a:solidFill>
                  <a:schemeClr val="bg1"/>
                </a:solidFill>
              </a:rPr>
              <a:t>STEP 04</a:t>
            </a:r>
            <a:endParaRPr lang="zh-CN" altLang="en-US" sz="996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2FFE1F2-F305-4958-865E-CBEAD2FB91A6}"/>
              </a:ext>
            </a:extLst>
          </p:cNvPr>
          <p:cNvCxnSpPr/>
          <p:nvPr/>
        </p:nvCxnSpPr>
        <p:spPr>
          <a:xfrm>
            <a:off x="1475656" y="1710773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7C87738-240D-4C39-B2CE-7AE5ABDE95A4}"/>
              </a:ext>
            </a:extLst>
          </p:cNvPr>
          <p:cNvCxnSpPr/>
          <p:nvPr/>
        </p:nvCxnSpPr>
        <p:spPr>
          <a:xfrm>
            <a:off x="1475656" y="2530831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0D1A11D-EE62-4750-BC05-EF627BF16F9E}"/>
              </a:ext>
            </a:extLst>
          </p:cNvPr>
          <p:cNvCxnSpPr/>
          <p:nvPr/>
        </p:nvCxnSpPr>
        <p:spPr>
          <a:xfrm>
            <a:off x="1475656" y="3356126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54573EA-2B70-48B6-9E4B-171EDA506952}"/>
              </a:ext>
            </a:extLst>
          </p:cNvPr>
          <p:cNvCxnSpPr/>
          <p:nvPr/>
        </p:nvCxnSpPr>
        <p:spPr>
          <a:xfrm>
            <a:off x="1475656" y="4183326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7B6E71EC-EDA0-49B8-B438-49ED79755645}"/>
              </a:ext>
            </a:extLst>
          </p:cNvPr>
          <p:cNvSpPr txBox="1"/>
          <p:nvPr/>
        </p:nvSpPr>
        <p:spPr>
          <a:xfrm>
            <a:off x="1475656" y="1438611"/>
            <a:ext cx="7336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03DF81FD-D225-4E03-B992-C8090056B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604" y="1166296"/>
            <a:ext cx="339336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5B20423-927A-4676-9B2A-98D37355922F}"/>
              </a:ext>
            </a:extLst>
          </p:cNvPr>
          <p:cNvSpPr txBox="1"/>
          <p:nvPr/>
        </p:nvSpPr>
        <p:spPr>
          <a:xfrm>
            <a:off x="1475656" y="2281992"/>
            <a:ext cx="7336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4B16579F-BD71-417B-918E-6F1686358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604" y="2009677"/>
            <a:ext cx="339336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87F067E-1AC9-47F5-AF68-DDFAC916745D}"/>
              </a:ext>
            </a:extLst>
          </p:cNvPr>
          <p:cNvSpPr txBox="1"/>
          <p:nvPr/>
        </p:nvSpPr>
        <p:spPr>
          <a:xfrm>
            <a:off x="1475656" y="3043797"/>
            <a:ext cx="7336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E741E4C-CD4B-443C-9068-190DC7D3A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17" y="2820721"/>
            <a:ext cx="339336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463E326-8D2A-4ABC-9381-AC2875ADC936}"/>
              </a:ext>
            </a:extLst>
          </p:cNvPr>
          <p:cNvSpPr txBox="1"/>
          <p:nvPr/>
        </p:nvSpPr>
        <p:spPr>
          <a:xfrm>
            <a:off x="1475656" y="3887178"/>
            <a:ext cx="7336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DD57E42D-9F12-4DB1-87C2-FEA88E96D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604" y="3614863"/>
            <a:ext cx="339336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0A2D8639-69A0-4001-9E86-13DB4FF66730}"/>
              </a:ext>
            </a:extLst>
          </p:cNvPr>
          <p:cNvSpPr/>
          <p:nvPr/>
        </p:nvSpPr>
        <p:spPr>
          <a:xfrm>
            <a:off x="182557" y="226184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232941B1-A9B9-4F7C-BCE2-BD60B6027DD3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EE5C089-9E35-4C44-966F-1E5B9C15AAD1}"/>
              </a:ext>
            </a:extLst>
          </p:cNvPr>
          <p:cNvGrpSpPr/>
          <p:nvPr/>
        </p:nvGrpSpPr>
        <p:grpSpPr>
          <a:xfrm>
            <a:off x="1085951" y="1391425"/>
            <a:ext cx="6655968" cy="1253489"/>
            <a:chOff x="868238" y="1506855"/>
            <a:chExt cx="7337822" cy="1381900"/>
          </a:xfrm>
        </p:grpSpPr>
        <p:sp>
          <p:nvSpPr>
            <p:cNvPr id="5" name="Arc 2">
              <a:extLst>
                <a:ext uri="{FF2B5EF4-FFF2-40B4-BE49-F238E27FC236}">
                  <a16:creationId xmlns:a16="http://schemas.microsoft.com/office/drawing/2014/main" id="{60ECFC6D-F3C6-4181-9F74-8019071C77E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868238" y="1517571"/>
              <a:ext cx="1271588" cy="1271588"/>
            </a:xfrm>
            <a:custGeom>
              <a:avLst/>
              <a:gdLst>
                <a:gd name="T0" fmla="*/ 1203589 w 1695236"/>
                <a:gd name="T1" fmla="*/ 78250 h 1695236"/>
                <a:gd name="T2" fmla="*/ 1678918 w 1695236"/>
                <a:gd name="T3" fmla="*/ 1015512 h 1695236"/>
                <a:gd name="T4" fmla="*/ 877363 w 1695236"/>
                <a:gd name="T5" fmla="*/ 1695150 h 1695236"/>
                <a:gd name="T6" fmla="*/ 30438 w 1695236"/>
                <a:gd name="T7" fmla="*/ 1072962 h 1695236"/>
                <a:gd name="T8" fmla="*/ 439363 w 1695236"/>
                <a:gd name="T9" fmla="*/ 104883 h 1695236"/>
                <a:gd name="T10" fmla="*/ 847832 w 1695236"/>
                <a:gd name="T11" fmla="*/ 847832 h 1695236"/>
                <a:gd name="T12" fmla="*/ 1203589 w 1695236"/>
                <a:gd name="T13" fmla="*/ 78250 h 1695236"/>
                <a:gd name="T14" fmla="*/ 1203589 w 1695236"/>
                <a:gd name="T15" fmla="*/ 78250 h 1695236"/>
                <a:gd name="T16" fmla="*/ 1678918 w 1695236"/>
                <a:gd name="T17" fmla="*/ 1015512 h 1695236"/>
                <a:gd name="T18" fmla="*/ 877363 w 1695236"/>
                <a:gd name="T19" fmla="*/ 1695150 h 1695236"/>
                <a:gd name="T20" fmla="*/ 30438 w 1695236"/>
                <a:gd name="T21" fmla="*/ 1072962 h 1695236"/>
                <a:gd name="T22" fmla="*/ 439363 w 1695236"/>
                <a:gd name="T23" fmla="*/ 104883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solidFill>
              <a:srgbClr val="FFFFFF"/>
            </a:solidFill>
            <a:ln w="63500">
              <a:solidFill>
                <a:schemeClr val="bg2">
                  <a:lumMod val="10000"/>
                </a:schemeClr>
              </a:solidFill>
              <a:round/>
              <a:headEnd/>
              <a:tailEnd type="oval" w="sm" len="sm"/>
            </a:ln>
            <a:extLst/>
          </p:spPr>
          <p:txBody>
            <a:bodyPr/>
            <a:lstStyle/>
            <a:p>
              <a:endParaRPr lang="zh-CN" altLang="en-US" sz="1018" dirty="0"/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6F5A67BF-CDFE-4B6F-80F5-6DBDC95AF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4942" y="2611756"/>
              <a:ext cx="57579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135%</a:t>
              </a:r>
            </a:p>
          </p:txBody>
        </p:sp>
        <p:sp>
          <p:nvSpPr>
            <p:cNvPr id="7" name="Arc 20">
              <a:extLst>
                <a:ext uri="{FF2B5EF4-FFF2-40B4-BE49-F238E27FC236}">
                  <a16:creationId xmlns:a16="http://schemas.microsoft.com/office/drawing/2014/main" id="{FF42B6A1-1DC4-4AF0-8772-D481EBE83C9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892300" y="1517571"/>
              <a:ext cx="1271588" cy="1271588"/>
            </a:xfrm>
            <a:custGeom>
              <a:avLst/>
              <a:gdLst>
                <a:gd name="T0" fmla="*/ 1203589 w 1695236"/>
                <a:gd name="T1" fmla="*/ 78250 h 1695236"/>
                <a:gd name="T2" fmla="*/ 1678918 w 1695236"/>
                <a:gd name="T3" fmla="*/ 1015512 h 1695236"/>
                <a:gd name="T4" fmla="*/ 877363 w 1695236"/>
                <a:gd name="T5" fmla="*/ 1695150 h 1695236"/>
                <a:gd name="T6" fmla="*/ 30438 w 1695236"/>
                <a:gd name="T7" fmla="*/ 1072962 h 1695236"/>
                <a:gd name="T8" fmla="*/ 439363 w 1695236"/>
                <a:gd name="T9" fmla="*/ 104883 h 1695236"/>
                <a:gd name="T10" fmla="*/ 847832 w 1695236"/>
                <a:gd name="T11" fmla="*/ 847832 h 1695236"/>
                <a:gd name="T12" fmla="*/ 1203589 w 1695236"/>
                <a:gd name="T13" fmla="*/ 78250 h 1695236"/>
                <a:gd name="T14" fmla="*/ 1203589 w 1695236"/>
                <a:gd name="T15" fmla="*/ 78250 h 1695236"/>
                <a:gd name="T16" fmla="*/ 1678918 w 1695236"/>
                <a:gd name="T17" fmla="*/ 1015512 h 1695236"/>
                <a:gd name="T18" fmla="*/ 877363 w 1695236"/>
                <a:gd name="T19" fmla="*/ 1695150 h 1695236"/>
                <a:gd name="T20" fmla="*/ 30438 w 1695236"/>
                <a:gd name="T21" fmla="*/ 1072962 h 1695236"/>
                <a:gd name="T22" fmla="*/ 439363 w 1695236"/>
                <a:gd name="T23" fmla="*/ 104883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>
              <a:solidFill>
                <a:schemeClr val="bg1">
                  <a:lumMod val="75000"/>
                </a:schemeClr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8"/>
            </a:p>
          </p:txBody>
        </p:sp>
        <p:sp>
          <p:nvSpPr>
            <p:cNvPr id="8" name="TextBox 21">
              <a:extLst>
                <a:ext uri="{FF2B5EF4-FFF2-40B4-BE49-F238E27FC236}">
                  <a16:creationId xmlns:a16="http://schemas.microsoft.com/office/drawing/2014/main" id="{8B886E7F-2E04-4D5E-890D-C87F892650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9599" y="2611756"/>
              <a:ext cx="57579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174%</a:t>
              </a:r>
            </a:p>
          </p:txBody>
        </p:sp>
        <p:sp>
          <p:nvSpPr>
            <p:cNvPr id="9" name="Arc 16">
              <a:extLst>
                <a:ext uri="{FF2B5EF4-FFF2-40B4-BE49-F238E27FC236}">
                  <a16:creationId xmlns:a16="http://schemas.microsoft.com/office/drawing/2014/main" id="{CBC4E749-4972-4228-A395-12E2419049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912791" y="1517571"/>
              <a:ext cx="1271588" cy="1271588"/>
            </a:xfrm>
            <a:custGeom>
              <a:avLst/>
              <a:gdLst>
                <a:gd name="T0" fmla="*/ 1203589 w 1695236"/>
                <a:gd name="T1" fmla="*/ 78250 h 1695236"/>
                <a:gd name="T2" fmla="*/ 1678918 w 1695236"/>
                <a:gd name="T3" fmla="*/ 1015512 h 1695236"/>
                <a:gd name="T4" fmla="*/ 877363 w 1695236"/>
                <a:gd name="T5" fmla="*/ 1695150 h 1695236"/>
                <a:gd name="T6" fmla="*/ 30438 w 1695236"/>
                <a:gd name="T7" fmla="*/ 1072962 h 1695236"/>
                <a:gd name="T8" fmla="*/ 439363 w 1695236"/>
                <a:gd name="T9" fmla="*/ 104883 h 1695236"/>
                <a:gd name="T10" fmla="*/ 847832 w 1695236"/>
                <a:gd name="T11" fmla="*/ 847832 h 1695236"/>
                <a:gd name="T12" fmla="*/ 1203589 w 1695236"/>
                <a:gd name="T13" fmla="*/ 78250 h 1695236"/>
                <a:gd name="T14" fmla="*/ 1203589 w 1695236"/>
                <a:gd name="T15" fmla="*/ 78250 h 1695236"/>
                <a:gd name="T16" fmla="*/ 1678918 w 1695236"/>
                <a:gd name="T17" fmla="*/ 1015512 h 1695236"/>
                <a:gd name="T18" fmla="*/ 877363 w 1695236"/>
                <a:gd name="T19" fmla="*/ 1695150 h 1695236"/>
                <a:gd name="T20" fmla="*/ 30438 w 1695236"/>
                <a:gd name="T21" fmla="*/ 1072962 h 1695236"/>
                <a:gd name="T22" fmla="*/ 439363 w 1695236"/>
                <a:gd name="T23" fmla="*/ 104883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>
              <a:solidFill>
                <a:schemeClr val="bg2">
                  <a:lumMod val="10000"/>
                </a:schemeClr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8"/>
            </a:p>
          </p:txBody>
        </p:sp>
        <p:sp>
          <p:nvSpPr>
            <p:cNvPr id="10" name="TextBox 17">
              <a:extLst>
                <a:ext uri="{FF2B5EF4-FFF2-40B4-BE49-F238E27FC236}">
                  <a16:creationId xmlns:a16="http://schemas.microsoft.com/office/drawing/2014/main" id="{3F43ADB9-6A4D-437E-990D-2FB002300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9495" y="2611756"/>
              <a:ext cx="57579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105%</a:t>
              </a:r>
            </a:p>
          </p:txBody>
        </p:sp>
        <p:sp>
          <p:nvSpPr>
            <p:cNvPr id="11" name="Arc 12">
              <a:extLst>
                <a:ext uri="{FF2B5EF4-FFF2-40B4-BE49-F238E27FC236}">
                  <a16:creationId xmlns:a16="http://schemas.microsoft.com/office/drawing/2014/main" id="{65793451-D15A-480F-845C-DDE10A4CA03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934472" y="1506855"/>
              <a:ext cx="1271588" cy="1271588"/>
            </a:xfrm>
            <a:custGeom>
              <a:avLst/>
              <a:gdLst>
                <a:gd name="T0" fmla="*/ 1203589 w 1695236"/>
                <a:gd name="T1" fmla="*/ 78250 h 1695236"/>
                <a:gd name="T2" fmla="*/ 1678918 w 1695236"/>
                <a:gd name="T3" fmla="*/ 1015512 h 1695236"/>
                <a:gd name="T4" fmla="*/ 877363 w 1695236"/>
                <a:gd name="T5" fmla="*/ 1695150 h 1695236"/>
                <a:gd name="T6" fmla="*/ 30438 w 1695236"/>
                <a:gd name="T7" fmla="*/ 1072962 h 1695236"/>
                <a:gd name="T8" fmla="*/ 439363 w 1695236"/>
                <a:gd name="T9" fmla="*/ 104883 h 1695236"/>
                <a:gd name="T10" fmla="*/ 847832 w 1695236"/>
                <a:gd name="T11" fmla="*/ 847832 h 1695236"/>
                <a:gd name="T12" fmla="*/ 1203589 w 1695236"/>
                <a:gd name="T13" fmla="*/ 78250 h 1695236"/>
                <a:gd name="T14" fmla="*/ 1203589 w 1695236"/>
                <a:gd name="T15" fmla="*/ 78250 h 1695236"/>
                <a:gd name="T16" fmla="*/ 1678918 w 1695236"/>
                <a:gd name="T17" fmla="*/ 1015512 h 1695236"/>
                <a:gd name="T18" fmla="*/ 877363 w 1695236"/>
                <a:gd name="T19" fmla="*/ 1695150 h 1695236"/>
                <a:gd name="T20" fmla="*/ 30438 w 1695236"/>
                <a:gd name="T21" fmla="*/ 1072962 h 1695236"/>
                <a:gd name="T22" fmla="*/ 439363 w 1695236"/>
                <a:gd name="T23" fmla="*/ 104883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>
              <a:solidFill>
                <a:schemeClr val="bg1">
                  <a:lumMod val="75000"/>
                </a:schemeClr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8"/>
            </a:p>
          </p:txBody>
        </p: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77DA0F60-8327-4C93-A2FC-6998A83ADC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1772" y="2601040"/>
              <a:ext cx="57579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188%</a:t>
              </a:r>
            </a:p>
          </p:txBody>
        </p:sp>
        <p:grpSp>
          <p:nvGrpSpPr>
            <p:cNvPr id="13" name="Group 11">
              <a:extLst>
                <a:ext uri="{FF2B5EF4-FFF2-40B4-BE49-F238E27FC236}">
                  <a16:creationId xmlns:a16="http://schemas.microsoft.com/office/drawing/2014/main" id="{BC4ACB51-2CB3-4F03-B958-0AD985AF490A}"/>
                </a:ext>
              </a:extLst>
            </p:cNvPr>
            <p:cNvGrpSpPr/>
            <p:nvPr/>
          </p:nvGrpSpPr>
          <p:grpSpPr>
            <a:xfrm>
              <a:off x="1318589" y="1934653"/>
              <a:ext cx="327566" cy="437423"/>
              <a:chOff x="754063" y="1211263"/>
              <a:chExt cx="269875" cy="3603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3" name="Freeform 9">
                <a:extLst>
                  <a:ext uri="{FF2B5EF4-FFF2-40B4-BE49-F238E27FC236}">
                    <a16:creationId xmlns:a16="http://schemas.microsoft.com/office/drawing/2014/main" id="{0E27C458-FAB3-48A2-8724-55EFBCB90D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:a16="http://schemas.microsoft.com/office/drawing/2014/main" id="{BA0FDDF9-D1D8-4375-8CC1-980E959C42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1">
              <a:extLst>
                <a:ext uri="{FF2B5EF4-FFF2-40B4-BE49-F238E27FC236}">
                  <a16:creationId xmlns:a16="http://schemas.microsoft.com/office/drawing/2014/main" id="{DA752EE4-DF40-4971-A4B8-51BCA1CDA191}"/>
                </a:ext>
              </a:extLst>
            </p:cNvPr>
            <p:cNvGrpSpPr/>
            <p:nvPr/>
          </p:nvGrpSpPr>
          <p:grpSpPr>
            <a:xfrm>
              <a:off x="3363716" y="1934653"/>
              <a:ext cx="327566" cy="437423"/>
              <a:chOff x="754063" y="1211263"/>
              <a:chExt cx="269875" cy="3603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AF9E794A-363A-42E7-8BFB-8719C59E0F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2F83DABB-35BC-46A6-8E50-45EA30498A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1">
              <a:extLst>
                <a:ext uri="{FF2B5EF4-FFF2-40B4-BE49-F238E27FC236}">
                  <a16:creationId xmlns:a16="http://schemas.microsoft.com/office/drawing/2014/main" id="{BA89D744-92F8-4474-969D-16B5C26C94D4}"/>
                </a:ext>
              </a:extLst>
            </p:cNvPr>
            <p:cNvGrpSpPr/>
            <p:nvPr/>
          </p:nvGrpSpPr>
          <p:grpSpPr>
            <a:xfrm>
              <a:off x="5395517" y="1934653"/>
              <a:ext cx="327566" cy="437423"/>
              <a:chOff x="754063" y="1211263"/>
              <a:chExt cx="269875" cy="3603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A0A5768F-9534-484D-89D7-7789113DF8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EFE264FF-C59A-462D-AFAD-FB9F0801E4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1">
              <a:extLst>
                <a:ext uri="{FF2B5EF4-FFF2-40B4-BE49-F238E27FC236}">
                  <a16:creationId xmlns:a16="http://schemas.microsoft.com/office/drawing/2014/main" id="{4CC99DE1-885B-414A-9E0F-BC42E45F0D79}"/>
                </a:ext>
              </a:extLst>
            </p:cNvPr>
            <p:cNvGrpSpPr/>
            <p:nvPr/>
          </p:nvGrpSpPr>
          <p:grpSpPr>
            <a:xfrm>
              <a:off x="7440644" y="1934653"/>
              <a:ext cx="327566" cy="437423"/>
              <a:chOff x="754063" y="1211263"/>
              <a:chExt cx="269875" cy="3603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6AD9C213-FA39-425C-8076-621E047EBA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D4C9FF05-4A9E-4667-8217-5821CD55AB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8E4162E0-A788-45D9-87E8-0753FBD15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673" y="293289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30D18D2A-3E87-4B77-8BD4-276BCF0D8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6383" y="293289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3D50C0AE-FB18-4EB7-AD46-CB500377F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101" y="293289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89DCEF5F-5061-44A1-9F35-DA09708A2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9819" y="293289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69E3992-6010-40BB-8F78-A6816B80BAB5}"/>
              </a:ext>
            </a:extLst>
          </p:cNvPr>
          <p:cNvSpPr txBox="1"/>
          <p:nvPr/>
        </p:nvSpPr>
        <p:spPr>
          <a:xfrm>
            <a:off x="655132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2A25ADC-F2E5-4DA3-8374-62911BAF439F}"/>
              </a:ext>
            </a:extLst>
          </p:cNvPr>
          <p:cNvSpPr txBox="1"/>
          <p:nvPr/>
        </p:nvSpPr>
        <p:spPr>
          <a:xfrm>
            <a:off x="2577536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917EF88-5A84-4DB3-BF37-BE548B744ED0}"/>
              </a:ext>
            </a:extLst>
          </p:cNvPr>
          <p:cNvSpPr txBox="1"/>
          <p:nvPr/>
        </p:nvSpPr>
        <p:spPr>
          <a:xfrm>
            <a:off x="4515650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68205EB-1718-4E38-ABE2-0F66E5406D20}"/>
              </a:ext>
            </a:extLst>
          </p:cNvPr>
          <p:cNvSpPr txBox="1"/>
          <p:nvPr/>
        </p:nvSpPr>
        <p:spPr>
          <a:xfrm>
            <a:off x="6438054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66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5FD001-A6FA-407D-A0C8-476A199737D9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36C30682-6F44-45AA-9C90-B4C4526F7323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8fa55e09-efaf-4e99-b2a2-87871d375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6BA4AD9-FE4F-4746-9674-AA7688BDED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29741" y="1610839"/>
            <a:ext cx="4789714" cy="1893608"/>
            <a:chOff x="1967541" y="2539583"/>
            <a:chExt cx="8256918" cy="3264362"/>
          </a:xfrm>
        </p:grpSpPr>
        <p:sp>
          <p:nvSpPr>
            <p:cNvPr id="5" name="ïs1ïďè">
              <a:extLst>
                <a:ext uri="{FF2B5EF4-FFF2-40B4-BE49-F238E27FC236}">
                  <a16:creationId xmlns:a16="http://schemas.microsoft.com/office/drawing/2014/main" id="{08A15E6D-E5F6-4E22-BF60-C90B6558F7C5}"/>
                </a:ext>
              </a:extLst>
            </p:cNvPr>
            <p:cNvSpPr/>
            <p:nvPr/>
          </p:nvSpPr>
          <p:spPr>
            <a:xfrm>
              <a:off x="1967541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ŝ1iďè">
              <a:extLst>
                <a:ext uri="{FF2B5EF4-FFF2-40B4-BE49-F238E27FC236}">
                  <a16:creationId xmlns:a16="http://schemas.microsoft.com/office/drawing/2014/main" id="{AD18C054-C70F-4D1B-984A-644AFE41724E}"/>
                </a:ext>
              </a:extLst>
            </p:cNvPr>
            <p:cNvSpPr/>
            <p:nvPr/>
          </p:nvSpPr>
          <p:spPr>
            <a:xfrm>
              <a:off x="1967541" y="3691711"/>
              <a:ext cx="3840427" cy="1920213"/>
            </a:xfrm>
            <a:prstGeom prst="diamond">
              <a:avLst/>
            </a:prstGeom>
            <a:solidFill>
              <a:srgbClr val="181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ḻiďê">
              <a:extLst>
                <a:ext uri="{FF2B5EF4-FFF2-40B4-BE49-F238E27FC236}">
                  <a16:creationId xmlns:a16="http://schemas.microsoft.com/office/drawing/2014/main" id="{F9ABAF07-CE4B-4366-AF6D-EB1FADFA4D74}"/>
                </a:ext>
              </a:extLst>
            </p:cNvPr>
            <p:cNvSpPr/>
            <p:nvPr/>
          </p:nvSpPr>
          <p:spPr>
            <a:xfrm>
              <a:off x="4175787" y="2731604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šļîdè">
              <a:extLst>
                <a:ext uri="{FF2B5EF4-FFF2-40B4-BE49-F238E27FC236}">
                  <a16:creationId xmlns:a16="http://schemas.microsoft.com/office/drawing/2014/main" id="{BB00A704-BCB5-4055-A7B0-9DB1A3892D0E}"/>
                </a:ext>
              </a:extLst>
            </p:cNvPr>
            <p:cNvSpPr/>
            <p:nvPr/>
          </p:nvSpPr>
          <p:spPr>
            <a:xfrm>
              <a:off x="4175787" y="2539583"/>
              <a:ext cx="3840427" cy="1920213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ïṩliḍê">
              <a:extLst>
                <a:ext uri="{FF2B5EF4-FFF2-40B4-BE49-F238E27FC236}">
                  <a16:creationId xmlns:a16="http://schemas.microsoft.com/office/drawing/2014/main" id="{47D861F6-1091-4BE0-9284-F75F2F1A33B0}"/>
                </a:ext>
              </a:extLst>
            </p:cNvPr>
            <p:cNvSpPr/>
            <p:nvPr/>
          </p:nvSpPr>
          <p:spPr>
            <a:xfrm>
              <a:off x="6384032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ļiḑe">
              <a:extLst>
                <a:ext uri="{FF2B5EF4-FFF2-40B4-BE49-F238E27FC236}">
                  <a16:creationId xmlns:a16="http://schemas.microsoft.com/office/drawing/2014/main" id="{0096E4AC-7138-4ECD-B868-DB9FA27D6FC9}"/>
                </a:ext>
              </a:extLst>
            </p:cNvPr>
            <p:cNvSpPr/>
            <p:nvPr/>
          </p:nvSpPr>
          <p:spPr>
            <a:xfrm>
              <a:off x="6384032" y="3691711"/>
              <a:ext cx="3840427" cy="1920213"/>
            </a:xfrm>
            <a:prstGeom prst="diamond">
              <a:avLst/>
            </a:prstGeom>
            <a:solidFill>
              <a:srgbClr val="181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ṩlidê">
              <a:extLst>
                <a:ext uri="{FF2B5EF4-FFF2-40B4-BE49-F238E27FC236}">
                  <a16:creationId xmlns:a16="http://schemas.microsoft.com/office/drawing/2014/main" id="{E4039FCD-CF37-44FE-A7A5-7B943B851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78" y="3099945"/>
              <a:ext cx="759303" cy="729307"/>
            </a:xfrm>
            <a:custGeom>
              <a:avLst/>
              <a:gdLst>
                <a:gd name="T0" fmla="*/ 369 w 372"/>
                <a:gd name="T1" fmla="*/ 133 h 357"/>
                <a:gd name="T2" fmla="*/ 347 w 372"/>
                <a:gd name="T3" fmla="*/ 116 h 357"/>
                <a:gd name="T4" fmla="*/ 252 w 372"/>
                <a:gd name="T5" fmla="*/ 101 h 357"/>
                <a:gd name="T6" fmla="*/ 210 w 372"/>
                <a:gd name="T7" fmla="*/ 15 h 357"/>
                <a:gd name="T8" fmla="*/ 186 w 372"/>
                <a:gd name="T9" fmla="*/ 0 h 357"/>
                <a:gd name="T10" fmla="*/ 162 w 372"/>
                <a:gd name="T11" fmla="*/ 15 h 357"/>
                <a:gd name="T12" fmla="*/ 120 w 372"/>
                <a:gd name="T13" fmla="*/ 101 h 357"/>
                <a:gd name="T14" fmla="*/ 25 w 372"/>
                <a:gd name="T15" fmla="*/ 116 h 357"/>
                <a:gd name="T16" fmla="*/ 3 w 372"/>
                <a:gd name="T17" fmla="*/ 133 h 357"/>
                <a:gd name="T18" fmla="*/ 10 w 372"/>
                <a:gd name="T19" fmla="*/ 159 h 357"/>
                <a:gd name="T20" fmla="*/ 80 w 372"/>
                <a:gd name="T21" fmla="*/ 229 h 357"/>
                <a:gd name="T22" fmla="*/ 63 w 372"/>
                <a:gd name="T23" fmla="*/ 326 h 357"/>
                <a:gd name="T24" fmla="*/ 74 w 372"/>
                <a:gd name="T25" fmla="*/ 352 h 357"/>
                <a:gd name="T26" fmla="*/ 90 w 372"/>
                <a:gd name="T27" fmla="*/ 357 h 357"/>
                <a:gd name="T28" fmla="*/ 103 w 372"/>
                <a:gd name="T29" fmla="*/ 353 h 357"/>
                <a:gd name="T30" fmla="*/ 186 w 372"/>
                <a:gd name="T31" fmla="*/ 308 h 357"/>
                <a:gd name="T32" fmla="*/ 269 w 372"/>
                <a:gd name="T33" fmla="*/ 353 h 357"/>
                <a:gd name="T34" fmla="*/ 282 w 372"/>
                <a:gd name="T35" fmla="*/ 357 h 357"/>
                <a:gd name="T36" fmla="*/ 298 w 372"/>
                <a:gd name="T37" fmla="*/ 352 h 357"/>
                <a:gd name="T38" fmla="*/ 309 w 372"/>
                <a:gd name="T39" fmla="*/ 326 h 357"/>
                <a:gd name="T40" fmla="*/ 292 w 372"/>
                <a:gd name="T41" fmla="*/ 229 h 357"/>
                <a:gd name="T42" fmla="*/ 362 w 372"/>
                <a:gd name="T43" fmla="*/ 159 h 357"/>
                <a:gd name="T44" fmla="*/ 369 w 372"/>
                <a:gd name="T45" fmla="*/ 133 h 357"/>
                <a:gd name="T46" fmla="*/ 273 w 372"/>
                <a:gd name="T47" fmla="*/ 211 h 357"/>
                <a:gd name="T48" fmla="*/ 266 w 372"/>
                <a:gd name="T49" fmla="*/ 233 h 357"/>
                <a:gd name="T50" fmla="*/ 282 w 372"/>
                <a:gd name="T51" fmla="*/ 331 h 357"/>
                <a:gd name="T52" fmla="*/ 199 w 372"/>
                <a:gd name="T53" fmla="*/ 286 h 357"/>
                <a:gd name="T54" fmla="*/ 186 w 372"/>
                <a:gd name="T55" fmla="*/ 282 h 357"/>
                <a:gd name="T56" fmla="*/ 173 w 372"/>
                <a:gd name="T57" fmla="*/ 286 h 357"/>
                <a:gd name="T58" fmla="*/ 90 w 372"/>
                <a:gd name="T59" fmla="*/ 331 h 357"/>
                <a:gd name="T60" fmla="*/ 106 w 372"/>
                <a:gd name="T61" fmla="*/ 233 h 357"/>
                <a:gd name="T62" fmla="*/ 99 w 372"/>
                <a:gd name="T63" fmla="*/ 211 h 357"/>
                <a:gd name="T64" fmla="*/ 29 w 372"/>
                <a:gd name="T65" fmla="*/ 141 h 357"/>
                <a:gd name="T66" fmla="*/ 124 w 372"/>
                <a:gd name="T67" fmla="*/ 127 h 357"/>
                <a:gd name="T68" fmla="*/ 144 w 372"/>
                <a:gd name="T69" fmla="*/ 112 h 357"/>
                <a:gd name="T70" fmla="*/ 186 w 372"/>
                <a:gd name="T71" fmla="*/ 26 h 357"/>
                <a:gd name="T72" fmla="*/ 228 w 372"/>
                <a:gd name="T73" fmla="*/ 112 h 357"/>
                <a:gd name="T74" fmla="*/ 248 w 372"/>
                <a:gd name="T75" fmla="*/ 127 h 357"/>
                <a:gd name="T76" fmla="*/ 343 w 372"/>
                <a:gd name="T77" fmla="*/ 141 h 357"/>
                <a:gd name="T78" fmla="*/ 273 w 372"/>
                <a:gd name="T79" fmla="*/ 2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2" h="357">
                  <a:moveTo>
                    <a:pt x="369" y="133"/>
                  </a:moveTo>
                  <a:cubicBezTo>
                    <a:pt x="365" y="124"/>
                    <a:pt x="357" y="117"/>
                    <a:pt x="347" y="116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6" y="6"/>
                    <a:pt x="196" y="0"/>
                    <a:pt x="186" y="0"/>
                  </a:cubicBezTo>
                  <a:cubicBezTo>
                    <a:pt x="176" y="0"/>
                    <a:pt x="166" y="6"/>
                    <a:pt x="162" y="15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15" y="117"/>
                    <a:pt x="7" y="124"/>
                    <a:pt x="3" y="133"/>
                  </a:cubicBezTo>
                  <a:cubicBezTo>
                    <a:pt x="0" y="142"/>
                    <a:pt x="3" y="152"/>
                    <a:pt x="10" y="159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2" y="336"/>
                    <a:pt x="66" y="346"/>
                    <a:pt x="74" y="352"/>
                  </a:cubicBezTo>
                  <a:cubicBezTo>
                    <a:pt x="79" y="355"/>
                    <a:pt x="84" y="357"/>
                    <a:pt x="90" y="357"/>
                  </a:cubicBezTo>
                  <a:cubicBezTo>
                    <a:pt x="94" y="357"/>
                    <a:pt x="99" y="355"/>
                    <a:pt x="103" y="353"/>
                  </a:cubicBezTo>
                  <a:cubicBezTo>
                    <a:pt x="186" y="308"/>
                    <a:pt x="186" y="308"/>
                    <a:pt x="186" y="308"/>
                  </a:cubicBezTo>
                  <a:cubicBezTo>
                    <a:pt x="269" y="353"/>
                    <a:pt x="269" y="353"/>
                    <a:pt x="269" y="353"/>
                  </a:cubicBezTo>
                  <a:cubicBezTo>
                    <a:pt x="274" y="355"/>
                    <a:pt x="278" y="357"/>
                    <a:pt x="282" y="357"/>
                  </a:cubicBezTo>
                  <a:cubicBezTo>
                    <a:pt x="288" y="357"/>
                    <a:pt x="293" y="355"/>
                    <a:pt x="298" y="352"/>
                  </a:cubicBezTo>
                  <a:cubicBezTo>
                    <a:pt x="306" y="346"/>
                    <a:pt x="310" y="336"/>
                    <a:pt x="309" y="326"/>
                  </a:cubicBezTo>
                  <a:cubicBezTo>
                    <a:pt x="292" y="229"/>
                    <a:pt x="292" y="229"/>
                    <a:pt x="292" y="229"/>
                  </a:cubicBezTo>
                  <a:cubicBezTo>
                    <a:pt x="362" y="159"/>
                    <a:pt x="362" y="159"/>
                    <a:pt x="362" y="159"/>
                  </a:cubicBezTo>
                  <a:cubicBezTo>
                    <a:pt x="369" y="152"/>
                    <a:pt x="372" y="142"/>
                    <a:pt x="369" y="133"/>
                  </a:cubicBezTo>
                  <a:close/>
                  <a:moveTo>
                    <a:pt x="273" y="211"/>
                  </a:moveTo>
                  <a:cubicBezTo>
                    <a:pt x="267" y="217"/>
                    <a:pt x="265" y="225"/>
                    <a:pt x="266" y="233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195" y="284"/>
                    <a:pt x="190" y="282"/>
                    <a:pt x="186" y="282"/>
                  </a:cubicBezTo>
                  <a:cubicBezTo>
                    <a:pt x="182" y="282"/>
                    <a:pt x="177" y="284"/>
                    <a:pt x="173" y="286"/>
                  </a:cubicBezTo>
                  <a:cubicBezTo>
                    <a:pt x="90" y="331"/>
                    <a:pt x="90" y="331"/>
                    <a:pt x="90" y="331"/>
                  </a:cubicBezTo>
                  <a:cubicBezTo>
                    <a:pt x="106" y="233"/>
                    <a:pt x="106" y="233"/>
                    <a:pt x="106" y="233"/>
                  </a:cubicBezTo>
                  <a:cubicBezTo>
                    <a:pt x="107" y="225"/>
                    <a:pt x="105" y="217"/>
                    <a:pt x="99" y="21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3" y="126"/>
                    <a:pt x="141" y="120"/>
                    <a:pt x="144" y="112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1" y="120"/>
                    <a:pt x="239" y="126"/>
                    <a:pt x="248" y="127"/>
                  </a:cubicBezTo>
                  <a:cubicBezTo>
                    <a:pt x="343" y="141"/>
                    <a:pt x="343" y="141"/>
                    <a:pt x="343" y="141"/>
                  </a:cubicBezTo>
                  <a:lnTo>
                    <a:pt x="27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şlïdè">
              <a:extLst>
                <a:ext uri="{FF2B5EF4-FFF2-40B4-BE49-F238E27FC236}">
                  <a16:creationId xmlns:a16="http://schemas.microsoft.com/office/drawing/2014/main" id="{5A302733-7BBD-4BB0-9F07-C8BD58939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490" y="4307147"/>
              <a:ext cx="836716" cy="603015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1îḑé">
              <a:extLst>
                <a:ext uri="{FF2B5EF4-FFF2-40B4-BE49-F238E27FC236}">
                  <a16:creationId xmlns:a16="http://schemas.microsoft.com/office/drawing/2014/main" id="{60084A31-11D3-4405-97B5-83E22FA8F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9185" y="4215376"/>
              <a:ext cx="793380" cy="686231"/>
            </a:xfrm>
            <a:custGeom>
              <a:avLst/>
              <a:gdLst>
                <a:gd name="T0" fmla="*/ 494 w 555"/>
                <a:gd name="T1" fmla="*/ 60 h 479"/>
                <a:gd name="T2" fmla="*/ 277 w 555"/>
                <a:gd name="T3" fmla="*/ 56 h 479"/>
                <a:gd name="T4" fmla="*/ 61 w 555"/>
                <a:gd name="T5" fmla="*/ 60 h 479"/>
                <a:gd name="T6" fmla="*/ 61 w 555"/>
                <a:gd name="T7" fmla="*/ 280 h 479"/>
                <a:gd name="T8" fmla="*/ 242 w 555"/>
                <a:gd name="T9" fmla="*/ 460 h 479"/>
                <a:gd name="T10" fmla="*/ 312 w 555"/>
                <a:gd name="T11" fmla="*/ 460 h 479"/>
                <a:gd name="T12" fmla="*/ 494 w 555"/>
                <a:gd name="T13" fmla="*/ 280 h 479"/>
                <a:gd name="T14" fmla="*/ 494 w 555"/>
                <a:gd name="T15" fmla="*/ 60 h 479"/>
                <a:gd name="T16" fmla="*/ 470 w 555"/>
                <a:gd name="T17" fmla="*/ 257 h 479"/>
                <a:gd name="T18" fmla="*/ 289 w 555"/>
                <a:gd name="T19" fmla="*/ 436 h 479"/>
                <a:gd name="T20" fmla="*/ 266 w 555"/>
                <a:gd name="T21" fmla="*/ 436 h 479"/>
                <a:gd name="T22" fmla="*/ 84 w 555"/>
                <a:gd name="T23" fmla="*/ 257 h 479"/>
                <a:gd name="T24" fmla="*/ 84 w 555"/>
                <a:gd name="T25" fmla="*/ 83 h 479"/>
                <a:gd name="T26" fmla="*/ 255 w 555"/>
                <a:gd name="T27" fmla="*/ 80 h 479"/>
                <a:gd name="T28" fmla="*/ 277 w 555"/>
                <a:gd name="T29" fmla="*/ 100 h 479"/>
                <a:gd name="T30" fmla="*/ 300 w 555"/>
                <a:gd name="T31" fmla="*/ 80 h 479"/>
                <a:gd name="T32" fmla="*/ 470 w 555"/>
                <a:gd name="T33" fmla="*/ 83 h 479"/>
                <a:gd name="T34" fmla="*/ 470 w 555"/>
                <a:gd name="T35" fmla="*/ 2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5" h="479">
                  <a:moveTo>
                    <a:pt x="494" y="60"/>
                  </a:moveTo>
                  <a:cubicBezTo>
                    <a:pt x="434" y="1"/>
                    <a:pt x="339" y="0"/>
                    <a:pt x="277" y="56"/>
                  </a:cubicBezTo>
                  <a:cubicBezTo>
                    <a:pt x="216" y="0"/>
                    <a:pt x="121" y="1"/>
                    <a:pt x="61" y="60"/>
                  </a:cubicBezTo>
                  <a:cubicBezTo>
                    <a:pt x="0" y="121"/>
                    <a:pt x="0" y="219"/>
                    <a:pt x="61" y="280"/>
                  </a:cubicBezTo>
                  <a:cubicBezTo>
                    <a:pt x="79" y="298"/>
                    <a:pt x="242" y="460"/>
                    <a:pt x="242" y="460"/>
                  </a:cubicBezTo>
                  <a:cubicBezTo>
                    <a:pt x="262" y="479"/>
                    <a:pt x="293" y="479"/>
                    <a:pt x="312" y="460"/>
                  </a:cubicBezTo>
                  <a:cubicBezTo>
                    <a:pt x="312" y="460"/>
                    <a:pt x="492" y="282"/>
                    <a:pt x="494" y="280"/>
                  </a:cubicBezTo>
                  <a:cubicBezTo>
                    <a:pt x="555" y="219"/>
                    <a:pt x="555" y="121"/>
                    <a:pt x="494" y="60"/>
                  </a:cubicBezTo>
                  <a:close/>
                  <a:moveTo>
                    <a:pt x="470" y="257"/>
                  </a:moveTo>
                  <a:cubicBezTo>
                    <a:pt x="289" y="436"/>
                    <a:pt x="289" y="436"/>
                    <a:pt x="289" y="436"/>
                  </a:cubicBezTo>
                  <a:cubicBezTo>
                    <a:pt x="283" y="443"/>
                    <a:pt x="272" y="443"/>
                    <a:pt x="266" y="436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36" y="209"/>
                    <a:pt x="36" y="131"/>
                    <a:pt x="84" y="83"/>
                  </a:cubicBezTo>
                  <a:cubicBezTo>
                    <a:pt x="131" y="37"/>
                    <a:pt x="206" y="36"/>
                    <a:pt x="255" y="80"/>
                  </a:cubicBezTo>
                  <a:cubicBezTo>
                    <a:pt x="277" y="100"/>
                    <a:pt x="277" y="100"/>
                    <a:pt x="277" y="10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49" y="36"/>
                    <a:pt x="424" y="37"/>
                    <a:pt x="470" y="83"/>
                  </a:cubicBezTo>
                  <a:cubicBezTo>
                    <a:pt x="519" y="131"/>
                    <a:pt x="519" y="209"/>
                    <a:pt x="470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9BEA09-9021-4CAF-A771-1C162695A5C5}"/>
              </a:ext>
            </a:extLst>
          </p:cNvPr>
          <p:cNvGrpSpPr/>
          <p:nvPr/>
        </p:nvGrpSpPr>
        <p:grpSpPr>
          <a:xfrm>
            <a:off x="1455783" y="1000149"/>
            <a:ext cx="3220812" cy="457725"/>
            <a:chOff x="4265656" y="2089597"/>
            <a:chExt cx="4516611" cy="61029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9AE7395-4906-46EA-A203-E003F81AA360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BDCB200-D787-49AD-A6CB-DD0A6465E296}"/>
                </a:ext>
              </a:extLst>
            </p:cNvPr>
            <p:cNvSpPr/>
            <p:nvPr/>
          </p:nvSpPr>
          <p:spPr>
            <a:xfrm>
              <a:off x="4371424" y="208959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D78BA6-A5E9-4AF1-A305-73729231EA88}"/>
              </a:ext>
            </a:extLst>
          </p:cNvPr>
          <p:cNvGrpSpPr/>
          <p:nvPr/>
        </p:nvGrpSpPr>
        <p:grpSpPr>
          <a:xfrm>
            <a:off x="1143385" y="3480394"/>
            <a:ext cx="3421831" cy="749418"/>
            <a:chOff x="3983763" y="1700673"/>
            <a:chExt cx="4798504" cy="99922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166B639-FEDC-4900-B148-B0129024D64F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2A62101-2CF0-4A73-8BF9-C26F057BE7C7}"/>
                </a:ext>
              </a:extLst>
            </p:cNvPr>
            <p:cNvSpPr/>
            <p:nvPr/>
          </p:nvSpPr>
          <p:spPr>
            <a:xfrm>
              <a:off x="3983763" y="1700673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27B57B6-82F1-40B0-B9E0-700CFD1492CC}"/>
              </a:ext>
            </a:extLst>
          </p:cNvPr>
          <p:cNvGrpSpPr/>
          <p:nvPr/>
        </p:nvGrpSpPr>
        <p:grpSpPr>
          <a:xfrm>
            <a:off x="5098098" y="3480394"/>
            <a:ext cx="3421831" cy="749418"/>
            <a:chOff x="3983763" y="1700673"/>
            <a:chExt cx="4798504" cy="99922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26CBD42-B18A-4AEB-8645-CD02E2772231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6302D0F-1758-4876-AD76-409E09691CC7}"/>
                </a:ext>
              </a:extLst>
            </p:cNvPr>
            <p:cNvSpPr/>
            <p:nvPr/>
          </p:nvSpPr>
          <p:spPr>
            <a:xfrm>
              <a:off x="3983763" y="1700673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A9D474DC-2F7B-4F4F-BD7F-C436C4F19208}"/>
              </a:ext>
            </a:extLst>
          </p:cNvPr>
          <p:cNvSpPr txBox="1"/>
          <p:nvPr/>
        </p:nvSpPr>
        <p:spPr>
          <a:xfrm>
            <a:off x="168594" y="4017969"/>
            <a:ext cx="4388921" cy="70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6F159CC-6487-46CC-8CC3-B9E56F8EBED9}"/>
              </a:ext>
            </a:extLst>
          </p:cNvPr>
          <p:cNvSpPr txBox="1"/>
          <p:nvPr/>
        </p:nvSpPr>
        <p:spPr>
          <a:xfrm>
            <a:off x="287674" y="1479772"/>
            <a:ext cx="4388921" cy="70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9CE3266-E18B-4353-9E59-2EB168839CDA}"/>
              </a:ext>
            </a:extLst>
          </p:cNvPr>
          <p:cNvSpPr txBox="1"/>
          <p:nvPr/>
        </p:nvSpPr>
        <p:spPr>
          <a:xfrm>
            <a:off x="4557515" y="4017970"/>
            <a:ext cx="4388921" cy="70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048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FABEC66-D31C-4F1A-BCB4-A8A4101072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>
          <a:xfrm>
            <a:off x="4241" y="0"/>
            <a:ext cx="9139759" cy="52197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9AC2741-0DC9-4225-9221-C5B37F8A98A3}"/>
              </a:ext>
            </a:extLst>
          </p:cNvPr>
          <p:cNvSpPr/>
          <p:nvPr/>
        </p:nvSpPr>
        <p:spPr>
          <a:xfrm>
            <a:off x="-1" y="3033849"/>
            <a:ext cx="9144001" cy="2185851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6B7764-7D4D-4D33-82BB-CCB1D3427AFD}"/>
              </a:ext>
            </a:extLst>
          </p:cNvPr>
          <p:cNvSpPr txBox="1"/>
          <p:nvPr/>
        </p:nvSpPr>
        <p:spPr>
          <a:xfrm>
            <a:off x="3260005" y="3331066"/>
            <a:ext cx="3319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BUSINESS REPORT</a:t>
            </a:r>
            <a:endParaRPr lang="zh-CN" altLang="en-US" sz="1400" spc="3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D41C4937-FBAD-43EC-BBB6-654E4E41783F}"/>
              </a:ext>
            </a:extLst>
          </p:cNvPr>
          <p:cNvSpPr/>
          <p:nvPr/>
        </p:nvSpPr>
        <p:spPr>
          <a:xfrm>
            <a:off x="1485113" y="4426804"/>
            <a:ext cx="6339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adipiscingelit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spc="6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200" spc="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7369E8-3BFE-4ADC-BB18-7DE8249482E6}"/>
              </a:ext>
            </a:extLst>
          </p:cNvPr>
          <p:cNvSpPr txBox="1"/>
          <p:nvPr/>
        </p:nvSpPr>
        <p:spPr>
          <a:xfrm>
            <a:off x="2357875" y="3797638"/>
            <a:ext cx="4779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演讲结束，谢谢观看！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EF48B59-29B9-408C-9661-EF0FCC1B3F55}"/>
              </a:ext>
            </a:extLst>
          </p:cNvPr>
          <p:cNvCxnSpPr>
            <a:cxnSpLocks/>
          </p:cNvCxnSpPr>
          <p:nvPr/>
        </p:nvCxnSpPr>
        <p:spPr>
          <a:xfrm>
            <a:off x="347129" y="3489861"/>
            <a:ext cx="25309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4920C0A-028E-4DEF-A5E4-1DF3B63F472A}"/>
              </a:ext>
            </a:extLst>
          </p:cNvPr>
          <p:cNvCxnSpPr>
            <a:cxnSpLocks/>
          </p:cNvCxnSpPr>
          <p:nvPr/>
        </p:nvCxnSpPr>
        <p:spPr>
          <a:xfrm>
            <a:off x="5914167" y="3489861"/>
            <a:ext cx="253091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38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prism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718E89-372A-4DB9-83EC-BEB4E1AC8B04}"/>
              </a:ext>
            </a:extLst>
          </p:cNvPr>
          <p:cNvSpPr/>
          <p:nvPr/>
        </p:nvSpPr>
        <p:spPr>
          <a:xfrm>
            <a:off x="230602" y="145461"/>
            <a:ext cx="8813075" cy="472004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6A61409-C834-4029-9B38-2041C0B9B041}"/>
              </a:ext>
            </a:extLst>
          </p:cNvPr>
          <p:cNvSpPr/>
          <p:nvPr/>
        </p:nvSpPr>
        <p:spPr>
          <a:xfrm>
            <a:off x="1237770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EB93B5-2FE2-4D8A-9E57-13693526C50F}"/>
              </a:ext>
            </a:extLst>
          </p:cNvPr>
          <p:cNvSpPr/>
          <p:nvPr/>
        </p:nvSpPr>
        <p:spPr>
          <a:xfrm>
            <a:off x="2553491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83018A3-9F72-456D-B9F9-7115B9AF62A2}"/>
              </a:ext>
            </a:extLst>
          </p:cNvPr>
          <p:cNvSpPr/>
          <p:nvPr/>
        </p:nvSpPr>
        <p:spPr>
          <a:xfrm>
            <a:off x="3873342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9B806D-FDF4-4676-9B07-18D7159380E3}"/>
              </a:ext>
            </a:extLst>
          </p:cNvPr>
          <p:cNvSpPr/>
          <p:nvPr/>
        </p:nvSpPr>
        <p:spPr>
          <a:xfrm>
            <a:off x="5189063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1911C60-A8F6-472F-94CA-B5495B1060DC}"/>
              </a:ext>
            </a:extLst>
          </p:cNvPr>
          <p:cNvSpPr/>
          <p:nvPr/>
        </p:nvSpPr>
        <p:spPr>
          <a:xfrm>
            <a:off x="6484394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8EBBDB7-B32B-4246-9C9E-0611C528D54A}"/>
              </a:ext>
            </a:extLst>
          </p:cNvPr>
          <p:cNvSpPr/>
          <p:nvPr/>
        </p:nvSpPr>
        <p:spPr>
          <a:xfrm>
            <a:off x="7800115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7E05474-4A44-4C1D-BA55-E065B0259B4D}"/>
              </a:ext>
            </a:extLst>
          </p:cNvPr>
          <p:cNvSpPr/>
          <p:nvPr/>
        </p:nvSpPr>
        <p:spPr>
          <a:xfrm>
            <a:off x="3210658" y="1941795"/>
            <a:ext cx="270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工 作 概 况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EAB485-D158-4778-933A-5EEA2A2D2671}"/>
              </a:ext>
            </a:extLst>
          </p:cNvPr>
          <p:cNvSpPr/>
          <p:nvPr/>
        </p:nvSpPr>
        <p:spPr>
          <a:xfrm>
            <a:off x="6833927" y="4283277"/>
            <a:ext cx="2102756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800" spc="6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ONE</a:t>
            </a:r>
            <a:endParaRPr lang="zh-CN" altLang="en-US" sz="2800" spc="6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F08B8D-3933-4710-A73B-04049FB7F75F}"/>
              </a:ext>
            </a:extLst>
          </p:cNvPr>
          <p:cNvSpPr txBox="1"/>
          <p:nvPr/>
        </p:nvSpPr>
        <p:spPr>
          <a:xfrm>
            <a:off x="4043723" y="2505484"/>
            <a:ext cx="4698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err="1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Tosummarize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what I have said: aim for the highest; never enter a bar room; do not touch liquor, or if at all only at meals; never speculate;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Ebrima" pitchFamily="2" charset="0"/>
              <a:cs typeface="Ebrima" pitchFamily="2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F621D09-6832-4634-BF31-BF79D19C6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>
          <a:xfrm>
            <a:off x="714060" y="1768922"/>
            <a:ext cx="3033505" cy="173242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611E33E-290E-42DC-8A94-21C7DA87ADEE}"/>
              </a:ext>
            </a:extLst>
          </p:cNvPr>
          <p:cNvSpPr/>
          <p:nvPr/>
        </p:nvSpPr>
        <p:spPr>
          <a:xfrm>
            <a:off x="546847" y="1658471"/>
            <a:ext cx="3326495" cy="193637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0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0901141-1663-42F3-8BC4-165CB385F8E4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3A9A4B67-960F-4243-878E-9EB79497358D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11EA73-A482-454A-A514-88719F506161}"/>
              </a:ext>
            </a:extLst>
          </p:cNvPr>
          <p:cNvGrpSpPr/>
          <p:nvPr/>
        </p:nvGrpSpPr>
        <p:grpSpPr>
          <a:xfrm>
            <a:off x="557240" y="1779819"/>
            <a:ext cx="7645280" cy="1148347"/>
            <a:chOff x="643840" y="2842650"/>
            <a:chExt cx="10618964" cy="159500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3F9DAEB-F261-4AC5-9BAD-407EE4BCD532}"/>
                </a:ext>
              </a:extLst>
            </p:cNvPr>
            <p:cNvSpPr/>
            <p:nvPr/>
          </p:nvSpPr>
          <p:spPr>
            <a:xfrm>
              <a:off x="643840" y="2842651"/>
              <a:ext cx="1528550" cy="1528550"/>
            </a:xfrm>
            <a:prstGeom prst="rect">
              <a:avLst/>
            </a:prstGeom>
            <a:solidFill>
              <a:srgbClr val="081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7E465E6-D077-4C77-821F-8EBD6030B606}"/>
                </a:ext>
              </a:extLst>
            </p:cNvPr>
            <p:cNvSpPr/>
            <p:nvPr/>
          </p:nvSpPr>
          <p:spPr>
            <a:xfrm>
              <a:off x="3793394" y="2902754"/>
              <a:ext cx="1528550" cy="1528550"/>
            </a:xfrm>
            <a:prstGeom prst="rect">
              <a:avLst/>
            </a:prstGeom>
            <a:solidFill>
              <a:srgbClr val="A01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F4A544B-D104-4429-AAA7-A7916C276211}"/>
                </a:ext>
              </a:extLst>
            </p:cNvPr>
            <p:cNvSpPr/>
            <p:nvPr/>
          </p:nvSpPr>
          <p:spPr>
            <a:xfrm>
              <a:off x="6977454" y="2902754"/>
              <a:ext cx="1528550" cy="1528550"/>
            </a:xfrm>
            <a:prstGeom prst="rect">
              <a:avLst/>
            </a:prstGeom>
            <a:solidFill>
              <a:srgbClr val="081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DDB2FED-87B9-401C-8132-A9FD52ACF85C}"/>
                </a:ext>
              </a:extLst>
            </p:cNvPr>
            <p:cNvSpPr/>
            <p:nvPr/>
          </p:nvSpPr>
          <p:spPr>
            <a:xfrm>
              <a:off x="9734254" y="2902754"/>
              <a:ext cx="1528550" cy="1528550"/>
            </a:xfrm>
            <a:prstGeom prst="rect">
              <a:avLst/>
            </a:prstGeom>
            <a:solidFill>
              <a:srgbClr val="A01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右箭头 11">
              <a:extLst>
                <a:ext uri="{FF2B5EF4-FFF2-40B4-BE49-F238E27FC236}">
                  <a16:creationId xmlns:a16="http://schemas.microsoft.com/office/drawing/2014/main" id="{A51EA6DF-3C67-43F4-B830-BB282D6D017F}"/>
                </a:ext>
              </a:extLst>
            </p:cNvPr>
            <p:cNvSpPr/>
            <p:nvPr/>
          </p:nvSpPr>
          <p:spPr>
            <a:xfrm>
              <a:off x="2894161" y="3465295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右箭头 12">
              <a:extLst>
                <a:ext uri="{FF2B5EF4-FFF2-40B4-BE49-F238E27FC236}">
                  <a16:creationId xmlns:a16="http://schemas.microsoft.com/office/drawing/2014/main" id="{733E2F3A-67D7-4A0C-AC17-D821BC434446}"/>
                </a:ext>
              </a:extLst>
            </p:cNvPr>
            <p:cNvSpPr/>
            <p:nvPr/>
          </p:nvSpPr>
          <p:spPr>
            <a:xfrm flipH="1">
              <a:off x="2862593" y="3744834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右箭头 13">
              <a:extLst>
                <a:ext uri="{FF2B5EF4-FFF2-40B4-BE49-F238E27FC236}">
                  <a16:creationId xmlns:a16="http://schemas.microsoft.com/office/drawing/2014/main" id="{CB491643-EC89-4F66-B251-795858297847}"/>
                </a:ext>
              </a:extLst>
            </p:cNvPr>
            <p:cNvSpPr/>
            <p:nvPr/>
          </p:nvSpPr>
          <p:spPr>
            <a:xfrm flipH="1">
              <a:off x="8923881" y="3551023"/>
              <a:ext cx="272955" cy="232012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肘形连接符 15">
              <a:extLst>
                <a:ext uri="{FF2B5EF4-FFF2-40B4-BE49-F238E27FC236}">
                  <a16:creationId xmlns:a16="http://schemas.microsoft.com/office/drawing/2014/main" id="{6CE901B6-D7FF-4470-985B-98F38EF3E8E2}"/>
                </a:ext>
              </a:extLst>
            </p:cNvPr>
            <p:cNvCxnSpPr>
              <a:cxnSpLocks/>
              <a:stCxn id="5" idx="0"/>
              <a:endCxn id="8" idx="0"/>
            </p:cNvCxnSpPr>
            <p:nvPr/>
          </p:nvCxnSpPr>
          <p:spPr>
            <a:xfrm rot="16200000" flipH="1">
              <a:off x="5923271" y="-1672505"/>
              <a:ext cx="60103" cy="9090414"/>
            </a:xfrm>
            <a:prstGeom prst="bentConnector3">
              <a:avLst>
                <a:gd name="adj1" fmla="val -5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9">
              <a:extLst>
                <a:ext uri="{FF2B5EF4-FFF2-40B4-BE49-F238E27FC236}">
                  <a16:creationId xmlns:a16="http://schemas.microsoft.com/office/drawing/2014/main" id="{74AD7DCA-C258-426F-9203-219629BD06BF}"/>
                </a:ext>
              </a:extLst>
            </p:cNvPr>
            <p:cNvCxnSpPr>
              <a:cxnSpLocks/>
              <a:stCxn id="5" idx="2"/>
              <a:endCxn id="6" idx="2"/>
            </p:cNvCxnSpPr>
            <p:nvPr/>
          </p:nvCxnSpPr>
          <p:spPr>
            <a:xfrm rot="16200000" flipH="1">
              <a:off x="2952840" y="2826475"/>
              <a:ext cx="60103" cy="3149554"/>
            </a:xfrm>
            <a:prstGeom prst="bentConnector3">
              <a:avLst>
                <a:gd name="adj1" fmla="val 6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0">
              <a:extLst>
                <a:ext uri="{FF2B5EF4-FFF2-40B4-BE49-F238E27FC236}">
                  <a16:creationId xmlns:a16="http://schemas.microsoft.com/office/drawing/2014/main" id="{F9B78A29-7318-457E-805F-4388F2DB43C3}"/>
                </a:ext>
              </a:extLst>
            </p:cNvPr>
            <p:cNvCxnSpPr>
              <a:stCxn id="7" idx="2"/>
              <a:endCxn id="8" idx="2"/>
            </p:cNvCxnSpPr>
            <p:nvPr/>
          </p:nvCxnSpPr>
          <p:spPr>
            <a:xfrm rot="16200000" flipH="1">
              <a:off x="9120129" y="3052904"/>
              <a:ext cx="12700" cy="2756800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右箭头 24">
              <a:extLst>
                <a:ext uri="{FF2B5EF4-FFF2-40B4-BE49-F238E27FC236}">
                  <a16:creationId xmlns:a16="http://schemas.microsoft.com/office/drawing/2014/main" id="{CE5C2BA6-825B-40AD-AB81-3ACA1B88DBDF}"/>
                </a:ext>
              </a:extLst>
            </p:cNvPr>
            <p:cNvSpPr/>
            <p:nvPr/>
          </p:nvSpPr>
          <p:spPr>
            <a:xfrm flipH="1">
              <a:off x="6047542" y="3551023"/>
              <a:ext cx="272955" cy="232012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7">
            <a:extLst>
              <a:ext uri="{FF2B5EF4-FFF2-40B4-BE49-F238E27FC236}">
                <a16:creationId xmlns:a16="http://schemas.microsoft.com/office/drawing/2014/main" id="{FA7F6E95-A4A1-4D2C-AD27-FEFC42EB5E43}"/>
              </a:ext>
            </a:extLst>
          </p:cNvPr>
          <p:cNvSpPr txBox="1"/>
          <p:nvPr/>
        </p:nvSpPr>
        <p:spPr>
          <a:xfrm>
            <a:off x="371745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FDB07D1D-E8F1-431E-B405-79512BE0A625}"/>
              </a:ext>
            </a:extLst>
          </p:cNvPr>
          <p:cNvSpPr txBox="1"/>
          <p:nvPr/>
        </p:nvSpPr>
        <p:spPr>
          <a:xfrm>
            <a:off x="2688978" y="1953012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367080D7-CC57-4530-9D20-D2DD555815EB}"/>
              </a:ext>
            </a:extLst>
          </p:cNvPr>
          <p:cNvSpPr txBox="1"/>
          <p:nvPr/>
        </p:nvSpPr>
        <p:spPr>
          <a:xfrm>
            <a:off x="4989289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E960B851-22BC-44E4-B2D0-C0037A1BED2F}"/>
              </a:ext>
            </a:extLst>
          </p:cNvPr>
          <p:cNvSpPr txBox="1"/>
          <p:nvPr/>
        </p:nvSpPr>
        <p:spPr>
          <a:xfrm>
            <a:off x="6961466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CBEE76A-A131-42EB-83D6-789CC5767023}"/>
              </a:ext>
            </a:extLst>
          </p:cNvPr>
          <p:cNvCxnSpPr/>
          <p:nvPr/>
        </p:nvCxnSpPr>
        <p:spPr>
          <a:xfrm>
            <a:off x="250974" y="3669628"/>
            <a:ext cx="859234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08AB0DB-33D7-4606-B1BB-0C9FD71FE675}"/>
              </a:ext>
            </a:extLst>
          </p:cNvPr>
          <p:cNvGrpSpPr/>
          <p:nvPr/>
        </p:nvGrpSpPr>
        <p:grpSpPr>
          <a:xfrm>
            <a:off x="557240" y="1779819"/>
            <a:ext cx="7645280" cy="1148347"/>
            <a:chOff x="643840" y="2842650"/>
            <a:chExt cx="10618964" cy="159500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73D04BD-36D6-40A0-B2A4-0F155E9DA9E9}"/>
                </a:ext>
              </a:extLst>
            </p:cNvPr>
            <p:cNvSpPr/>
            <p:nvPr/>
          </p:nvSpPr>
          <p:spPr>
            <a:xfrm>
              <a:off x="643840" y="2842651"/>
              <a:ext cx="1528550" cy="15285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4561C02-7B1E-4D70-AA3E-CF79817F0828}"/>
                </a:ext>
              </a:extLst>
            </p:cNvPr>
            <p:cNvSpPr/>
            <p:nvPr/>
          </p:nvSpPr>
          <p:spPr>
            <a:xfrm>
              <a:off x="3793394" y="2902754"/>
              <a:ext cx="1528550" cy="15285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EAAD5D8-BCD6-44F3-BE61-75CAD4F5A2FC}"/>
                </a:ext>
              </a:extLst>
            </p:cNvPr>
            <p:cNvSpPr/>
            <p:nvPr/>
          </p:nvSpPr>
          <p:spPr>
            <a:xfrm>
              <a:off x="6977454" y="2902754"/>
              <a:ext cx="1528550" cy="1528550"/>
            </a:xfrm>
            <a:prstGeom prst="rect">
              <a:avLst/>
            </a:prstGeom>
            <a:solidFill>
              <a:srgbClr val="282F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A9C3DC9-E935-4129-9C0B-3971B7353A89}"/>
                </a:ext>
              </a:extLst>
            </p:cNvPr>
            <p:cNvSpPr/>
            <p:nvPr/>
          </p:nvSpPr>
          <p:spPr>
            <a:xfrm>
              <a:off x="9734254" y="2902754"/>
              <a:ext cx="1528550" cy="15285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右箭头 11">
              <a:extLst>
                <a:ext uri="{FF2B5EF4-FFF2-40B4-BE49-F238E27FC236}">
                  <a16:creationId xmlns:a16="http://schemas.microsoft.com/office/drawing/2014/main" id="{A5449A0F-B92D-4912-8ED6-FADCFB89F3E4}"/>
                </a:ext>
              </a:extLst>
            </p:cNvPr>
            <p:cNvSpPr/>
            <p:nvPr/>
          </p:nvSpPr>
          <p:spPr>
            <a:xfrm>
              <a:off x="2894161" y="3465295"/>
              <a:ext cx="272955" cy="232012"/>
            </a:xfrm>
            <a:prstGeom prst="rightArrow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右箭头 12">
              <a:extLst>
                <a:ext uri="{FF2B5EF4-FFF2-40B4-BE49-F238E27FC236}">
                  <a16:creationId xmlns:a16="http://schemas.microsoft.com/office/drawing/2014/main" id="{74F3041A-1367-442E-9021-77BFFD523AB2}"/>
                </a:ext>
              </a:extLst>
            </p:cNvPr>
            <p:cNvSpPr/>
            <p:nvPr/>
          </p:nvSpPr>
          <p:spPr>
            <a:xfrm flipH="1">
              <a:off x="2862593" y="3744834"/>
              <a:ext cx="272955" cy="232012"/>
            </a:xfrm>
            <a:prstGeom prst="rightArrow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右箭头 13">
              <a:extLst>
                <a:ext uri="{FF2B5EF4-FFF2-40B4-BE49-F238E27FC236}">
                  <a16:creationId xmlns:a16="http://schemas.microsoft.com/office/drawing/2014/main" id="{94D1E30A-675B-4622-BF3A-83F987290D85}"/>
                </a:ext>
              </a:extLst>
            </p:cNvPr>
            <p:cNvSpPr/>
            <p:nvPr/>
          </p:nvSpPr>
          <p:spPr>
            <a:xfrm flipH="1">
              <a:off x="8923881" y="3551023"/>
              <a:ext cx="272955" cy="232012"/>
            </a:xfrm>
            <a:prstGeom prst="rightArrow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" name="肘形连接符 15">
              <a:extLst>
                <a:ext uri="{FF2B5EF4-FFF2-40B4-BE49-F238E27FC236}">
                  <a16:creationId xmlns:a16="http://schemas.microsoft.com/office/drawing/2014/main" id="{3FE1DEB7-E6C5-4D38-8C06-987A973C7533}"/>
                </a:ext>
              </a:extLst>
            </p:cNvPr>
            <p:cNvCxnSpPr>
              <a:cxnSpLocks/>
              <a:stCxn id="22" idx="0"/>
              <a:endCxn id="25" idx="0"/>
            </p:cNvCxnSpPr>
            <p:nvPr/>
          </p:nvCxnSpPr>
          <p:spPr>
            <a:xfrm rot="16200000" flipH="1">
              <a:off x="5923271" y="-1672505"/>
              <a:ext cx="60103" cy="9090414"/>
            </a:xfrm>
            <a:prstGeom prst="bentConnector3">
              <a:avLst>
                <a:gd name="adj1" fmla="val -5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肘形连接符 19">
              <a:extLst>
                <a:ext uri="{FF2B5EF4-FFF2-40B4-BE49-F238E27FC236}">
                  <a16:creationId xmlns:a16="http://schemas.microsoft.com/office/drawing/2014/main" id="{6FCCAFCC-5B9A-46E6-A8E7-6452B2291E8F}"/>
                </a:ext>
              </a:extLst>
            </p:cNvPr>
            <p:cNvCxnSpPr>
              <a:cxnSpLocks/>
              <a:stCxn id="22" idx="2"/>
              <a:endCxn id="23" idx="2"/>
            </p:cNvCxnSpPr>
            <p:nvPr/>
          </p:nvCxnSpPr>
          <p:spPr>
            <a:xfrm rot="16200000" flipH="1">
              <a:off x="2952840" y="2826475"/>
              <a:ext cx="60103" cy="3149554"/>
            </a:xfrm>
            <a:prstGeom prst="bentConnector3">
              <a:avLst>
                <a:gd name="adj1" fmla="val 628286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肘形连接符 20">
              <a:extLst>
                <a:ext uri="{FF2B5EF4-FFF2-40B4-BE49-F238E27FC236}">
                  <a16:creationId xmlns:a16="http://schemas.microsoft.com/office/drawing/2014/main" id="{7D0E7E45-CD41-4132-89BF-CEA7ED0E0E1D}"/>
                </a:ext>
              </a:extLst>
            </p:cNvPr>
            <p:cNvCxnSpPr>
              <a:stCxn id="24" idx="2"/>
              <a:endCxn id="25" idx="2"/>
            </p:cNvCxnSpPr>
            <p:nvPr/>
          </p:nvCxnSpPr>
          <p:spPr>
            <a:xfrm rot="16200000" flipH="1">
              <a:off x="9120129" y="3052904"/>
              <a:ext cx="12700" cy="2756800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右箭头 24">
              <a:extLst>
                <a:ext uri="{FF2B5EF4-FFF2-40B4-BE49-F238E27FC236}">
                  <a16:creationId xmlns:a16="http://schemas.microsoft.com/office/drawing/2014/main" id="{7397239F-A3E3-49D8-AED4-87BF800CC1BE}"/>
                </a:ext>
              </a:extLst>
            </p:cNvPr>
            <p:cNvSpPr/>
            <p:nvPr/>
          </p:nvSpPr>
          <p:spPr>
            <a:xfrm flipH="1">
              <a:off x="6047542" y="3551023"/>
              <a:ext cx="272955" cy="232012"/>
            </a:xfrm>
            <a:prstGeom prst="rightArrow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7">
            <a:extLst>
              <a:ext uri="{FF2B5EF4-FFF2-40B4-BE49-F238E27FC236}">
                <a16:creationId xmlns:a16="http://schemas.microsoft.com/office/drawing/2014/main" id="{DF5D5FC8-712C-4129-AE2F-E55C605F5960}"/>
              </a:ext>
            </a:extLst>
          </p:cNvPr>
          <p:cNvSpPr txBox="1"/>
          <p:nvPr/>
        </p:nvSpPr>
        <p:spPr>
          <a:xfrm>
            <a:off x="371745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TextBox 7">
            <a:extLst>
              <a:ext uri="{FF2B5EF4-FFF2-40B4-BE49-F238E27FC236}">
                <a16:creationId xmlns:a16="http://schemas.microsoft.com/office/drawing/2014/main" id="{F5F5EC9A-20C7-4DDD-801C-FC9E8AECB7A4}"/>
              </a:ext>
            </a:extLst>
          </p:cNvPr>
          <p:cNvSpPr txBox="1"/>
          <p:nvPr/>
        </p:nvSpPr>
        <p:spPr>
          <a:xfrm>
            <a:off x="2688978" y="1953012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2">
                  <a:lumMod val="1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5" name="TextBox 7">
            <a:extLst>
              <a:ext uri="{FF2B5EF4-FFF2-40B4-BE49-F238E27FC236}">
                <a16:creationId xmlns:a16="http://schemas.microsoft.com/office/drawing/2014/main" id="{DAAE9BC1-9D40-464E-ABA6-86BDFA1CBD09}"/>
              </a:ext>
            </a:extLst>
          </p:cNvPr>
          <p:cNvSpPr txBox="1"/>
          <p:nvPr/>
        </p:nvSpPr>
        <p:spPr>
          <a:xfrm>
            <a:off x="4989289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6" name="TextBox 7">
            <a:extLst>
              <a:ext uri="{FF2B5EF4-FFF2-40B4-BE49-F238E27FC236}">
                <a16:creationId xmlns:a16="http://schemas.microsoft.com/office/drawing/2014/main" id="{7D880A9A-75C9-4A5E-9F37-67DAFC31C310}"/>
              </a:ext>
            </a:extLst>
          </p:cNvPr>
          <p:cNvSpPr txBox="1"/>
          <p:nvPr/>
        </p:nvSpPr>
        <p:spPr>
          <a:xfrm>
            <a:off x="6961466" y="1979810"/>
            <a:ext cx="1356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solidFill>
                <a:schemeClr val="bg2">
                  <a:lumMod val="1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393EEF1-CAC2-45C9-85D7-9F945C13F371}"/>
              </a:ext>
            </a:extLst>
          </p:cNvPr>
          <p:cNvCxnSpPr/>
          <p:nvPr/>
        </p:nvCxnSpPr>
        <p:spPr>
          <a:xfrm>
            <a:off x="250974" y="3669628"/>
            <a:ext cx="859234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A82A1164-4C20-45F4-9B30-923674F38E65}"/>
              </a:ext>
            </a:extLst>
          </p:cNvPr>
          <p:cNvSpPr txBox="1"/>
          <p:nvPr/>
        </p:nvSpPr>
        <p:spPr>
          <a:xfrm>
            <a:off x="604175" y="3873129"/>
            <a:ext cx="80801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ts val="2200"/>
              </a:lnSpc>
            </a:pP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79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DE180C73-C716-46AA-81CD-D0F900CC0637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B530E2F5-67BB-4D91-B605-0D19C6582CA3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D220D9-3947-4933-BC4C-6EF69457B645}"/>
              </a:ext>
            </a:extLst>
          </p:cNvPr>
          <p:cNvGrpSpPr/>
          <p:nvPr/>
        </p:nvGrpSpPr>
        <p:grpSpPr>
          <a:xfrm>
            <a:off x="1783599" y="1893141"/>
            <a:ext cx="451992" cy="577813"/>
            <a:chOff x="1546930" y="1741331"/>
            <a:chExt cx="629810" cy="805131"/>
          </a:xfrm>
          <a:solidFill>
            <a:srgbClr val="0E0C13"/>
          </a:solidFill>
        </p:grpSpPr>
        <p:sp>
          <p:nvSpPr>
            <p:cNvPr id="5" name="MH_Other_2">
              <a:extLst>
                <a:ext uri="{FF2B5EF4-FFF2-40B4-BE49-F238E27FC236}">
                  <a16:creationId xmlns:a16="http://schemas.microsoft.com/office/drawing/2014/main" id="{81324274-9693-4857-9CDA-43322A2A2DF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 flipV="1">
              <a:off x="1740055" y="2337345"/>
              <a:ext cx="242330" cy="209117"/>
            </a:xfrm>
            <a:prstGeom prst="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" name="MH_Other_6">
              <a:extLst>
                <a:ext uri="{FF2B5EF4-FFF2-40B4-BE49-F238E27FC236}">
                  <a16:creationId xmlns:a16="http://schemas.microsoft.com/office/drawing/2014/main" id="{9B7377DE-73A2-46C8-900D-0B6CDFDE767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546930" y="1741331"/>
              <a:ext cx="629810" cy="62980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7" name="Freeform 21">
              <a:extLst>
                <a:ext uri="{FF2B5EF4-FFF2-40B4-BE49-F238E27FC236}">
                  <a16:creationId xmlns:a16="http://schemas.microsoft.com/office/drawing/2014/main" id="{7057D530-B1E9-4243-93A2-2FC987B80F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1447" y="1904431"/>
              <a:ext cx="300775" cy="303609"/>
            </a:xfrm>
            <a:custGeom>
              <a:avLst/>
              <a:gdLst>
                <a:gd name="T0" fmla="*/ 95 w 196"/>
                <a:gd name="T1" fmla="*/ 40 h 198"/>
                <a:gd name="T2" fmla="*/ 135 w 196"/>
                <a:gd name="T3" fmla="*/ 56 h 198"/>
                <a:gd name="T4" fmla="*/ 116 w 196"/>
                <a:gd name="T5" fmla="*/ 73 h 198"/>
                <a:gd name="T6" fmla="*/ 196 w 196"/>
                <a:gd name="T7" fmla="*/ 95 h 198"/>
                <a:gd name="T8" fmla="*/ 182 w 196"/>
                <a:gd name="T9" fmla="*/ 13 h 198"/>
                <a:gd name="T10" fmla="*/ 164 w 196"/>
                <a:gd name="T11" fmla="*/ 29 h 198"/>
                <a:gd name="T12" fmla="*/ 95 w 196"/>
                <a:gd name="T13" fmla="*/ 0 h 198"/>
                <a:gd name="T14" fmla="*/ 1 w 196"/>
                <a:gd name="T15" fmla="*/ 73 h 198"/>
                <a:gd name="T16" fmla="*/ 39 w 196"/>
                <a:gd name="T17" fmla="*/ 83 h 198"/>
                <a:gd name="T18" fmla="*/ 95 w 196"/>
                <a:gd name="T19" fmla="*/ 40 h 198"/>
                <a:gd name="T20" fmla="*/ 101 w 196"/>
                <a:gd name="T21" fmla="*/ 158 h 198"/>
                <a:gd name="T22" fmla="*/ 62 w 196"/>
                <a:gd name="T23" fmla="*/ 142 h 198"/>
                <a:gd name="T24" fmla="*/ 81 w 196"/>
                <a:gd name="T25" fmla="*/ 125 h 198"/>
                <a:gd name="T26" fmla="*/ 0 w 196"/>
                <a:gd name="T27" fmla="*/ 103 h 198"/>
                <a:gd name="T28" fmla="*/ 15 w 196"/>
                <a:gd name="T29" fmla="*/ 185 h 198"/>
                <a:gd name="T30" fmla="*/ 33 w 196"/>
                <a:gd name="T31" fmla="*/ 169 h 198"/>
                <a:gd name="T32" fmla="*/ 102 w 196"/>
                <a:gd name="T33" fmla="*/ 198 h 198"/>
                <a:gd name="T34" fmla="*/ 196 w 196"/>
                <a:gd name="T35" fmla="*/ 124 h 198"/>
                <a:gd name="T36" fmla="*/ 157 w 196"/>
                <a:gd name="T37" fmla="*/ 115 h 198"/>
                <a:gd name="T38" fmla="*/ 101 w 196"/>
                <a:gd name="T39" fmla="*/ 15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198">
                  <a:moveTo>
                    <a:pt x="95" y="40"/>
                  </a:moveTo>
                  <a:cubicBezTo>
                    <a:pt x="109" y="40"/>
                    <a:pt x="125" y="48"/>
                    <a:pt x="135" y="56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47" y="13"/>
                    <a:pt x="120" y="0"/>
                    <a:pt x="95" y="0"/>
                  </a:cubicBezTo>
                  <a:cubicBezTo>
                    <a:pt x="49" y="0"/>
                    <a:pt x="11" y="31"/>
                    <a:pt x="1" y="7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6" y="58"/>
                    <a:pt x="68" y="40"/>
                    <a:pt x="95" y="40"/>
                  </a:cubicBezTo>
                  <a:close/>
                  <a:moveTo>
                    <a:pt x="101" y="158"/>
                  </a:moveTo>
                  <a:cubicBezTo>
                    <a:pt x="88" y="158"/>
                    <a:pt x="72" y="150"/>
                    <a:pt x="62" y="142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50" y="185"/>
                    <a:pt x="76" y="198"/>
                    <a:pt x="102" y="198"/>
                  </a:cubicBezTo>
                  <a:cubicBezTo>
                    <a:pt x="147" y="198"/>
                    <a:pt x="185" y="166"/>
                    <a:pt x="196" y="124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1" y="139"/>
                    <a:pt x="128" y="158"/>
                    <a:pt x="101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B080B4B-737B-4E50-B86B-EE57ADAFFCFB}"/>
              </a:ext>
            </a:extLst>
          </p:cNvPr>
          <p:cNvGrpSpPr/>
          <p:nvPr/>
        </p:nvGrpSpPr>
        <p:grpSpPr>
          <a:xfrm>
            <a:off x="5060577" y="1893141"/>
            <a:ext cx="451992" cy="577813"/>
            <a:chOff x="4823908" y="1741331"/>
            <a:chExt cx="629810" cy="805131"/>
          </a:xfrm>
          <a:solidFill>
            <a:srgbClr val="0E0C13"/>
          </a:solidFill>
        </p:grpSpPr>
        <p:sp>
          <p:nvSpPr>
            <p:cNvPr id="13" name="MH_Other_4">
              <a:extLst>
                <a:ext uri="{FF2B5EF4-FFF2-40B4-BE49-F238E27FC236}">
                  <a16:creationId xmlns:a16="http://schemas.microsoft.com/office/drawing/2014/main" id="{1869790F-79DA-4FF7-BB9A-1CAE3E8A8FB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 flipV="1">
              <a:off x="5018264" y="2337345"/>
              <a:ext cx="242329" cy="209117"/>
            </a:xfrm>
            <a:prstGeom prst="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4" name="MH_Other_8">
              <a:extLst>
                <a:ext uri="{FF2B5EF4-FFF2-40B4-BE49-F238E27FC236}">
                  <a16:creationId xmlns:a16="http://schemas.microsoft.com/office/drawing/2014/main" id="{C00C8C40-23F8-465A-9F3C-6BD76D2D116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823908" y="1741331"/>
              <a:ext cx="629810" cy="629809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649A458-2363-49FE-A161-9442EDBA76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5822" y="1897391"/>
              <a:ext cx="190125" cy="317689"/>
            </a:xfrm>
            <a:custGeom>
              <a:avLst/>
              <a:gdLst>
                <a:gd name="T0" fmla="*/ 117 w 389"/>
                <a:gd name="T1" fmla="*/ 455 h 650"/>
                <a:gd name="T2" fmla="*/ 156 w 389"/>
                <a:gd name="T3" fmla="*/ 416 h 650"/>
                <a:gd name="T4" fmla="*/ 234 w 389"/>
                <a:gd name="T5" fmla="*/ 611 h 650"/>
                <a:gd name="T6" fmla="*/ 273 w 389"/>
                <a:gd name="T7" fmla="*/ 650 h 650"/>
                <a:gd name="T8" fmla="*/ 312 w 389"/>
                <a:gd name="T9" fmla="*/ 611 h 650"/>
                <a:gd name="T10" fmla="*/ 234 w 389"/>
                <a:gd name="T11" fmla="*/ 611 h 650"/>
                <a:gd name="T12" fmla="*/ 195 w 389"/>
                <a:gd name="T13" fmla="*/ 533 h 650"/>
                <a:gd name="T14" fmla="*/ 195 w 389"/>
                <a:gd name="T15" fmla="*/ 611 h 650"/>
                <a:gd name="T16" fmla="*/ 234 w 389"/>
                <a:gd name="T17" fmla="*/ 572 h 650"/>
                <a:gd name="T18" fmla="*/ 195 w 389"/>
                <a:gd name="T19" fmla="*/ 455 h 650"/>
                <a:gd name="T20" fmla="*/ 156 w 389"/>
                <a:gd name="T21" fmla="*/ 494 h 650"/>
                <a:gd name="T22" fmla="*/ 195 w 389"/>
                <a:gd name="T23" fmla="*/ 533 h 650"/>
                <a:gd name="T24" fmla="*/ 195 w 389"/>
                <a:gd name="T25" fmla="*/ 455 h 650"/>
                <a:gd name="T26" fmla="*/ 78 w 389"/>
                <a:gd name="T27" fmla="*/ 65 h 650"/>
                <a:gd name="T28" fmla="*/ 39 w 389"/>
                <a:gd name="T29" fmla="*/ 26 h 650"/>
                <a:gd name="T30" fmla="*/ 0 w 389"/>
                <a:gd name="T31" fmla="*/ 0 h 650"/>
                <a:gd name="T32" fmla="*/ 39 w 389"/>
                <a:gd name="T33" fmla="*/ 572 h 650"/>
                <a:gd name="T34" fmla="*/ 78 w 389"/>
                <a:gd name="T35" fmla="*/ 533 h 650"/>
                <a:gd name="T36" fmla="*/ 39 w 389"/>
                <a:gd name="T37" fmla="*/ 494 h 650"/>
                <a:gd name="T38" fmla="*/ 156 w 389"/>
                <a:gd name="T39" fmla="*/ 143 h 650"/>
                <a:gd name="T40" fmla="*/ 117 w 389"/>
                <a:gd name="T41" fmla="*/ 104 h 650"/>
                <a:gd name="T42" fmla="*/ 156 w 389"/>
                <a:gd name="T43" fmla="*/ 143 h 650"/>
                <a:gd name="T44" fmla="*/ 117 w 389"/>
                <a:gd name="T45" fmla="*/ 65 h 650"/>
                <a:gd name="T46" fmla="*/ 78 w 389"/>
                <a:gd name="T47" fmla="*/ 104 h 650"/>
                <a:gd name="T48" fmla="*/ 78 w 389"/>
                <a:gd name="T49" fmla="*/ 494 h 650"/>
                <a:gd name="T50" fmla="*/ 117 w 389"/>
                <a:gd name="T51" fmla="*/ 455 h 650"/>
                <a:gd name="T52" fmla="*/ 78 w 389"/>
                <a:gd name="T53" fmla="*/ 494 h 650"/>
                <a:gd name="T54" fmla="*/ 195 w 389"/>
                <a:gd name="T55" fmla="*/ 221 h 650"/>
                <a:gd name="T56" fmla="*/ 234 w 389"/>
                <a:gd name="T57" fmla="*/ 182 h 650"/>
                <a:gd name="T58" fmla="*/ 312 w 389"/>
                <a:gd name="T59" fmla="*/ 299 h 650"/>
                <a:gd name="T60" fmla="*/ 350 w 389"/>
                <a:gd name="T61" fmla="*/ 338 h 650"/>
                <a:gd name="T62" fmla="*/ 312 w 389"/>
                <a:gd name="T63" fmla="*/ 299 h 650"/>
                <a:gd name="T64" fmla="*/ 350 w 389"/>
                <a:gd name="T65" fmla="*/ 377 h 650"/>
                <a:gd name="T66" fmla="*/ 234 w 389"/>
                <a:gd name="T67" fmla="*/ 377 h 650"/>
                <a:gd name="T68" fmla="*/ 234 w 389"/>
                <a:gd name="T69" fmla="*/ 455 h 650"/>
                <a:gd name="T70" fmla="*/ 273 w 389"/>
                <a:gd name="T71" fmla="*/ 416 h 650"/>
                <a:gd name="T72" fmla="*/ 389 w 389"/>
                <a:gd name="T73" fmla="*/ 377 h 650"/>
                <a:gd name="T74" fmla="*/ 350 w 389"/>
                <a:gd name="T75" fmla="*/ 338 h 650"/>
                <a:gd name="T76" fmla="*/ 350 w 389"/>
                <a:gd name="T77" fmla="*/ 611 h 650"/>
                <a:gd name="T78" fmla="*/ 350 w 389"/>
                <a:gd name="T79" fmla="*/ 533 h 650"/>
                <a:gd name="T80" fmla="*/ 312 w 389"/>
                <a:gd name="T81" fmla="*/ 572 h 650"/>
                <a:gd name="T82" fmla="*/ 273 w 389"/>
                <a:gd name="T83" fmla="*/ 260 h 650"/>
                <a:gd name="T84" fmla="*/ 312 w 389"/>
                <a:gd name="T85" fmla="*/ 299 h 650"/>
                <a:gd name="T86" fmla="*/ 273 w 389"/>
                <a:gd name="T87" fmla="*/ 260 h 650"/>
                <a:gd name="T88" fmla="*/ 312 w 389"/>
                <a:gd name="T89" fmla="*/ 533 h 650"/>
                <a:gd name="T90" fmla="*/ 312 w 389"/>
                <a:gd name="T91" fmla="*/ 455 h 650"/>
                <a:gd name="T92" fmla="*/ 273 w 389"/>
                <a:gd name="T93" fmla="*/ 494 h 650"/>
                <a:gd name="T94" fmla="*/ 234 w 389"/>
                <a:gd name="T95" fmla="*/ 221 h 650"/>
                <a:gd name="T96" fmla="*/ 273 w 389"/>
                <a:gd name="T97" fmla="*/ 260 h 650"/>
                <a:gd name="T98" fmla="*/ 234 w 389"/>
                <a:gd name="T99" fmla="*/ 221 h 650"/>
                <a:gd name="T100" fmla="*/ 156 w 389"/>
                <a:gd name="T101" fmla="*/ 182 h 650"/>
                <a:gd name="T102" fmla="*/ 195 w 389"/>
                <a:gd name="T103" fmla="*/ 143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9" h="650">
                  <a:moveTo>
                    <a:pt x="117" y="416"/>
                  </a:moveTo>
                  <a:lnTo>
                    <a:pt x="117" y="455"/>
                  </a:lnTo>
                  <a:lnTo>
                    <a:pt x="156" y="455"/>
                  </a:lnTo>
                  <a:lnTo>
                    <a:pt x="156" y="416"/>
                  </a:lnTo>
                  <a:lnTo>
                    <a:pt x="117" y="416"/>
                  </a:lnTo>
                  <a:close/>
                  <a:moveTo>
                    <a:pt x="234" y="611"/>
                  </a:moveTo>
                  <a:lnTo>
                    <a:pt x="234" y="650"/>
                  </a:lnTo>
                  <a:lnTo>
                    <a:pt x="273" y="650"/>
                  </a:lnTo>
                  <a:lnTo>
                    <a:pt x="312" y="650"/>
                  </a:lnTo>
                  <a:lnTo>
                    <a:pt x="312" y="611"/>
                  </a:lnTo>
                  <a:lnTo>
                    <a:pt x="273" y="611"/>
                  </a:lnTo>
                  <a:lnTo>
                    <a:pt x="234" y="611"/>
                  </a:lnTo>
                  <a:close/>
                  <a:moveTo>
                    <a:pt x="234" y="533"/>
                  </a:moveTo>
                  <a:lnTo>
                    <a:pt x="195" y="533"/>
                  </a:lnTo>
                  <a:lnTo>
                    <a:pt x="195" y="572"/>
                  </a:lnTo>
                  <a:lnTo>
                    <a:pt x="195" y="611"/>
                  </a:lnTo>
                  <a:lnTo>
                    <a:pt x="234" y="611"/>
                  </a:lnTo>
                  <a:lnTo>
                    <a:pt x="234" y="572"/>
                  </a:lnTo>
                  <a:lnTo>
                    <a:pt x="234" y="533"/>
                  </a:lnTo>
                  <a:close/>
                  <a:moveTo>
                    <a:pt x="195" y="455"/>
                  </a:moveTo>
                  <a:lnTo>
                    <a:pt x="156" y="455"/>
                  </a:lnTo>
                  <a:lnTo>
                    <a:pt x="156" y="494"/>
                  </a:lnTo>
                  <a:lnTo>
                    <a:pt x="156" y="533"/>
                  </a:lnTo>
                  <a:lnTo>
                    <a:pt x="195" y="533"/>
                  </a:lnTo>
                  <a:lnTo>
                    <a:pt x="195" y="494"/>
                  </a:lnTo>
                  <a:lnTo>
                    <a:pt x="195" y="455"/>
                  </a:lnTo>
                  <a:close/>
                  <a:moveTo>
                    <a:pt x="39" y="65"/>
                  </a:moveTo>
                  <a:lnTo>
                    <a:pt x="78" y="65"/>
                  </a:lnTo>
                  <a:lnTo>
                    <a:pt x="78" y="26"/>
                  </a:lnTo>
                  <a:lnTo>
                    <a:pt x="39" y="26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572"/>
                  </a:lnTo>
                  <a:lnTo>
                    <a:pt x="39" y="572"/>
                  </a:lnTo>
                  <a:lnTo>
                    <a:pt x="39" y="533"/>
                  </a:lnTo>
                  <a:lnTo>
                    <a:pt x="78" y="533"/>
                  </a:lnTo>
                  <a:lnTo>
                    <a:pt x="78" y="494"/>
                  </a:lnTo>
                  <a:lnTo>
                    <a:pt x="39" y="494"/>
                  </a:lnTo>
                  <a:lnTo>
                    <a:pt x="39" y="65"/>
                  </a:lnTo>
                  <a:close/>
                  <a:moveTo>
                    <a:pt x="156" y="143"/>
                  </a:moveTo>
                  <a:lnTo>
                    <a:pt x="156" y="104"/>
                  </a:lnTo>
                  <a:lnTo>
                    <a:pt x="117" y="104"/>
                  </a:lnTo>
                  <a:lnTo>
                    <a:pt x="117" y="143"/>
                  </a:lnTo>
                  <a:lnTo>
                    <a:pt x="156" y="143"/>
                  </a:lnTo>
                  <a:close/>
                  <a:moveTo>
                    <a:pt x="117" y="104"/>
                  </a:moveTo>
                  <a:lnTo>
                    <a:pt x="117" y="65"/>
                  </a:lnTo>
                  <a:lnTo>
                    <a:pt x="78" y="65"/>
                  </a:lnTo>
                  <a:lnTo>
                    <a:pt x="78" y="104"/>
                  </a:lnTo>
                  <a:lnTo>
                    <a:pt x="117" y="104"/>
                  </a:lnTo>
                  <a:close/>
                  <a:moveTo>
                    <a:pt x="78" y="494"/>
                  </a:moveTo>
                  <a:lnTo>
                    <a:pt x="117" y="494"/>
                  </a:lnTo>
                  <a:lnTo>
                    <a:pt x="117" y="455"/>
                  </a:lnTo>
                  <a:lnTo>
                    <a:pt x="78" y="455"/>
                  </a:lnTo>
                  <a:lnTo>
                    <a:pt x="78" y="494"/>
                  </a:lnTo>
                  <a:close/>
                  <a:moveTo>
                    <a:pt x="195" y="182"/>
                  </a:moveTo>
                  <a:lnTo>
                    <a:pt x="195" y="221"/>
                  </a:lnTo>
                  <a:lnTo>
                    <a:pt x="234" y="221"/>
                  </a:lnTo>
                  <a:lnTo>
                    <a:pt x="234" y="182"/>
                  </a:lnTo>
                  <a:lnTo>
                    <a:pt x="195" y="182"/>
                  </a:lnTo>
                  <a:close/>
                  <a:moveTo>
                    <a:pt x="312" y="299"/>
                  </a:moveTo>
                  <a:lnTo>
                    <a:pt x="312" y="338"/>
                  </a:lnTo>
                  <a:lnTo>
                    <a:pt x="350" y="338"/>
                  </a:lnTo>
                  <a:lnTo>
                    <a:pt x="350" y="299"/>
                  </a:lnTo>
                  <a:lnTo>
                    <a:pt x="312" y="299"/>
                  </a:lnTo>
                  <a:close/>
                  <a:moveTo>
                    <a:pt x="350" y="338"/>
                  </a:moveTo>
                  <a:lnTo>
                    <a:pt x="350" y="377"/>
                  </a:lnTo>
                  <a:lnTo>
                    <a:pt x="273" y="377"/>
                  </a:lnTo>
                  <a:lnTo>
                    <a:pt x="234" y="377"/>
                  </a:lnTo>
                  <a:lnTo>
                    <a:pt x="234" y="416"/>
                  </a:lnTo>
                  <a:lnTo>
                    <a:pt x="234" y="455"/>
                  </a:lnTo>
                  <a:lnTo>
                    <a:pt x="273" y="455"/>
                  </a:lnTo>
                  <a:lnTo>
                    <a:pt x="273" y="416"/>
                  </a:lnTo>
                  <a:lnTo>
                    <a:pt x="389" y="416"/>
                  </a:lnTo>
                  <a:lnTo>
                    <a:pt x="389" y="377"/>
                  </a:lnTo>
                  <a:lnTo>
                    <a:pt x="389" y="338"/>
                  </a:lnTo>
                  <a:lnTo>
                    <a:pt x="350" y="338"/>
                  </a:lnTo>
                  <a:close/>
                  <a:moveTo>
                    <a:pt x="312" y="611"/>
                  </a:moveTo>
                  <a:lnTo>
                    <a:pt x="350" y="611"/>
                  </a:lnTo>
                  <a:lnTo>
                    <a:pt x="350" y="572"/>
                  </a:lnTo>
                  <a:lnTo>
                    <a:pt x="350" y="533"/>
                  </a:lnTo>
                  <a:lnTo>
                    <a:pt x="312" y="533"/>
                  </a:lnTo>
                  <a:lnTo>
                    <a:pt x="312" y="572"/>
                  </a:lnTo>
                  <a:lnTo>
                    <a:pt x="312" y="611"/>
                  </a:lnTo>
                  <a:close/>
                  <a:moveTo>
                    <a:pt x="273" y="260"/>
                  </a:moveTo>
                  <a:lnTo>
                    <a:pt x="273" y="299"/>
                  </a:lnTo>
                  <a:lnTo>
                    <a:pt x="312" y="299"/>
                  </a:lnTo>
                  <a:lnTo>
                    <a:pt x="312" y="260"/>
                  </a:lnTo>
                  <a:lnTo>
                    <a:pt x="273" y="260"/>
                  </a:lnTo>
                  <a:close/>
                  <a:moveTo>
                    <a:pt x="273" y="533"/>
                  </a:moveTo>
                  <a:lnTo>
                    <a:pt x="312" y="533"/>
                  </a:lnTo>
                  <a:lnTo>
                    <a:pt x="312" y="494"/>
                  </a:lnTo>
                  <a:lnTo>
                    <a:pt x="312" y="455"/>
                  </a:lnTo>
                  <a:lnTo>
                    <a:pt x="273" y="455"/>
                  </a:lnTo>
                  <a:lnTo>
                    <a:pt x="273" y="494"/>
                  </a:lnTo>
                  <a:lnTo>
                    <a:pt x="273" y="533"/>
                  </a:lnTo>
                  <a:close/>
                  <a:moveTo>
                    <a:pt x="234" y="221"/>
                  </a:moveTo>
                  <a:lnTo>
                    <a:pt x="234" y="260"/>
                  </a:lnTo>
                  <a:lnTo>
                    <a:pt x="273" y="260"/>
                  </a:lnTo>
                  <a:lnTo>
                    <a:pt x="273" y="221"/>
                  </a:lnTo>
                  <a:lnTo>
                    <a:pt x="234" y="221"/>
                  </a:lnTo>
                  <a:close/>
                  <a:moveTo>
                    <a:pt x="156" y="143"/>
                  </a:moveTo>
                  <a:lnTo>
                    <a:pt x="156" y="182"/>
                  </a:lnTo>
                  <a:lnTo>
                    <a:pt x="195" y="182"/>
                  </a:lnTo>
                  <a:lnTo>
                    <a:pt x="195" y="143"/>
                  </a:lnTo>
                  <a:lnTo>
                    <a:pt x="156" y="1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3087FD5-65AF-45A7-BAC7-DAF85812DC50}"/>
              </a:ext>
            </a:extLst>
          </p:cNvPr>
          <p:cNvGrpSpPr/>
          <p:nvPr/>
        </p:nvGrpSpPr>
        <p:grpSpPr>
          <a:xfrm>
            <a:off x="6700296" y="1893141"/>
            <a:ext cx="451992" cy="577813"/>
            <a:chOff x="6463627" y="1741331"/>
            <a:chExt cx="629810" cy="805131"/>
          </a:xfrm>
          <a:solidFill>
            <a:srgbClr val="0E0C13"/>
          </a:solidFill>
        </p:grpSpPr>
        <p:sp>
          <p:nvSpPr>
            <p:cNvPr id="17" name="MH_Other_5">
              <a:extLst>
                <a:ext uri="{FF2B5EF4-FFF2-40B4-BE49-F238E27FC236}">
                  <a16:creationId xmlns:a16="http://schemas.microsoft.com/office/drawing/2014/main" id="{F12A0304-DD26-4DC6-AF97-97B67BFB038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 flipV="1">
              <a:off x="6656754" y="2337345"/>
              <a:ext cx="243559" cy="209117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8" name="MH_Other_9">
              <a:extLst>
                <a:ext uri="{FF2B5EF4-FFF2-40B4-BE49-F238E27FC236}">
                  <a16:creationId xmlns:a16="http://schemas.microsoft.com/office/drawing/2014/main" id="{D0E8BD10-6275-42C1-9FC1-AD4F4CC42BE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463627" y="1741331"/>
              <a:ext cx="629810" cy="629809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5D62191-256C-4A1A-8FF4-ED9615515D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1162" y="1895782"/>
              <a:ext cx="294740" cy="320906"/>
            </a:xfrm>
            <a:custGeom>
              <a:avLst/>
              <a:gdLst>
                <a:gd name="T0" fmla="*/ 132 w 184"/>
                <a:gd name="T1" fmla="*/ 24 h 200"/>
                <a:gd name="T2" fmla="*/ 52 w 184"/>
                <a:gd name="T3" fmla="*/ 24 h 200"/>
                <a:gd name="T4" fmla="*/ 52 w 184"/>
                <a:gd name="T5" fmla="*/ 44 h 200"/>
                <a:gd name="T6" fmla="*/ 132 w 184"/>
                <a:gd name="T7" fmla="*/ 44 h 200"/>
                <a:gd name="T8" fmla="*/ 132 w 184"/>
                <a:gd name="T9" fmla="*/ 24 h 200"/>
                <a:gd name="T10" fmla="*/ 132 w 184"/>
                <a:gd name="T11" fmla="*/ 0 h 200"/>
                <a:gd name="T12" fmla="*/ 52 w 184"/>
                <a:gd name="T13" fmla="*/ 0 h 200"/>
                <a:gd name="T14" fmla="*/ 52 w 184"/>
                <a:gd name="T15" fmla="*/ 16 h 200"/>
                <a:gd name="T16" fmla="*/ 132 w 184"/>
                <a:gd name="T17" fmla="*/ 16 h 200"/>
                <a:gd name="T18" fmla="*/ 132 w 184"/>
                <a:gd name="T19" fmla="*/ 0 h 200"/>
                <a:gd name="T20" fmla="*/ 184 w 184"/>
                <a:gd name="T21" fmla="*/ 84 h 200"/>
                <a:gd name="T22" fmla="*/ 132 w 184"/>
                <a:gd name="T23" fmla="*/ 84 h 200"/>
                <a:gd name="T24" fmla="*/ 132 w 184"/>
                <a:gd name="T25" fmla="*/ 52 h 200"/>
                <a:gd name="T26" fmla="*/ 52 w 184"/>
                <a:gd name="T27" fmla="*/ 52 h 200"/>
                <a:gd name="T28" fmla="*/ 52 w 184"/>
                <a:gd name="T29" fmla="*/ 84 h 200"/>
                <a:gd name="T30" fmla="*/ 0 w 184"/>
                <a:gd name="T31" fmla="*/ 84 h 200"/>
                <a:gd name="T32" fmla="*/ 92 w 184"/>
                <a:gd name="T33" fmla="*/ 162 h 200"/>
                <a:gd name="T34" fmla="*/ 184 w 184"/>
                <a:gd name="T35" fmla="*/ 84 h 200"/>
                <a:gd name="T36" fmla="*/ 175 w 184"/>
                <a:gd name="T37" fmla="*/ 168 h 200"/>
                <a:gd name="T38" fmla="*/ 9 w 184"/>
                <a:gd name="T39" fmla="*/ 168 h 200"/>
                <a:gd name="T40" fmla="*/ 0 w 184"/>
                <a:gd name="T41" fmla="*/ 177 h 200"/>
                <a:gd name="T42" fmla="*/ 0 w 184"/>
                <a:gd name="T43" fmla="*/ 191 h 200"/>
                <a:gd name="T44" fmla="*/ 9 w 184"/>
                <a:gd name="T45" fmla="*/ 200 h 200"/>
                <a:gd name="T46" fmla="*/ 175 w 184"/>
                <a:gd name="T47" fmla="*/ 200 h 200"/>
                <a:gd name="T48" fmla="*/ 184 w 184"/>
                <a:gd name="T49" fmla="*/ 191 h 200"/>
                <a:gd name="T50" fmla="*/ 184 w 184"/>
                <a:gd name="T51" fmla="*/ 177 h 200"/>
                <a:gd name="T52" fmla="*/ 175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132" y="44"/>
                    <a:pt x="132" y="44"/>
                    <a:pt x="132" y="44"/>
                  </a:cubicBezTo>
                  <a:lnTo>
                    <a:pt x="132" y="24"/>
                  </a:lnTo>
                  <a:close/>
                  <a:moveTo>
                    <a:pt x="13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2" y="0"/>
                  </a:lnTo>
                  <a:close/>
                  <a:moveTo>
                    <a:pt x="184" y="84"/>
                  </a:moveTo>
                  <a:cubicBezTo>
                    <a:pt x="132" y="84"/>
                    <a:pt x="132" y="84"/>
                    <a:pt x="132" y="84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92" y="162"/>
                    <a:pt x="92" y="162"/>
                    <a:pt x="92" y="162"/>
                  </a:cubicBezTo>
                  <a:lnTo>
                    <a:pt x="184" y="84"/>
                  </a:lnTo>
                  <a:close/>
                  <a:moveTo>
                    <a:pt x="175" y="168"/>
                  </a:moveTo>
                  <a:cubicBezTo>
                    <a:pt x="9" y="168"/>
                    <a:pt x="9" y="168"/>
                    <a:pt x="9" y="168"/>
                  </a:cubicBezTo>
                  <a:cubicBezTo>
                    <a:pt x="4" y="168"/>
                    <a:pt x="0" y="172"/>
                    <a:pt x="0" y="177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80" y="200"/>
                    <a:pt x="184" y="196"/>
                    <a:pt x="184" y="191"/>
                  </a:cubicBezTo>
                  <a:cubicBezTo>
                    <a:pt x="184" y="177"/>
                    <a:pt x="184" y="177"/>
                    <a:pt x="184" y="177"/>
                  </a:cubicBezTo>
                  <a:cubicBezTo>
                    <a:pt x="184" y="172"/>
                    <a:pt x="180" y="168"/>
                    <a:pt x="175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Rectangle 24">
            <a:extLst>
              <a:ext uri="{FF2B5EF4-FFF2-40B4-BE49-F238E27FC236}">
                <a16:creationId xmlns:a16="http://schemas.microsoft.com/office/drawing/2014/main" id="{6301CEFC-B0A1-4895-BDFF-FEF3200C9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926" y="290776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CDFDDCDD-9216-4E07-925B-A21DF1F65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1351" y="290776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2609977C-5F85-4A36-B764-32A0623FB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444" y="290776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2526FF0E-34A4-4D59-B83D-5B4AED724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294" y="289869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EE4F43F-9DAD-4FB7-A27D-8F6C07DB9612}"/>
              </a:ext>
            </a:extLst>
          </p:cNvPr>
          <p:cNvGrpSpPr/>
          <p:nvPr/>
        </p:nvGrpSpPr>
        <p:grpSpPr>
          <a:xfrm>
            <a:off x="3420858" y="1830229"/>
            <a:ext cx="451992" cy="577813"/>
            <a:chOff x="6463627" y="1741331"/>
            <a:chExt cx="629810" cy="805131"/>
          </a:xfrm>
          <a:solidFill>
            <a:srgbClr val="0E0C13"/>
          </a:solidFill>
        </p:grpSpPr>
        <p:sp>
          <p:nvSpPr>
            <p:cNvPr id="29" name="MH_Other_5">
              <a:extLst>
                <a:ext uri="{FF2B5EF4-FFF2-40B4-BE49-F238E27FC236}">
                  <a16:creationId xmlns:a16="http://schemas.microsoft.com/office/drawing/2014/main" id="{13E60A04-F09F-4A5E-88AB-080F8B1CB9A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 flipV="1">
              <a:off x="6656754" y="2337345"/>
              <a:ext cx="243559" cy="209117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0" name="MH_Other_9">
              <a:extLst>
                <a:ext uri="{FF2B5EF4-FFF2-40B4-BE49-F238E27FC236}">
                  <a16:creationId xmlns:a16="http://schemas.microsoft.com/office/drawing/2014/main" id="{7B8EB13E-67A9-485E-BDB0-EA353C9EA9A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463627" y="1741331"/>
              <a:ext cx="629810" cy="629809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B71F268A-5ADB-4288-BA6C-F30D6BE6E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1162" y="1895782"/>
              <a:ext cx="294740" cy="320906"/>
            </a:xfrm>
            <a:custGeom>
              <a:avLst/>
              <a:gdLst>
                <a:gd name="T0" fmla="*/ 132 w 184"/>
                <a:gd name="T1" fmla="*/ 24 h 200"/>
                <a:gd name="T2" fmla="*/ 52 w 184"/>
                <a:gd name="T3" fmla="*/ 24 h 200"/>
                <a:gd name="T4" fmla="*/ 52 w 184"/>
                <a:gd name="T5" fmla="*/ 44 h 200"/>
                <a:gd name="T6" fmla="*/ 132 w 184"/>
                <a:gd name="T7" fmla="*/ 44 h 200"/>
                <a:gd name="T8" fmla="*/ 132 w 184"/>
                <a:gd name="T9" fmla="*/ 24 h 200"/>
                <a:gd name="T10" fmla="*/ 132 w 184"/>
                <a:gd name="T11" fmla="*/ 0 h 200"/>
                <a:gd name="T12" fmla="*/ 52 w 184"/>
                <a:gd name="T13" fmla="*/ 0 h 200"/>
                <a:gd name="T14" fmla="*/ 52 w 184"/>
                <a:gd name="T15" fmla="*/ 16 h 200"/>
                <a:gd name="T16" fmla="*/ 132 w 184"/>
                <a:gd name="T17" fmla="*/ 16 h 200"/>
                <a:gd name="T18" fmla="*/ 132 w 184"/>
                <a:gd name="T19" fmla="*/ 0 h 200"/>
                <a:gd name="T20" fmla="*/ 184 w 184"/>
                <a:gd name="T21" fmla="*/ 84 h 200"/>
                <a:gd name="T22" fmla="*/ 132 w 184"/>
                <a:gd name="T23" fmla="*/ 84 h 200"/>
                <a:gd name="T24" fmla="*/ 132 w 184"/>
                <a:gd name="T25" fmla="*/ 52 h 200"/>
                <a:gd name="T26" fmla="*/ 52 w 184"/>
                <a:gd name="T27" fmla="*/ 52 h 200"/>
                <a:gd name="T28" fmla="*/ 52 w 184"/>
                <a:gd name="T29" fmla="*/ 84 h 200"/>
                <a:gd name="T30" fmla="*/ 0 w 184"/>
                <a:gd name="T31" fmla="*/ 84 h 200"/>
                <a:gd name="T32" fmla="*/ 92 w 184"/>
                <a:gd name="T33" fmla="*/ 162 h 200"/>
                <a:gd name="T34" fmla="*/ 184 w 184"/>
                <a:gd name="T35" fmla="*/ 84 h 200"/>
                <a:gd name="T36" fmla="*/ 175 w 184"/>
                <a:gd name="T37" fmla="*/ 168 h 200"/>
                <a:gd name="T38" fmla="*/ 9 w 184"/>
                <a:gd name="T39" fmla="*/ 168 h 200"/>
                <a:gd name="T40" fmla="*/ 0 w 184"/>
                <a:gd name="T41" fmla="*/ 177 h 200"/>
                <a:gd name="T42" fmla="*/ 0 w 184"/>
                <a:gd name="T43" fmla="*/ 191 h 200"/>
                <a:gd name="T44" fmla="*/ 9 w 184"/>
                <a:gd name="T45" fmla="*/ 200 h 200"/>
                <a:gd name="T46" fmla="*/ 175 w 184"/>
                <a:gd name="T47" fmla="*/ 200 h 200"/>
                <a:gd name="T48" fmla="*/ 184 w 184"/>
                <a:gd name="T49" fmla="*/ 191 h 200"/>
                <a:gd name="T50" fmla="*/ 184 w 184"/>
                <a:gd name="T51" fmla="*/ 177 h 200"/>
                <a:gd name="T52" fmla="*/ 175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132" y="44"/>
                    <a:pt x="132" y="44"/>
                    <a:pt x="132" y="44"/>
                  </a:cubicBezTo>
                  <a:lnTo>
                    <a:pt x="132" y="24"/>
                  </a:lnTo>
                  <a:close/>
                  <a:moveTo>
                    <a:pt x="13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2" y="0"/>
                  </a:lnTo>
                  <a:close/>
                  <a:moveTo>
                    <a:pt x="184" y="84"/>
                  </a:moveTo>
                  <a:cubicBezTo>
                    <a:pt x="132" y="84"/>
                    <a:pt x="132" y="84"/>
                    <a:pt x="132" y="84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92" y="162"/>
                    <a:pt x="92" y="162"/>
                    <a:pt x="92" y="162"/>
                  </a:cubicBezTo>
                  <a:lnTo>
                    <a:pt x="184" y="84"/>
                  </a:lnTo>
                  <a:close/>
                  <a:moveTo>
                    <a:pt x="175" y="168"/>
                  </a:moveTo>
                  <a:cubicBezTo>
                    <a:pt x="9" y="168"/>
                    <a:pt x="9" y="168"/>
                    <a:pt x="9" y="168"/>
                  </a:cubicBezTo>
                  <a:cubicBezTo>
                    <a:pt x="4" y="168"/>
                    <a:pt x="0" y="172"/>
                    <a:pt x="0" y="177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80" y="200"/>
                    <a:pt x="184" y="196"/>
                    <a:pt x="184" y="191"/>
                  </a:cubicBezTo>
                  <a:cubicBezTo>
                    <a:pt x="184" y="177"/>
                    <a:pt x="184" y="177"/>
                    <a:pt x="184" y="177"/>
                  </a:cubicBezTo>
                  <a:cubicBezTo>
                    <a:pt x="184" y="172"/>
                    <a:pt x="180" y="168"/>
                    <a:pt x="175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9B8AD35-FF2D-4D9B-BBAD-5505BA479104}"/>
              </a:ext>
            </a:extLst>
          </p:cNvPr>
          <p:cNvSpPr txBox="1"/>
          <p:nvPr/>
        </p:nvSpPr>
        <p:spPr>
          <a:xfrm>
            <a:off x="655132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C0D464-4F88-4557-891A-A44A5D5AE414}"/>
              </a:ext>
            </a:extLst>
          </p:cNvPr>
          <p:cNvSpPr txBox="1"/>
          <p:nvPr/>
        </p:nvSpPr>
        <p:spPr>
          <a:xfrm>
            <a:off x="2577536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BEF4BEF-C296-4936-9E11-DFB6834F3910}"/>
              </a:ext>
            </a:extLst>
          </p:cNvPr>
          <p:cNvSpPr txBox="1"/>
          <p:nvPr/>
        </p:nvSpPr>
        <p:spPr>
          <a:xfrm>
            <a:off x="4515650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1722533-4910-4E4B-B223-0B43CB9F3950}"/>
              </a:ext>
            </a:extLst>
          </p:cNvPr>
          <p:cNvSpPr txBox="1"/>
          <p:nvPr/>
        </p:nvSpPr>
        <p:spPr>
          <a:xfrm>
            <a:off x="6438054" y="345801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401CE7-3139-47E2-9C81-3C48B1E70F2C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A3998C39-8A10-4858-BCAA-581C37786CA6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97CC3C-56CA-45D3-855E-871B5DF02282}"/>
              </a:ext>
            </a:extLst>
          </p:cNvPr>
          <p:cNvGrpSpPr/>
          <p:nvPr/>
        </p:nvGrpSpPr>
        <p:grpSpPr>
          <a:xfrm>
            <a:off x="806604" y="1383731"/>
            <a:ext cx="7765812" cy="1932689"/>
            <a:chOff x="730006" y="1627237"/>
            <a:chExt cx="11019662" cy="2742479"/>
          </a:xfrm>
        </p:grpSpPr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E9ED3D69-7C76-4241-A2AB-E9278844425F}"/>
                </a:ext>
              </a:extLst>
            </p:cNvPr>
            <p:cNvGrpSpPr/>
            <p:nvPr/>
          </p:nvGrpSpPr>
          <p:grpSpPr>
            <a:xfrm>
              <a:off x="730006" y="2363594"/>
              <a:ext cx="11019662" cy="2006122"/>
              <a:chOff x="761636" y="2149410"/>
              <a:chExt cx="10668730" cy="1942236"/>
            </a:xfrm>
          </p:grpSpPr>
          <p:pic>
            <p:nvPicPr>
              <p:cNvPr id="22" name="Picture 1">
                <a:extLst>
                  <a:ext uri="{FF2B5EF4-FFF2-40B4-BE49-F238E27FC236}">
                    <a16:creationId xmlns:a16="http://schemas.microsoft.com/office/drawing/2014/main" id="{D6357B31-CFE0-4C8E-B122-687CBA6F56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78" t="33993" r="67692" b="41831"/>
              <a:stretch/>
            </p:blipFill>
            <p:spPr>
              <a:xfrm>
                <a:off x="761636" y="2149410"/>
                <a:ext cx="3260604" cy="1942236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3" name="Picture 8">
                <a:extLst>
                  <a:ext uri="{FF2B5EF4-FFF2-40B4-BE49-F238E27FC236}">
                    <a16:creationId xmlns:a16="http://schemas.microsoft.com/office/drawing/2014/main" id="{FE7242EE-33FC-4F19-B53B-34943813AD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78" t="33993" r="67692" b="41831"/>
              <a:stretch/>
            </p:blipFill>
            <p:spPr>
              <a:xfrm>
                <a:off x="3231011" y="2149410"/>
                <a:ext cx="3260604" cy="1942236"/>
              </a:xfrm>
              <a:prstGeom prst="rect">
                <a:avLst/>
              </a:prstGeom>
            </p:spPr>
          </p:pic>
          <p:pic>
            <p:nvPicPr>
              <p:cNvPr id="24" name="Picture 9">
                <a:extLst>
                  <a:ext uri="{FF2B5EF4-FFF2-40B4-BE49-F238E27FC236}">
                    <a16:creationId xmlns:a16="http://schemas.microsoft.com/office/drawing/2014/main" id="{7F393649-3168-4F06-AEC9-F929175050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78" t="33993" r="67692" b="41831"/>
              <a:stretch/>
            </p:blipFill>
            <p:spPr>
              <a:xfrm>
                <a:off x="5700387" y="2149410"/>
                <a:ext cx="3260604" cy="1942236"/>
              </a:xfrm>
              <a:prstGeom prst="rect">
                <a:avLst/>
              </a:prstGeom>
            </p:spPr>
          </p:pic>
          <p:pic>
            <p:nvPicPr>
              <p:cNvPr id="25" name="Picture 10">
                <a:extLst>
                  <a:ext uri="{FF2B5EF4-FFF2-40B4-BE49-F238E27FC236}">
                    <a16:creationId xmlns:a16="http://schemas.microsoft.com/office/drawing/2014/main" id="{6DCBD2AC-A6BD-42C1-B582-CC964AAEEE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78" t="33993" r="67692" b="41831"/>
              <a:stretch/>
            </p:blipFill>
            <p:spPr>
              <a:xfrm>
                <a:off x="8169762" y="2149410"/>
                <a:ext cx="3260604" cy="1942236"/>
              </a:xfrm>
              <a:prstGeom prst="rect">
                <a:avLst/>
              </a:prstGeom>
            </p:spPr>
          </p:pic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17529BE4-51B4-40B6-B5E1-B37A92527C24}"/>
                  </a:ext>
                </a:extLst>
              </p:cNvPr>
              <p:cNvSpPr/>
              <p:nvPr/>
            </p:nvSpPr>
            <p:spPr>
              <a:xfrm>
                <a:off x="1078120" y="2392831"/>
                <a:ext cx="2462063" cy="1216430"/>
              </a:xfrm>
              <a:custGeom>
                <a:avLst/>
                <a:gdLst>
                  <a:gd name="connsiteX0" fmla="*/ 1214556 w 2429112"/>
                  <a:gd name="connsiteY0" fmla="*/ 0 h 1200150"/>
                  <a:gd name="connsiteX1" fmla="*/ 2423604 w 2429112"/>
                  <a:gd name="connsiteY1" fmla="*/ 1091063 h 1200150"/>
                  <a:gd name="connsiteX2" fmla="*/ 2429112 w 2429112"/>
                  <a:gd name="connsiteY2" fmla="*/ 1200150 h 1200150"/>
                  <a:gd name="connsiteX3" fmla="*/ 0 w 2429112"/>
                  <a:gd name="connsiteY3" fmla="*/ 1200150 h 1200150"/>
                  <a:gd name="connsiteX4" fmla="*/ 5509 w 2429112"/>
                  <a:gd name="connsiteY4" fmla="*/ 1091063 h 1200150"/>
                  <a:gd name="connsiteX5" fmla="*/ 1214556 w 2429112"/>
                  <a:gd name="connsiteY5" fmla="*/ 0 h 1200150"/>
                  <a:gd name="connsiteX0" fmla="*/ 1214556 w 2429112"/>
                  <a:gd name="connsiteY0" fmla="*/ 0 h 1420283"/>
                  <a:gd name="connsiteX1" fmla="*/ 2423604 w 2429112"/>
                  <a:gd name="connsiteY1" fmla="*/ 1091063 h 1420283"/>
                  <a:gd name="connsiteX2" fmla="*/ 2429112 w 2429112"/>
                  <a:gd name="connsiteY2" fmla="*/ 1200150 h 1420283"/>
                  <a:gd name="connsiteX3" fmla="*/ 0 w 2429112"/>
                  <a:gd name="connsiteY3" fmla="*/ 1200150 h 1420283"/>
                  <a:gd name="connsiteX4" fmla="*/ 5509 w 2429112"/>
                  <a:gd name="connsiteY4" fmla="*/ 1091063 h 1420283"/>
                  <a:gd name="connsiteX5" fmla="*/ 1214556 w 2429112"/>
                  <a:gd name="connsiteY5" fmla="*/ 0 h 1420283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91440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43815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34290 w 2429112"/>
                  <a:gd name="connsiteY5" fmla="*/ 1291590 h 1450099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34290 w 2429112"/>
                  <a:gd name="connsiteY5" fmla="*/ 1282065 h 1442532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53340 w 2429112"/>
                  <a:gd name="connsiteY5" fmla="*/ 1282065 h 1442532"/>
                  <a:gd name="connsiteX0" fmla="*/ 0 w 2429112"/>
                  <a:gd name="connsiteY0" fmla="*/ 1200150 h 1617722"/>
                  <a:gd name="connsiteX1" fmla="*/ 5509 w 2429112"/>
                  <a:gd name="connsiteY1" fmla="*/ 1091063 h 1617722"/>
                  <a:gd name="connsiteX2" fmla="*/ 1214556 w 2429112"/>
                  <a:gd name="connsiteY2" fmla="*/ 0 h 1617722"/>
                  <a:gd name="connsiteX3" fmla="*/ 2423604 w 2429112"/>
                  <a:gd name="connsiteY3" fmla="*/ 1091063 h 1617722"/>
                  <a:gd name="connsiteX4" fmla="*/ 2429112 w 2429112"/>
                  <a:gd name="connsiteY4" fmla="*/ 1200150 h 1617722"/>
                  <a:gd name="connsiteX5" fmla="*/ 186690 w 2429112"/>
                  <a:gd name="connsiteY5" fmla="*/ 1491615 h 1617722"/>
                  <a:gd name="connsiteX0" fmla="*/ 0 w 2429112"/>
                  <a:gd name="connsiteY0" fmla="*/ 1200150 h 1200150"/>
                  <a:gd name="connsiteX1" fmla="*/ 5509 w 2429112"/>
                  <a:gd name="connsiteY1" fmla="*/ 1091063 h 1200150"/>
                  <a:gd name="connsiteX2" fmla="*/ 1214556 w 2429112"/>
                  <a:gd name="connsiteY2" fmla="*/ 0 h 1200150"/>
                  <a:gd name="connsiteX3" fmla="*/ 2423604 w 2429112"/>
                  <a:gd name="connsiteY3" fmla="*/ 1091063 h 1200150"/>
                  <a:gd name="connsiteX4" fmla="*/ 2429112 w 2429112"/>
                  <a:gd name="connsiteY4" fmla="*/ 120015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112" h="1200150">
                    <a:moveTo>
                      <a:pt x="0" y="1200150"/>
                    </a:moveTo>
                    <a:lnTo>
                      <a:pt x="5509" y="1091063"/>
                    </a:lnTo>
                    <a:cubicBezTo>
                      <a:pt x="67745" y="478229"/>
                      <a:pt x="585302" y="0"/>
                      <a:pt x="1214556" y="0"/>
                    </a:cubicBezTo>
                    <a:cubicBezTo>
                      <a:pt x="1843810" y="0"/>
                      <a:pt x="2361367" y="478229"/>
                      <a:pt x="2423604" y="1091063"/>
                    </a:cubicBezTo>
                    <a:lnTo>
                      <a:pt x="2429112" y="1200150"/>
                    </a:lnTo>
                  </a:path>
                </a:pathLst>
              </a:custGeom>
              <a:noFill/>
              <a:ln w="19050" cap="rnd">
                <a:solidFill>
                  <a:schemeClr val="bg1">
                    <a:lumMod val="95000"/>
                  </a:schemeClr>
                </a:solidFill>
                <a:prstDash val="dash"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9280BEB7-78A9-49F0-A2CF-85EA404ED973}"/>
                  </a:ext>
                </a:extLst>
              </p:cNvPr>
              <p:cNvSpPr/>
              <p:nvPr/>
            </p:nvSpPr>
            <p:spPr>
              <a:xfrm flipH="1">
                <a:off x="3500260" y="2439785"/>
                <a:ext cx="2462064" cy="1216430"/>
              </a:xfrm>
              <a:custGeom>
                <a:avLst/>
                <a:gdLst>
                  <a:gd name="connsiteX0" fmla="*/ 1214556 w 2429112"/>
                  <a:gd name="connsiteY0" fmla="*/ 0 h 1200150"/>
                  <a:gd name="connsiteX1" fmla="*/ 2423604 w 2429112"/>
                  <a:gd name="connsiteY1" fmla="*/ 1091063 h 1200150"/>
                  <a:gd name="connsiteX2" fmla="*/ 2429112 w 2429112"/>
                  <a:gd name="connsiteY2" fmla="*/ 1200150 h 1200150"/>
                  <a:gd name="connsiteX3" fmla="*/ 0 w 2429112"/>
                  <a:gd name="connsiteY3" fmla="*/ 1200150 h 1200150"/>
                  <a:gd name="connsiteX4" fmla="*/ 5509 w 2429112"/>
                  <a:gd name="connsiteY4" fmla="*/ 1091063 h 1200150"/>
                  <a:gd name="connsiteX5" fmla="*/ 1214556 w 2429112"/>
                  <a:gd name="connsiteY5" fmla="*/ 0 h 1200150"/>
                  <a:gd name="connsiteX0" fmla="*/ 1214556 w 2429112"/>
                  <a:gd name="connsiteY0" fmla="*/ 0 h 1420283"/>
                  <a:gd name="connsiteX1" fmla="*/ 2423604 w 2429112"/>
                  <a:gd name="connsiteY1" fmla="*/ 1091063 h 1420283"/>
                  <a:gd name="connsiteX2" fmla="*/ 2429112 w 2429112"/>
                  <a:gd name="connsiteY2" fmla="*/ 1200150 h 1420283"/>
                  <a:gd name="connsiteX3" fmla="*/ 0 w 2429112"/>
                  <a:gd name="connsiteY3" fmla="*/ 1200150 h 1420283"/>
                  <a:gd name="connsiteX4" fmla="*/ 5509 w 2429112"/>
                  <a:gd name="connsiteY4" fmla="*/ 1091063 h 1420283"/>
                  <a:gd name="connsiteX5" fmla="*/ 1214556 w 2429112"/>
                  <a:gd name="connsiteY5" fmla="*/ 0 h 1420283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91440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43815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34290 w 2429112"/>
                  <a:gd name="connsiteY5" fmla="*/ 1291590 h 1450099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34290 w 2429112"/>
                  <a:gd name="connsiteY5" fmla="*/ 1282065 h 1442532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53340 w 2429112"/>
                  <a:gd name="connsiteY5" fmla="*/ 1282065 h 1442532"/>
                  <a:gd name="connsiteX0" fmla="*/ 0 w 2429112"/>
                  <a:gd name="connsiteY0" fmla="*/ 1200150 h 1617722"/>
                  <a:gd name="connsiteX1" fmla="*/ 5509 w 2429112"/>
                  <a:gd name="connsiteY1" fmla="*/ 1091063 h 1617722"/>
                  <a:gd name="connsiteX2" fmla="*/ 1214556 w 2429112"/>
                  <a:gd name="connsiteY2" fmla="*/ 0 h 1617722"/>
                  <a:gd name="connsiteX3" fmla="*/ 2423604 w 2429112"/>
                  <a:gd name="connsiteY3" fmla="*/ 1091063 h 1617722"/>
                  <a:gd name="connsiteX4" fmla="*/ 2429112 w 2429112"/>
                  <a:gd name="connsiteY4" fmla="*/ 1200150 h 1617722"/>
                  <a:gd name="connsiteX5" fmla="*/ 186690 w 2429112"/>
                  <a:gd name="connsiteY5" fmla="*/ 1491615 h 1617722"/>
                  <a:gd name="connsiteX0" fmla="*/ 0 w 2429112"/>
                  <a:gd name="connsiteY0" fmla="*/ 1200150 h 1200150"/>
                  <a:gd name="connsiteX1" fmla="*/ 5509 w 2429112"/>
                  <a:gd name="connsiteY1" fmla="*/ 1091063 h 1200150"/>
                  <a:gd name="connsiteX2" fmla="*/ 1214556 w 2429112"/>
                  <a:gd name="connsiteY2" fmla="*/ 0 h 1200150"/>
                  <a:gd name="connsiteX3" fmla="*/ 2423604 w 2429112"/>
                  <a:gd name="connsiteY3" fmla="*/ 1091063 h 1200150"/>
                  <a:gd name="connsiteX4" fmla="*/ 2429112 w 2429112"/>
                  <a:gd name="connsiteY4" fmla="*/ 120015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112" h="1200150">
                    <a:moveTo>
                      <a:pt x="0" y="1200150"/>
                    </a:moveTo>
                    <a:lnTo>
                      <a:pt x="5509" y="1091063"/>
                    </a:lnTo>
                    <a:cubicBezTo>
                      <a:pt x="67745" y="478229"/>
                      <a:pt x="585302" y="0"/>
                      <a:pt x="1214556" y="0"/>
                    </a:cubicBezTo>
                    <a:cubicBezTo>
                      <a:pt x="1843810" y="0"/>
                      <a:pt x="2361367" y="478229"/>
                      <a:pt x="2423604" y="1091063"/>
                    </a:cubicBezTo>
                    <a:lnTo>
                      <a:pt x="2429112" y="1200150"/>
                    </a:lnTo>
                  </a:path>
                </a:pathLst>
              </a:custGeom>
              <a:noFill/>
              <a:ln w="19050" cap="rnd">
                <a:solidFill>
                  <a:schemeClr val="bg1">
                    <a:lumMod val="95000"/>
                  </a:schemeClr>
                </a:solidFill>
                <a:prstDash val="dash"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8" name="Freeform 22">
                <a:extLst>
                  <a:ext uri="{FF2B5EF4-FFF2-40B4-BE49-F238E27FC236}">
                    <a16:creationId xmlns:a16="http://schemas.microsoft.com/office/drawing/2014/main" id="{630096EB-903F-44CA-8D4B-0BE52847C16A}"/>
                  </a:ext>
                </a:extLst>
              </p:cNvPr>
              <p:cNvSpPr/>
              <p:nvPr/>
            </p:nvSpPr>
            <p:spPr>
              <a:xfrm>
                <a:off x="5962324" y="2439785"/>
                <a:ext cx="2462064" cy="1216430"/>
              </a:xfrm>
              <a:custGeom>
                <a:avLst/>
                <a:gdLst>
                  <a:gd name="connsiteX0" fmla="*/ 1214556 w 2429112"/>
                  <a:gd name="connsiteY0" fmla="*/ 0 h 1200150"/>
                  <a:gd name="connsiteX1" fmla="*/ 2423604 w 2429112"/>
                  <a:gd name="connsiteY1" fmla="*/ 1091063 h 1200150"/>
                  <a:gd name="connsiteX2" fmla="*/ 2429112 w 2429112"/>
                  <a:gd name="connsiteY2" fmla="*/ 1200150 h 1200150"/>
                  <a:gd name="connsiteX3" fmla="*/ 0 w 2429112"/>
                  <a:gd name="connsiteY3" fmla="*/ 1200150 h 1200150"/>
                  <a:gd name="connsiteX4" fmla="*/ 5509 w 2429112"/>
                  <a:gd name="connsiteY4" fmla="*/ 1091063 h 1200150"/>
                  <a:gd name="connsiteX5" fmla="*/ 1214556 w 2429112"/>
                  <a:gd name="connsiteY5" fmla="*/ 0 h 1200150"/>
                  <a:gd name="connsiteX0" fmla="*/ 1214556 w 2429112"/>
                  <a:gd name="connsiteY0" fmla="*/ 0 h 1420283"/>
                  <a:gd name="connsiteX1" fmla="*/ 2423604 w 2429112"/>
                  <a:gd name="connsiteY1" fmla="*/ 1091063 h 1420283"/>
                  <a:gd name="connsiteX2" fmla="*/ 2429112 w 2429112"/>
                  <a:gd name="connsiteY2" fmla="*/ 1200150 h 1420283"/>
                  <a:gd name="connsiteX3" fmla="*/ 0 w 2429112"/>
                  <a:gd name="connsiteY3" fmla="*/ 1200150 h 1420283"/>
                  <a:gd name="connsiteX4" fmla="*/ 5509 w 2429112"/>
                  <a:gd name="connsiteY4" fmla="*/ 1091063 h 1420283"/>
                  <a:gd name="connsiteX5" fmla="*/ 1214556 w 2429112"/>
                  <a:gd name="connsiteY5" fmla="*/ 0 h 1420283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91440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43815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34290 w 2429112"/>
                  <a:gd name="connsiteY5" fmla="*/ 1291590 h 1450099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34290 w 2429112"/>
                  <a:gd name="connsiteY5" fmla="*/ 1282065 h 1442532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53340 w 2429112"/>
                  <a:gd name="connsiteY5" fmla="*/ 1282065 h 1442532"/>
                  <a:gd name="connsiteX0" fmla="*/ 0 w 2429112"/>
                  <a:gd name="connsiteY0" fmla="*/ 1200150 h 1617722"/>
                  <a:gd name="connsiteX1" fmla="*/ 5509 w 2429112"/>
                  <a:gd name="connsiteY1" fmla="*/ 1091063 h 1617722"/>
                  <a:gd name="connsiteX2" fmla="*/ 1214556 w 2429112"/>
                  <a:gd name="connsiteY2" fmla="*/ 0 h 1617722"/>
                  <a:gd name="connsiteX3" fmla="*/ 2423604 w 2429112"/>
                  <a:gd name="connsiteY3" fmla="*/ 1091063 h 1617722"/>
                  <a:gd name="connsiteX4" fmla="*/ 2429112 w 2429112"/>
                  <a:gd name="connsiteY4" fmla="*/ 1200150 h 1617722"/>
                  <a:gd name="connsiteX5" fmla="*/ 186690 w 2429112"/>
                  <a:gd name="connsiteY5" fmla="*/ 1491615 h 1617722"/>
                  <a:gd name="connsiteX0" fmla="*/ 0 w 2429112"/>
                  <a:gd name="connsiteY0" fmla="*/ 1200150 h 1200150"/>
                  <a:gd name="connsiteX1" fmla="*/ 5509 w 2429112"/>
                  <a:gd name="connsiteY1" fmla="*/ 1091063 h 1200150"/>
                  <a:gd name="connsiteX2" fmla="*/ 1214556 w 2429112"/>
                  <a:gd name="connsiteY2" fmla="*/ 0 h 1200150"/>
                  <a:gd name="connsiteX3" fmla="*/ 2423604 w 2429112"/>
                  <a:gd name="connsiteY3" fmla="*/ 1091063 h 1200150"/>
                  <a:gd name="connsiteX4" fmla="*/ 2429112 w 2429112"/>
                  <a:gd name="connsiteY4" fmla="*/ 120015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112" h="1200150">
                    <a:moveTo>
                      <a:pt x="0" y="1200150"/>
                    </a:moveTo>
                    <a:lnTo>
                      <a:pt x="5509" y="1091063"/>
                    </a:lnTo>
                    <a:cubicBezTo>
                      <a:pt x="67745" y="478229"/>
                      <a:pt x="585302" y="0"/>
                      <a:pt x="1214556" y="0"/>
                    </a:cubicBezTo>
                    <a:cubicBezTo>
                      <a:pt x="1843810" y="0"/>
                      <a:pt x="2361367" y="478229"/>
                      <a:pt x="2423604" y="1091063"/>
                    </a:cubicBezTo>
                    <a:lnTo>
                      <a:pt x="2429112" y="1200150"/>
                    </a:lnTo>
                  </a:path>
                </a:pathLst>
              </a:custGeom>
              <a:noFill/>
              <a:ln w="19050" cap="rnd">
                <a:solidFill>
                  <a:schemeClr val="bg1">
                    <a:lumMod val="95000"/>
                  </a:schemeClr>
                </a:solidFill>
                <a:prstDash val="dash"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id="{81205391-A064-4463-9D90-704D32A61974}"/>
                  </a:ext>
                </a:extLst>
              </p:cNvPr>
              <p:cNvSpPr/>
              <p:nvPr/>
            </p:nvSpPr>
            <p:spPr>
              <a:xfrm flipH="1">
                <a:off x="8424388" y="2439785"/>
                <a:ext cx="2462064" cy="1216430"/>
              </a:xfrm>
              <a:custGeom>
                <a:avLst/>
                <a:gdLst>
                  <a:gd name="connsiteX0" fmla="*/ 1214556 w 2429112"/>
                  <a:gd name="connsiteY0" fmla="*/ 0 h 1200150"/>
                  <a:gd name="connsiteX1" fmla="*/ 2423604 w 2429112"/>
                  <a:gd name="connsiteY1" fmla="*/ 1091063 h 1200150"/>
                  <a:gd name="connsiteX2" fmla="*/ 2429112 w 2429112"/>
                  <a:gd name="connsiteY2" fmla="*/ 1200150 h 1200150"/>
                  <a:gd name="connsiteX3" fmla="*/ 0 w 2429112"/>
                  <a:gd name="connsiteY3" fmla="*/ 1200150 h 1200150"/>
                  <a:gd name="connsiteX4" fmla="*/ 5509 w 2429112"/>
                  <a:gd name="connsiteY4" fmla="*/ 1091063 h 1200150"/>
                  <a:gd name="connsiteX5" fmla="*/ 1214556 w 2429112"/>
                  <a:gd name="connsiteY5" fmla="*/ 0 h 1200150"/>
                  <a:gd name="connsiteX0" fmla="*/ 1214556 w 2429112"/>
                  <a:gd name="connsiteY0" fmla="*/ 0 h 1420283"/>
                  <a:gd name="connsiteX1" fmla="*/ 2423604 w 2429112"/>
                  <a:gd name="connsiteY1" fmla="*/ 1091063 h 1420283"/>
                  <a:gd name="connsiteX2" fmla="*/ 2429112 w 2429112"/>
                  <a:gd name="connsiteY2" fmla="*/ 1200150 h 1420283"/>
                  <a:gd name="connsiteX3" fmla="*/ 0 w 2429112"/>
                  <a:gd name="connsiteY3" fmla="*/ 1200150 h 1420283"/>
                  <a:gd name="connsiteX4" fmla="*/ 5509 w 2429112"/>
                  <a:gd name="connsiteY4" fmla="*/ 1091063 h 1420283"/>
                  <a:gd name="connsiteX5" fmla="*/ 1214556 w 2429112"/>
                  <a:gd name="connsiteY5" fmla="*/ 0 h 1420283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91440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43815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34290 w 2429112"/>
                  <a:gd name="connsiteY5" fmla="*/ 1291590 h 1450099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34290 w 2429112"/>
                  <a:gd name="connsiteY5" fmla="*/ 1282065 h 1442532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53340 w 2429112"/>
                  <a:gd name="connsiteY5" fmla="*/ 1282065 h 1442532"/>
                  <a:gd name="connsiteX0" fmla="*/ 0 w 2429112"/>
                  <a:gd name="connsiteY0" fmla="*/ 1200150 h 1617722"/>
                  <a:gd name="connsiteX1" fmla="*/ 5509 w 2429112"/>
                  <a:gd name="connsiteY1" fmla="*/ 1091063 h 1617722"/>
                  <a:gd name="connsiteX2" fmla="*/ 1214556 w 2429112"/>
                  <a:gd name="connsiteY2" fmla="*/ 0 h 1617722"/>
                  <a:gd name="connsiteX3" fmla="*/ 2423604 w 2429112"/>
                  <a:gd name="connsiteY3" fmla="*/ 1091063 h 1617722"/>
                  <a:gd name="connsiteX4" fmla="*/ 2429112 w 2429112"/>
                  <a:gd name="connsiteY4" fmla="*/ 1200150 h 1617722"/>
                  <a:gd name="connsiteX5" fmla="*/ 186690 w 2429112"/>
                  <a:gd name="connsiteY5" fmla="*/ 1491615 h 1617722"/>
                  <a:gd name="connsiteX0" fmla="*/ 0 w 2429112"/>
                  <a:gd name="connsiteY0" fmla="*/ 1200150 h 1200150"/>
                  <a:gd name="connsiteX1" fmla="*/ 5509 w 2429112"/>
                  <a:gd name="connsiteY1" fmla="*/ 1091063 h 1200150"/>
                  <a:gd name="connsiteX2" fmla="*/ 1214556 w 2429112"/>
                  <a:gd name="connsiteY2" fmla="*/ 0 h 1200150"/>
                  <a:gd name="connsiteX3" fmla="*/ 2423604 w 2429112"/>
                  <a:gd name="connsiteY3" fmla="*/ 1091063 h 1200150"/>
                  <a:gd name="connsiteX4" fmla="*/ 2429112 w 2429112"/>
                  <a:gd name="connsiteY4" fmla="*/ 120015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112" h="1200150">
                    <a:moveTo>
                      <a:pt x="0" y="1200150"/>
                    </a:moveTo>
                    <a:lnTo>
                      <a:pt x="5509" y="1091063"/>
                    </a:lnTo>
                    <a:cubicBezTo>
                      <a:pt x="67745" y="478229"/>
                      <a:pt x="585302" y="0"/>
                      <a:pt x="1214556" y="0"/>
                    </a:cubicBezTo>
                    <a:cubicBezTo>
                      <a:pt x="1843810" y="0"/>
                      <a:pt x="2361367" y="478229"/>
                      <a:pt x="2423604" y="1091063"/>
                    </a:cubicBezTo>
                    <a:lnTo>
                      <a:pt x="2429112" y="1200150"/>
                    </a:lnTo>
                  </a:path>
                </a:pathLst>
              </a:custGeom>
              <a:noFill/>
              <a:ln w="19050" cap="rnd">
                <a:solidFill>
                  <a:schemeClr val="bg1">
                    <a:lumMod val="95000"/>
                  </a:schemeClr>
                </a:solidFill>
                <a:prstDash val="dash"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1FDFDFDD-9AA9-4F15-82A9-700B9122C5CA}"/>
                </a:ext>
              </a:extLst>
            </p:cNvPr>
            <p:cNvGrpSpPr/>
            <p:nvPr/>
          </p:nvGrpSpPr>
          <p:grpSpPr>
            <a:xfrm>
              <a:off x="1823064" y="1627237"/>
              <a:ext cx="858568" cy="858568"/>
              <a:chOff x="5749874" y="2071849"/>
              <a:chExt cx="692252" cy="692254"/>
            </a:xfrm>
          </p:grpSpPr>
          <p:sp>
            <p:nvSpPr>
              <p:cNvPr id="20" name="Teardrop 27">
                <a:extLst>
                  <a:ext uri="{FF2B5EF4-FFF2-40B4-BE49-F238E27FC236}">
                    <a16:creationId xmlns:a16="http://schemas.microsoft.com/office/drawing/2014/main" id="{9ABA8C96-01BA-4E51-9D21-FD70FBEA0B9E}"/>
                  </a:ext>
                </a:extLst>
              </p:cNvPr>
              <p:cNvSpPr/>
              <p:nvPr/>
            </p:nvSpPr>
            <p:spPr>
              <a:xfrm rot="8100000">
                <a:off x="5749874" y="2071849"/>
                <a:ext cx="692252" cy="692254"/>
              </a:xfrm>
              <a:prstGeom prst="teardrop">
                <a:avLst/>
              </a:prstGeom>
              <a:solidFill>
                <a:schemeClr val="bg2">
                  <a:lumMod val="10000"/>
                </a:schemeClr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1" name="Freeform 28">
                <a:extLst>
                  <a:ext uri="{FF2B5EF4-FFF2-40B4-BE49-F238E27FC236}">
                    <a16:creationId xmlns:a16="http://schemas.microsoft.com/office/drawing/2014/main" id="{73D58C41-25E3-4A8B-A0A7-04D3D64860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5823" y="2226581"/>
                <a:ext cx="300356" cy="399881"/>
              </a:xfrm>
              <a:custGeom>
                <a:avLst/>
                <a:gdLst>
                  <a:gd name="T0" fmla="*/ 828 w 1353"/>
                  <a:gd name="T1" fmla="*/ 1302 h 1799"/>
                  <a:gd name="T2" fmla="*/ 1330 w 1353"/>
                  <a:gd name="T3" fmla="*/ 963 h 1799"/>
                  <a:gd name="T4" fmla="*/ 1311 w 1353"/>
                  <a:gd name="T5" fmla="*/ 1327 h 1799"/>
                  <a:gd name="T6" fmla="*/ 561 w 1353"/>
                  <a:gd name="T7" fmla="*/ 99 h 1799"/>
                  <a:gd name="T8" fmla="*/ 562 w 1353"/>
                  <a:gd name="T9" fmla="*/ 79 h 1799"/>
                  <a:gd name="T10" fmla="*/ 578 w 1353"/>
                  <a:gd name="T11" fmla="*/ 44 h 1799"/>
                  <a:gd name="T12" fmla="*/ 604 w 1353"/>
                  <a:gd name="T13" fmla="*/ 18 h 1799"/>
                  <a:gd name="T14" fmla="*/ 640 w 1353"/>
                  <a:gd name="T15" fmla="*/ 2 h 1799"/>
                  <a:gd name="T16" fmla="*/ 659 w 1353"/>
                  <a:gd name="T17" fmla="*/ 0 h 1799"/>
                  <a:gd name="T18" fmla="*/ 698 w 1353"/>
                  <a:gd name="T19" fmla="*/ 7 h 1799"/>
                  <a:gd name="T20" fmla="*/ 729 w 1353"/>
                  <a:gd name="T21" fmla="*/ 29 h 1799"/>
                  <a:gd name="T22" fmla="*/ 750 w 1353"/>
                  <a:gd name="T23" fmla="*/ 60 h 1799"/>
                  <a:gd name="T24" fmla="*/ 757 w 1353"/>
                  <a:gd name="T25" fmla="*/ 99 h 1799"/>
                  <a:gd name="T26" fmla="*/ 561 w 1353"/>
                  <a:gd name="T27" fmla="*/ 238 h 1799"/>
                  <a:gd name="T28" fmla="*/ 561 w 1353"/>
                  <a:gd name="T29" fmla="*/ 99 h 1799"/>
                  <a:gd name="T30" fmla="*/ 757 w 1353"/>
                  <a:gd name="T31" fmla="*/ 1631 h 1799"/>
                  <a:gd name="T32" fmla="*/ 759 w 1353"/>
                  <a:gd name="T33" fmla="*/ 1636 h 1799"/>
                  <a:gd name="T34" fmla="*/ 766 w 1353"/>
                  <a:gd name="T35" fmla="*/ 1650 h 1799"/>
                  <a:gd name="T36" fmla="*/ 780 w 1353"/>
                  <a:gd name="T37" fmla="*/ 1659 h 1799"/>
                  <a:gd name="T38" fmla="*/ 840 w 1353"/>
                  <a:gd name="T39" fmla="*/ 1659 h 1799"/>
                  <a:gd name="T40" fmla="*/ 856 w 1353"/>
                  <a:gd name="T41" fmla="*/ 1661 h 1799"/>
                  <a:gd name="T42" fmla="*/ 884 w 1353"/>
                  <a:gd name="T43" fmla="*/ 1673 h 1799"/>
                  <a:gd name="T44" fmla="*/ 907 w 1353"/>
                  <a:gd name="T45" fmla="*/ 1694 h 1799"/>
                  <a:gd name="T46" fmla="*/ 917 w 1353"/>
                  <a:gd name="T47" fmla="*/ 1722 h 1799"/>
                  <a:gd name="T48" fmla="*/ 919 w 1353"/>
                  <a:gd name="T49" fmla="*/ 1799 h 1799"/>
                  <a:gd name="T50" fmla="*/ 399 w 1353"/>
                  <a:gd name="T51" fmla="*/ 1738 h 1799"/>
                  <a:gd name="T52" fmla="*/ 401 w 1353"/>
                  <a:gd name="T53" fmla="*/ 1722 h 1799"/>
                  <a:gd name="T54" fmla="*/ 413 w 1353"/>
                  <a:gd name="T55" fmla="*/ 1694 h 1799"/>
                  <a:gd name="T56" fmla="*/ 434 w 1353"/>
                  <a:gd name="T57" fmla="*/ 1673 h 1799"/>
                  <a:gd name="T58" fmla="*/ 462 w 1353"/>
                  <a:gd name="T59" fmla="*/ 1661 h 1799"/>
                  <a:gd name="T60" fmla="*/ 532 w 1353"/>
                  <a:gd name="T61" fmla="*/ 1659 h 1799"/>
                  <a:gd name="T62" fmla="*/ 538 w 1353"/>
                  <a:gd name="T63" fmla="*/ 1659 h 1799"/>
                  <a:gd name="T64" fmla="*/ 553 w 1353"/>
                  <a:gd name="T65" fmla="*/ 1650 h 1799"/>
                  <a:gd name="T66" fmla="*/ 561 w 1353"/>
                  <a:gd name="T67" fmla="*/ 1636 h 1799"/>
                  <a:gd name="T68" fmla="*/ 561 w 1353"/>
                  <a:gd name="T69" fmla="*/ 745 h 1799"/>
                  <a:gd name="T70" fmla="*/ 757 w 1353"/>
                  <a:gd name="T71" fmla="*/ 735 h 1799"/>
                  <a:gd name="T72" fmla="*/ 132 w 1353"/>
                  <a:gd name="T73" fmla="*/ 1265 h 1799"/>
                  <a:gd name="T74" fmla="*/ 151 w 1353"/>
                  <a:gd name="T75" fmla="*/ 902 h 1799"/>
                  <a:gd name="T76" fmla="*/ 490 w 1353"/>
                  <a:gd name="T77" fmla="*/ 1285 h 1799"/>
                  <a:gd name="T78" fmla="*/ 23 w 1353"/>
                  <a:gd name="T79" fmla="*/ 338 h 1799"/>
                  <a:gd name="T80" fmla="*/ 1204 w 1353"/>
                  <a:gd name="T81" fmla="*/ 274 h 1799"/>
                  <a:gd name="T82" fmla="*/ 1223 w 1353"/>
                  <a:gd name="T83" fmla="*/ 640 h 1799"/>
                  <a:gd name="T84" fmla="*/ 42 w 1353"/>
                  <a:gd name="T85" fmla="*/ 703 h 1799"/>
                  <a:gd name="T86" fmla="*/ 23 w 1353"/>
                  <a:gd name="T87" fmla="*/ 33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53" h="1799">
                    <a:moveTo>
                      <a:pt x="1311" y="1327"/>
                    </a:moveTo>
                    <a:lnTo>
                      <a:pt x="828" y="1302"/>
                    </a:lnTo>
                    <a:lnTo>
                      <a:pt x="828" y="937"/>
                    </a:lnTo>
                    <a:lnTo>
                      <a:pt x="1330" y="963"/>
                    </a:lnTo>
                    <a:lnTo>
                      <a:pt x="1181" y="1137"/>
                    </a:lnTo>
                    <a:lnTo>
                      <a:pt x="1311" y="1327"/>
                    </a:lnTo>
                    <a:lnTo>
                      <a:pt x="1311" y="1327"/>
                    </a:lnTo>
                    <a:close/>
                    <a:moveTo>
                      <a:pt x="561" y="99"/>
                    </a:moveTo>
                    <a:lnTo>
                      <a:pt x="561" y="99"/>
                    </a:lnTo>
                    <a:lnTo>
                      <a:pt x="562" y="79"/>
                    </a:lnTo>
                    <a:lnTo>
                      <a:pt x="569" y="60"/>
                    </a:lnTo>
                    <a:lnTo>
                      <a:pt x="578" y="44"/>
                    </a:lnTo>
                    <a:lnTo>
                      <a:pt x="590" y="29"/>
                    </a:lnTo>
                    <a:lnTo>
                      <a:pt x="604" y="18"/>
                    </a:lnTo>
                    <a:lnTo>
                      <a:pt x="620" y="7"/>
                    </a:lnTo>
                    <a:lnTo>
                      <a:pt x="640" y="2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80" y="2"/>
                    </a:lnTo>
                    <a:lnTo>
                      <a:pt x="698" y="7"/>
                    </a:lnTo>
                    <a:lnTo>
                      <a:pt x="715" y="18"/>
                    </a:lnTo>
                    <a:lnTo>
                      <a:pt x="729" y="29"/>
                    </a:lnTo>
                    <a:lnTo>
                      <a:pt x="741" y="44"/>
                    </a:lnTo>
                    <a:lnTo>
                      <a:pt x="750" y="60"/>
                    </a:lnTo>
                    <a:lnTo>
                      <a:pt x="756" y="79"/>
                    </a:lnTo>
                    <a:lnTo>
                      <a:pt x="757" y="99"/>
                    </a:lnTo>
                    <a:lnTo>
                      <a:pt x="757" y="229"/>
                    </a:lnTo>
                    <a:lnTo>
                      <a:pt x="561" y="238"/>
                    </a:lnTo>
                    <a:lnTo>
                      <a:pt x="561" y="99"/>
                    </a:lnTo>
                    <a:lnTo>
                      <a:pt x="561" y="99"/>
                    </a:lnTo>
                    <a:close/>
                    <a:moveTo>
                      <a:pt x="757" y="735"/>
                    </a:moveTo>
                    <a:lnTo>
                      <a:pt x="757" y="1631"/>
                    </a:lnTo>
                    <a:lnTo>
                      <a:pt x="757" y="1631"/>
                    </a:lnTo>
                    <a:lnTo>
                      <a:pt x="759" y="1636"/>
                    </a:lnTo>
                    <a:lnTo>
                      <a:pt x="761" y="1641"/>
                    </a:lnTo>
                    <a:lnTo>
                      <a:pt x="766" y="1650"/>
                    </a:lnTo>
                    <a:lnTo>
                      <a:pt x="775" y="1657"/>
                    </a:lnTo>
                    <a:lnTo>
                      <a:pt x="780" y="1659"/>
                    </a:lnTo>
                    <a:lnTo>
                      <a:pt x="785" y="1659"/>
                    </a:lnTo>
                    <a:lnTo>
                      <a:pt x="840" y="1659"/>
                    </a:lnTo>
                    <a:lnTo>
                      <a:pt x="840" y="1659"/>
                    </a:lnTo>
                    <a:lnTo>
                      <a:pt x="856" y="1661"/>
                    </a:lnTo>
                    <a:lnTo>
                      <a:pt x="871" y="1666"/>
                    </a:lnTo>
                    <a:lnTo>
                      <a:pt x="884" y="1673"/>
                    </a:lnTo>
                    <a:lnTo>
                      <a:pt x="896" y="1682"/>
                    </a:lnTo>
                    <a:lnTo>
                      <a:pt x="907" y="1694"/>
                    </a:lnTo>
                    <a:lnTo>
                      <a:pt x="914" y="1708"/>
                    </a:lnTo>
                    <a:lnTo>
                      <a:pt x="917" y="1722"/>
                    </a:lnTo>
                    <a:lnTo>
                      <a:pt x="919" y="1738"/>
                    </a:lnTo>
                    <a:lnTo>
                      <a:pt x="919" y="1799"/>
                    </a:lnTo>
                    <a:lnTo>
                      <a:pt x="399" y="1799"/>
                    </a:lnTo>
                    <a:lnTo>
                      <a:pt x="399" y="1738"/>
                    </a:lnTo>
                    <a:lnTo>
                      <a:pt x="399" y="1738"/>
                    </a:lnTo>
                    <a:lnTo>
                      <a:pt x="401" y="1722"/>
                    </a:lnTo>
                    <a:lnTo>
                      <a:pt x="406" y="1708"/>
                    </a:lnTo>
                    <a:lnTo>
                      <a:pt x="413" y="1694"/>
                    </a:lnTo>
                    <a:lnTo>
                      <a:pt x="422" y="1682"/>
                    </a:lnTo>
                    <a:lnTo>
                      <a:pt x="434" y="1673"/>
                    </a:lnTo>
                    <a:lnTo>
                      <a:pt x="448" y="1666"/>
                    </a:lnTo>
                    <a:lnTo>
                      <a:pt x="462" y="1661"/>
                    </a:lnTo>
                    <a:lnTo>
                      <a:pt x="478" y="1659"/>
                    </a:lnTo>
                    <a:lnTo>
                      <a:pt x="532" y="1659"/>
                    </a:lnTo>
                    <a:lnTo>
                      <a:pt x="532" y="1659"/>
                    </a:lnTo>
                    <a:lnTo>
                      <a:pt x="538" y="1659"/>
                    </a:lnTo>
                    <a:lnTo>
                      <a:pt x="543" y="1657"/>
                    </a:lnTo>
                    <a:lnTo>
                      <a:pt x="553" y="1650"/>
                    </a:lnTo>
                    <a:lnTo>
                      <a:pt x="559" y="1641"/>
                    </a:lnTo>
                    <a:lnTo>
                      <a:pt x="561" y="1636"/>
                    </a:lnTo>
                    <a:lnTo>
                      <a:pt x="561" y="1631"/>
                    </a:lnTo>
                    <a:lnTo>
                      <a:pt x="561" y="745"/>
                    </a:lnTo>
                    <a:lnTo>
                      <a:pt x="757" y="735"/>
                    </a:lnTo>
                    <a:lnTo>
                      <a:pt x="757" y="735"/>
                    </a:lnTo>
                    <a:close/>
                    <a:moveTo>
                      <a:pt x="490" y="1285"/>
                    </a:moveTo>
                    <a:lnTo>
                      <a:pt x="132" y="1265"/>
                    </a:lnTo>
                    <a:lnTo>
                      <a:pt x="0" y="1076"/>
                    </a:lnTo>
                    <a:lnTo>
                      <a:pt x="151" y="902"/>
                    </a:lnTo>
                    <a:lnTo>
                      <a:pt x="490" y="919"/>
                    </a:lnTo>
                    <a:lnTo>
                      <a:pt x="490" y="1285"/>
                    </a:lnTo>
                    <a:lnTo>
                      <a:pt x="490" y="1285"/>
                    </a:lnTo>
                    <a:close/>
                    <a:moveTo>
                      <a:pt x="23" y="338"/>
                    </a:moveTo>
                    <a:lnTo>
                      <a:pt x="613" y="306"/>
                    </a:lnTo>
                    <a:lnTo>
                      <a:pt x="1204" y="274"/>
                    </a:lnTo>
                    <a:lnTo>
                      <a:pt x="1353" y="450"/>
                    </a:lnTo>
                    <a:lnTo>
                      <a:pt x="1223" y="640"/>
                    </a:lnTo>
                    <a:lnTo>
                      <a:pt x="633" y="672"/>
                    </a:lnTo>
                    <a:lnTo>
                      <a:pt x="42" y="703"/>
                    </a:lnTo>
                    <a:lnTo>
                      <a:pt x="174" y="512"/>
                    </a:lnTo>
                    <a:lnTo>
                      <a:pt x="23" y="338"/>
                    </a:lnTo>
                    <a:lnTo>
                      <a:pt x="23" y="3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7" name="Group 29">
              <a:extLst>
                <a:ext uri="{FF2B5EF4-FFF2-40B4-BE49-F238E27FC236}">
                  <a16:creationId xmlns:a16="http://schemas.microsoft.com/office/drawing/2014/main" id="{B289417F-BF11-4A9C-AEBA-0C4C1B847B34}"/>
                </a:ext>
              </a:extLst>
            </p:cNvPr>
            <p:cNvGrpSpPr/>
            <p:nvPr/>
          </p:nvGrpSpPr>
          <p:grpSpPr>
            <a:xfrm>
              <a:off x="9491883" y="1627237"/>
              <a:ext cx="858568" cy="858568"/>
              <a:chOff x="8654872" y="5386160"/>
              <a:chExt cx="581330" cy="581331"/>
            </a:xfrm>
          </p:grpSpPr>
          <p:sp>
            <p:nvSpPr>
              <p:cNvPr id="18" name="Teardrop 30">
                <a:extLst>
                  <a:ext uri="{FF2B5EF4-FFF2-40B4-BE49-F238E27FC236}">
                    <a16:creationId xmlns:a16="http://schemas.microsoft.com/office/drawing/2014/main" id="{A2AC0DF4-8983-4E09-B62B-BFE209FFED4C}"/>
                  </a:ext>
                </a:extLst>
              </p:cNvPr>
              <p:cNvSpPr/>
              <p:nvPr/>
            </p:nvSpPr>
            <p:spPr>
              <a:xfrm rot="8100000">
                <a:off x="8654872" y="5386160"/>
                <a:ext cx="581330" cy="581331"/>
              </a:xfrm>
              <a:prstGeom prst="teardrop">
                <a:avLst/>
              </a:prstGeom>
              <a:solidFill>
                <a:schemeClr val="bg2">
                  <a:lumMod val="10000"/>
                </a:schemeClr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9E70891A-40C9-4C17-87C3-6B6CC893BD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4459" y="5580030"/>
                <a:ext cx="342156" cy="284123"/>
              </a:xfrm>
              <a:custGeom>
                <a:avLst/>
                <a:gdLst>
                  <a:gd name="T0" fmla="*/ 1518 w 1697"/>
                  <a:gd name="T1" fmla="*/ 799 h 1410"/>
                  <a:gd name="T2" fmla="*/ 1542 w 1697"/>
                  <a:gd name="T3" fmla="*/ 977 h 1410"/>
                  <a:gd name="T4" fmla="*/ 1484 w 1697"/>
                  <a:gd name="T5" fmla="*/ 1112 h 1410"/>
                  <a:gd name="T6" fmla="*/ 1351 w 1697"/>
                  <a:gd name="T7" fmla="*/ 1201 h 1410"/>
                  <a:gd name="T8" fmla="*/ 1274 w 1697"/>
                  <a:gd name="T9" fmla="*/ 1303 h 1410"/>
                  <a:gd name="T10" fmla="*/ 1161 w 1697"/>
                  <a:gd name="T11" fmla="*/ 1368 h 1410"/>
                  <a:gd name="T12" fmla="*/ 989 w 1697"/>
                  <a:gd name="T13" fmla="*/ 1395 h 1410"/>
                  <a:gd name="T14" fmla="*/ 1036 w 1697"/>
                  <a:gd name="T15" fmla="*/ 1323 h 1410"/>
                  <a:gd name="T16" fmla="*/ 1110 w 1697"/>
                  <a:gd name="T17" fmla="*/ 1295 h 1410"/>
                  <a:gd name="T18" fmla="*/ 989 w 1697"/>
                  <a:gd name="T19" fmla="*/ 1124 h 1410"/>
                  <a:gd name="T20" fmla="*/ 1172 w 1697"/>
                  <a:gd name="T21" fmla="*/ 1205 h 1410"/>
                  <a:gd name="T22" fmla="*/ 1261 w 1697"/>
                  <a:gd name="T23" fmla="*/ 1210 h 1410"/>
                  <a:gd name="T24" fmla="*/ 1114 w 1697"/>
                  <a:gd name="T25" fmla="*/ 1045 h 1410"/>
                  <a:gd name="T26" fmla="*/ 1133 w 1697"/>
                  <a:gd name="T27" fmla="*/ 978 h 1410"/>
                  <a:gd name="T28" fmla="*/ 1342 w 1697"/>
                  <a:gd name="T29" fmla="*/ 1115 h 1410"/>
                  <a:gd name="T30" fmla="*/ 1400 w 1697"/>
                  <a:gd name="T31" fmla="*/ 1056 h 1410"/>
                  <a:gd name="T32" fmla="*/ 1200 w 1697"/>
                  <a:gd name="T33" fmla="*/ 859 h 1410"/>
                  <a:gd name="T34" fmla="*/ 1267 w 1697"/>
                  <a:gd name="T35" fmla="*/ 836 h 1410"/>
                  <a:gd name="T36" fmla="*/ 1474 w 1697"/>
                  <a:gd name="T37" fmla="*/ 927 h 1410"/>
                  <a:gd name="T38" fmla="*/ 1008 w 1697"/>
                  <a:gd name="T39" fmla="*/ 444 h 1410"/>
                  <a:gd name="T40" fmla="*/ 1079 w 1697"/>
                  <a:gd name="T41" fmla="*/ 421 h 1410"/>
                  <a:gd name="T42" fmla="*/ 142 w 1697"/>
                  <a:gd name="T43" fmla="*/ 648 h 1410"/>
                  <a:gd name="T44" fmla="*/ 0 w 1697"/>
                  <a:gd name="T45" fmla="*/ 376 h 1410"/>
                  <a:gd name="T46" fmla="*/ 256 w 1697"/>
                  <a:gd name="T47" fmla="*/ 47 h 1410"/>
                  <a:gd name="T48" fmla="*/ 383 w 1697"/>
                  <a:gd name="T49" fmla="*/ 3 h 1410"/>
                  <a:gd name="T50" fmla="*/ 534 w 1697"/>
                  <a:gd name="T51" fmla="*/ 88 h 1410"/>
                  <a:gd name="T52" fmla="*/ 775 w 1697"/>
                  <a:gd name="T53" fmla="*/ 60 h 1410"/>
                  <a:gd name="T54" fmla="*/ 499 w 1697"/>
                  <a:gd name="T55" fmla="*/ 165 h 1410"/>
                  <a:gd name="T56" fmla="*/ 344 w 1697"/>
                  <a:gd name="T57" fmla="*/ 88 h 1410"/>
                  <a:gd name="T58" fmla="*/ 88 w 1697"/>
                  <a:gd name="T59" fmla="*/ 395 h 1410"/>
                  <a:gd name="T60" fmla="*/ 211 w 1697"/>
                  <a:gd name="T61" fmla="*/ 543 h 1410"/>
                  <a:gd name="T62" fmla="*/ 220 w 1697"/>
                  <a:gd name="T63" fmla="*/ 739 h 1410"/>
                  <a:gd name="T64" fmla="*/ 794 w 1697"/>
                  <a:gd name="T65" fmla="*/ 1165 h 1410"/>
                  <a:gd name="T66" fmla="*/ 755 w 1697"/>
                  <a:gd name="T67" fmla="*/ 1142 h 1410"/>
                  <a:gd name="T68" fmla="*/ 673 w 1697"/>
                  <a:gd name="T69" fmla="*/ 1045 h 1410"/>
                  <a:gd name="T70" fmla="*/ 581 w 1697"/>
                  <a:gd name="T71" fmla="*/ 1049 h 1410"/>
                  <a:gd name="T72" fmla="*/ 546 w 1697"/>
                  <a:gd name="T73" fmla="*/ 948 h 1410"/>
                  <a:gd name="T74" fmla="*/ 436 w 1697"/>
                  <a:gd name="T75" fmla="*/ 926 h 1410"/>
                  <a:gd name="T76" fmla="*/ 418 w 1697"/>
                  <a:gd name="T77" fmla="*/ 806 h 1410"/>
                  <a:gd name="T78" fmla="*/ 288 w 1697"/>
                  <a:gd name="T79" fmla="*/ 778 h 1410"/>
                  <a:gd name="T80" fmla="*/ 198 w 1697"/>
                  <a:gd name="T81" fmla="*/ 898 h 1410"/>
                  <a:gd name="T82" fmla="*/ 256 w 1697"/>
                  <a:gd name="T83" fmla="*/ 1006 h 1410"/>
                  <a:gd name="T84" fmla="*/ 339 w 1697"/>
                  <a:gd name="T85" fmla="*/ 1022 h 1410"/>
                  <a:gd name="T86" fmla="*/ 353 w 1697"/>
                  <a:gd name="T87" fmla="*/ 1173 h 1410"/>
                  <a:gd name="T88" fmla="*/ 502 w 1697"/>
                  <a:gd name="T89" fmla="*/ 1166 h 1410"/>
                  <a:gd name="T90" fmla="*/ 529 w 1697"/>
                  <a:gd name="T91" fmla="*/ 1245 h 1410"/>
                  <a:gd name="T92" fmla="*/ 676 w 1697"/>
                  <a:gd name="T93" fmla="*/ 1273 h 1410"/>
                  <a:gd name="T94" fmla="*/ 706 w 1697"/>
                  <a:gd name="T95" fmla="*/ 1305 h 1410"/>
                  <a:gd name="T96" fmla="*/ 798 w 1697"/>
                  <a:gd name="T97" fmla="*/ 1384 h 1410"/>
                  <a:gd name="T98" fmla="*/ 912 w 1697"/>
                  <a:gd name="T99" fmla="*/ 1321 h 1410"/>
                  <a:gd name="T100" fmla="*/ 889 w 1697"/>
                  <a:gd name="T101" fmla="*/ 1187 h 1410"/>
                  <a:gd name="T102" fmla="*/ 1528 w 1697"/>
                  <a:gd name="T103" fmla="*/ 653 h 1410"/>
                  <a:gd name="T104" fmla="*/ 1609 w 1697"/>
                  <a:gd name="T105" fmla="*/ 462 h 1410"/>
                  <a:gd name="T106" fmla="*/ 1669 w 1697"/>
                  <a:gd name="T107" fmla="*/ 255 h 1410"/>
                  <a:gd name="T108" fmla="*/ 1275 w 1697"/>
                  <a:gd name="T109" fmla="*/ 61 h 1410"/>
                  <a:gd name="T110" fmla="*/ 1012 w 1697"/>
                  <a:gd name="T111" fmla="*/ 63 h 1410"/>
                  <a:gd name="T112" fmla="*/ 492 w 1697"/>
                  <a:gd name="T113" fmla="*/ 365 h 1410"/>
                  <a:gd name="T114" fmla="*/ 529 w 1697"/>
                  <a:gd name="T115" fmla="*/ 499 h 1410"/>
                  <a:gd name="T116" fmla="*/ 899 w 1697"/>
                  <a:gd name="T117" fmla="*/ 328 h 1410"/>
                  <a:gd name="T118" fmla="*/ 1052 w 1697"/>
                  <a:gd name="T119" fmla="*/ 355 h 1410"/>
                  <a:gd name="T120" fmla="*/ 1177 w 1697"/>
                  <a:gd name="T121" fmla="*/ 377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7" h="1410">
                    <a:moveTo>
                      <a:pt x="1105" y="420"/>
                    </a:moveTo>
                    <a:lnTo>
                      <a:pt x="1105" y="420"/>
                    </a:lnTo>
                    <a:lnTo>
                      <a:pt x="1258" y="558"/>
                    </a:lnTo>
                    <a:lnTo>
                      <a:pt x="1333" y="627"/>
                    </a:lnTo>
                    <a:lnTo>
                      <a:pt x="1409" y="699"/>
                    </a:lnTo>
                    <a:lnTo>
                      <a:pt x="1409" y="699"/>
                    </a:lnTo>
                    <a:lnTo>
                      <a:pt x="1419" y="706"/>
                    </a:lnTo>
                    <a:lnTo>
                      <a:pt x="1430" y="715"/>
                    </a:lnTo>
                    <a:lnTo>
                      <a:pt x="1486" y="766"/>
                    </a:lnTo>
                    <a:lnTo>
                      <a:pt x="1518" y="799"/>
                    </a:lnTo>
                    <a:lnTo>
                      <a:pt x="1518" y="799"/>
                    </a:lnTo>
                    <a:lnTo>
                      <a:pt x="1532" y="815"/>
                    </a:lnTo>
                    <a:lnTo>
                      <a:pt x="1542" y="831"/>
                    </a:lnTo>
                    <a:lnTo>
                      <a:pt x="1551" y="847"/>
                    </a:lnTo>
                    <a:lnTo>
                      <a:pt x="1556" y="864"/>
                    </a:lnTo>
                    <a:lnTo>
                      <a:pt x="1562" y="880"/>
                    </a:lnTo>
                    <a:lnTo>
                      <a:pt x="1562" y="898"/>
                    </a:lnTo>
                    <a:lnTo>
                      <a:pt x="1562" y="913"/>
                    </a:lnTo>
                    <a:lnTo>
                      <a:pt x="1560" y="931"/>
                    </a:lnTo>
                    <a:lnTo>
                      <a:pt x="1556" y="947"/>
                    </a:lnTo>
                    <a:lnTo>
                      <a:pt x="1549" y="963"/>
                    </a:lnTo>
                    <a:lnTo>
                      <a:pt x="1542" y="977"/>
                    </a:lnTo>
                    <a:lnTo>
                      <a:pt x="1534" y="991"/>
                    </a:lnTo>
                    <a:lnTo>
                      <a:pt x="1521" y="1003"/>
                    </a:lnTo>
                    <a:lnTo>
                      <a:pt x="1509" y="1013"/>
                    </a:lnTo>
                    <a:lnTo>
                      <a:pt x="1497" y="1022"/>
                    </a:lnTo>
                    <a:lnTo>
                      <a:pt x="1481" y="1029"/>
                    </a:lnTo>
                    <a:lnTo>
                      <a:pt x="1481" y="1029"/>
                    </a:lnTo>
                    <a:lnTo>
                      <a:pt x="1486" y="1047"/>
                    </a:lnTo>
                    <a:lnTo>
                      <a:pt x="1490" y="1064"/>
                    </a:lnTo>
                    <a:lnTo>
                      <a:pt x="1490" y="1080"/>
                    </a:lnTo>
                    <a:lnTo>
                      <a:pt x="1488" y="1096"/>
                    </a:lnTo>
                    <a:lnTo>
                      <a:pt x="1484" y="1112"/>
                    </a:lnTo>
                    <a:lnTo>
                      <a:pt x="1479" y="1126"/>
                    </a:lnTo>
                    <a:lnTo>
                      <a:pt x="1472" y="1140"/>
                    </a:lnTo>
                    <a:lnTo>
                      <a:pt x="1463" y="1152"/>
                    </a:lnTo>
                    <a:lnTo>
                      <a:pt x="1453" y="1163"/>
                    </a:lnTo>
                    <a:lnTo>
                      <a:pt x="1442" y="1173"/>
                    </a:lnTo>
                    <a:lnTo>
                      <a:pt x="1428" y="1182"/>
                    </a:lnTo>
                    <a:lnTo>
                      <a:pt x="1414" y="1191"/>
                    </a:lnTo>
                    <a:lnTo>
                      <a:pt x="1400" y="1196"/>
                    </a:lnTo>
                    <a:lnTo>
                      <a:pt x="1384" y="1200"/>
                    </a:lnTo>
                    <a:lnTo>
                      <a:pt x="1368" y="1201"/>
                    </a:lnTo>
                    <a:lnTo>
                      <a:pt x="1351" y="1201"/>
                    </a:lnTo>
                    <a:lnTo>
                      <a:pt x="1351" y="1201"/>
                    </a:lnTo>
                    <a:lnTo>
                      <a:pt x="1349" y="1215"/>
                    </a:lnTo>
                    <a:lnTo>
                      <a:pt x="1346" y="1230"/>
                    </a:lnTo>
                    <a:lnTo>
                      <a:pt x="1340" y="1242"/>
                    </a:lnTo>
                    <a:lnTo>
                      <a:pt x="1333" y="1254"/>
                    </a:lnTo>
                    <a:lnTo>
                      <a:pt x="1326" y="1265"/>
                    </a:lnTo>
                    <a:lnTo>
                      <a:pt x="1318" y="1273"/>
                    </a:lnTo>
                    <a:lnTo>
                      <a:pt x="1307" y="1284"/>
                    </a:lnTo>
                    <a:lnTo>
                      <a:pt x="1296" y="1291"/>
                    </a:lnTo>
                    <a:lnTo>
                      <a:pt x="1286" y="1298"/>
                    </a:lnTo>
                    <a:lnTo>
                      <a:pt x="1274" y="1303"/>
                    </a:lnTo>
                    <a:lnTo>
                      <a:pt x="1261" y="1309"/>
                    </a:lnTo>
                    <a:lnTo>
                      <a:pt x="1249" y="1312"/>
                    </a:lnTo>
                    <a:lnTo>
                      <a:pt x="1235" y="1314"/>
                    </a:lnTo>
                    <a:lnTo>
                      <a:pt x="1221" y="1314"/>
                    </a:lnTo>
                    <a:lnTo>
                      <a:pt x="1207" y="1312"/>
                    </a:lnTo>
                    <a:lnTo>
                      <a:pt x="1193" y="1310"/>
                    </a:lnTo>
                    <a:lnTo>
                      <a:pt x="1193" y="1310"/>
                    </a:lnTo>
                    <a:lnTo>
                      <a:pt x="1188" y="1326"/>
                    </a:lnTo>
                    <a:lnTo>
                      <a:pt x="1180" y="1342"/>
                    </a:lnTo>
                    <a:lnTo>
                      <a:pt x="1172" y="1356"/>
                    </a:lnTo>
                    <a:lnTo>
                      <a:pt x="1161" y="1368"/>
                    </a:lnTo>
                    <a:lnTo>
                      <a:pt x="1149" y="1381"/>
                    </a:lnTo>
                    <a:lnTo>
                      <a:pt x="1137" y="1389"/>
                    </a:lnTo>
                    <a:lnTo>
                      <a:pt x="1123" y="1396"/>
                    </a:lnTo>
                    <a:lnTo>
                      <a:pt x="1107" y="1403"/>
                    </a:lnTo>
                    <a:lnTo>
                      <a:pt x="1091" y="1407"/>
                    </a:lnTo>
                    <a:lnTo>
                      <a:pt x="1075" y="1410"/>
                    </a:lnTo>
                    <a:lnTo>
                      <a:pt x="1058" y="1410"/>
                    </a:lnTo>
                    <a:lnTo>
                      <a:pt x="1040" y="1409"/>
                    </a:lnTo>
                    <a:lnTo>
                      <a:pt x="1022" y="1407"/>
                    </a:lnTo>
                    <a:lnTo>
                      <a:pt x="1005" y="1402"/>
                    </a:lnTo>
                    <a:lnTo>
                      <a:pt x="989" y="1395"/>
                    </a:lnTo>
                    <a:lnTo>
                      <a:pt x="971" y="1386"/>
                    </a:lnTo>
                    <a:lnTo>
                      <a:pt x="959" y="1377"/>
                    </a:lnTo>
                    <a:lnTo>
                      <a:pt x="959" y="1377"/>
                    </a:lnTo>
                    <a:lnTo>
                      <a:pt x="971" y="1360"/>
                    </a:lnTo>
                    <a:lnTo>
                      <a:pt x="980" y="1340"/>
                    </a:lnTo>
                    <a:lnTo>
                      <a:pt x="987" y="1321"/>
                    </a:lnTo>
                    <a:lnTo>
                      <a:pt x="993" y="1300"/>
                    </a:lnTo>
                    <a:lnTo>
                      <a:pt x="993" y="1300"/>
                    </a:lnTo>
                    <a:lnTo>
                      <a:pt x="1010" y="1310"/>
                    </a:lnTo>
                    <a:lnTo>
                      <a:pt x="1028" y="1319"/>
                    </a:lnTo>
                    <a:lnTo>
                      <a:pt x="1036" y="1323"/>
                    </a:lnTo>
                    <a:lnTo>
                      <a:pt x="1045" y="1324"/>
                    </a:lnTo>
                    <a:lnTo>
                      <a:pt x="1054" y="1326"/>
                    </a:lnTo>
                    <a:lnTo>
                      <a:pt x="1065" y="1326"/>
                    </a:lnTo>
                    <a:lnTo>
                      <a:pt x="1065" y="1326"/>
                    </a:lnTo>
                    <a:lnTo>
                      <a:pt x="1080" y="1323"/>
                    </a:lnTo>
                    <a:lnTo>
                      <a:pt x="1093" y="1317"/>
                    </a:lnTo>
                    <a:lnTo>
                      <a:pt x="1098" y="1312"/>
                    </a:lnTo>
                    <a:lnTo>
                      <a:pt x="1103" y="1307"/>
                    </a:lnTo>
                    <a:lnTo>
                      <a:pt x="1107" y="1302"/>
                    </a:lnTo>
                    <a:lnTo>
                      <a:pt x="1110" y="1295"/>
                    </a:lnTo>
                    <a:lnTo>
                      <a:pt x="1110" y="1295"/>
                    </a:lnTo>
                    <a:lnTo>
                      <a:pt x="1112" y="1280"/>
                    </a:lnTo>
                    <a:lnTo>
                      <a:pt x="1108" y="1263"/>
                    </a:lnTo>
                    <a:lnTo>
                      <a:pt x="1000" y="1175"/>
                    </a:lnTo>
                    <a:lnTo>
                      <a:pt x="1000" y="1175"/>
                    </a:lnTo>
                    <a:lnTo>
                      <a:pt x="994" y="1170"/>
                    </a:lnTo>
                    <a:lnTo>
                      <a:pt x="989" y="1163"/>
                    </a:lnTo>
                    <a:lnTo>
                      <a:pt x="985" y="1156"/>
                    </a:lnTo>
                    <a:lnTo>
                      <a:pt x="984" y="1147"/>
                    </a:lnTo>
                    <a:lnTo>
                      <a:pt x="984" y="1140"/>
                    </a:lnTo>
                    <a:lnTo>
                      <a:pt x="985" y="1131"/>
                    </a:lnTo>
                    <a:lnTo>
                      <a:pt x="989" y="1124"/>
                    </a:lnTo>
                    <a:lnTo>
                      <a:pt x="993" y="1117"/>
                    </a:lnTo>
                    <a:lnTo>
                      <a:pt x="993" y="1117"/>
                    </a:lnTo>
                    <a:lnTo>
                      <a:pt x="1000" y="1110"/>
                    </a:lnTo>
                    <a:lnTo>
                      <a:pt x="1007" y="1107"/>
                    </a:lnTo>
                    <a:lnTo>
                      <a:pt x="1014" y="1103"/>
                    </a:lnTo>
                    <a:lnTo>
                      <a:pt x="1021" y="1101"/>
                    </a:lnTo>
                    <a:lnTo>
                      <a:pt x="1029" y="1101"/>
                    </a:lnTo>
                    <a:lnTo>
                      <a:pt x="1036" y="1103"/>
                    </a:lnTo>
                    <a:lnTo>
                      <a:pt x="1045" y="1105"/>
                    </a:lnTo>
                    <a:lnTo>
                      <a:pt x="1052" y="1110"/>
                    </a:lnTo>
                    <a:lnTo>
                      <a:pt x="1172" y="1205"/>
                    </a:lnTo>
                    <a:lnTo>
                      <a:pt x="1172" y="1205"/>
                    </a:lnTo>
                    <a:lnTo>
                      <a:pt x="1182" y="1214"/>
                    </a:lnTo>
                    <a:lnTo>
                      <a:pt x="1193" y="1221"/>
                    </a:lnTo>
                    <a:lnTo>
                      <a:pt x="1205" y="1226"/>
                    </a:lnTo>
                    <a:lnTo>
                      <a:pt x="1216" y="1228"/>
                    </a:lnTo>
                    <a:lnTo>
                      <a:pt x="1224" y="1230"/>
                    </a:lnTo>
                    <a:lnTo>
                      <a:pt x="1235" y="1228"/>
                    </a:lnTo>
                    <a:lnTo>
                      <a:pt x="1245" y="1224"/>
                    </a:lnTo>
                    <a:lnTo>
                      <a:pt x="1254" y="1219"/>
                    </a:lnTo>
                    <a:lnTo>
                      <a:pt x="1254" y="1219"/>
                    </a:lnTo>
                    <a:lnTo>
                      <a:pt x="1261" y="1210"/>
                    </a:lnTo>
                    <a:lnTo>
                      <a:pt x="1267" y="1201"/>
                    </a:lnTo>
                    <a:lnTo>
                      <a:pt x="1267" y="1201"/>
                    </a:lnTo>
                    <a:lnTo>
                      <a:pt x="1268" y="1191"/>
                    </a:lnTo>
                    <a:lnTo>
                      <a:pt x="1270" y="1180"/>
                    </a:lnTo>
                    <a:lnTo>
                      <a:pt x="1270" y="1175"/>
                    </a:lnTo>
                    <a:lnTo>
                      <a:pt x="1268" y="1170"/>
                    </a:lnTo>
                    <a:lnTo>
                      <a:pt x="1265" y="1166"/>
                    </a:lnTo>
                    <a:lnTo>
                      <a:pt x="1261" y="1161"/>
                    </a:lnTo>
                    <a:lnTo>
                      <a:pt x="1119" y="1050"/>
                    </a:lnTo>
                    <a:lnTo>
                      <a:pt x="1119" y="1050"/>
                    </a:lnTo>
                    <a:lnTo>
                      <a:pt x="1114" y="1045"/>
                    </a:lnTo>
                    <a:lnTo>
                      <a:pt x="1108" y="1038"/>
                    </a:lnTo>
                    <a:lnTo>
                      <a:pt x="1105" y="1031"/>
                    </a:lnTo>
                    <a:lnTo>
                      <a:pt x="1103" y="1022"/>
                    </a:lnTo>
                    <a:lnTo>
                      <a:pt x="1103" y="1015"/>
                    </a:lnTo>
                    <a:lnTo>
                      <a:pt x="1105" y="1006"/>
                    </a:lnTo>
                    <a:lnTo>
                      <a:pt x="1108" y="999"/>
                    </a:lnTo>
                    <a:lnTo>
                      <a:pt x="1112" y="992"/>
                    </a:lnTo>
                    <a:lnTo>
                      <a:pt x="1112" y="992"/>
                    </a:lnTo>
                    <a:lnTo>
                      <a:pt x="1119" y="985"/>
                    </a:lnTo>
                    <a:lnTo>
                      <a:pt x="1126" y="982"/>
                    </a:lnTo>
                    <a:lnTo>
                      <a:pt x="1133" y="978"/>
                    </a:lnTo>
                    <a:lnTo>
                      <a:pt x="1140" y="977"/>
                    </a:lnTo>
                    <a:lnTo>
                      <a:pt x="1149" y="977"/>
                    </a:lnTo>
                    <a:lnTo>
                      <a:pt x="1156" y="977"/>
                    </a:lnTo>
                    <a:lnTo>
                      <a:pt x="1165" y="980"/>
                    </a:lnTo>
                    <a:lnTo>
                      <a:pt x="1172" y="985"/>
                    </a:lnTo>
                    <a:lnTo>
                      <a:pt x="1319" y="1101"/>
                    </a:lnTo>
                    <a:lnTo>
                      <a:pt x="1319" y="1101"/>
                    </a:lnTo>
                    <a:lnTo>
                      <a:pt x="1323" y="1103"/>
                    </a:lnTo>
                    <a:lnTo>
                      <a:pt x="1323" y="1103"/>
                    </a:lnTo>
                    <a:lnTo>
                      <a:pt x="1332" y="1110"/>
                    </a:lnTo>
                    <a:lnTo>
                      <a:pt x="1342" y="1115"/>
                    </a:lnTo>
                    <a:lnTo>
                      <a:pt x="1353" y="1117"/>
                    </a:lnTo>
                    <a:lnTo>
                      <a:pt x="1361" y="1119"/>
                    </a:lnTo>
                    <a:lnTo>
                      <a:pt x="1372" y="1117"/>
                    </a:lnTo>
                    <a:lnTo>
                      <a:pt x="1381" y="1114"/>
                    </a:lnTo>
                    <a:lnTo>
                      <a:pt x="1388" y="1108"/>
                    </a:lnTo>
                    <a:lnTo>
                      <a:pt x="1395" y="1103"/>
                    </a:lnTo>
                    <a:lnTo>
                      <a:pt x="1400" y="1094"/>
                    </a:lnTo>
                    <a:lnTo>
                      <a:pt x="1404" y="1085"/>
                    </a:lnTo>
                    <a:lnTo>
                      <a:pt x="1405" y="1077"/>
                    </a:lnTo>
                    <a:lnTo>
                      <a:pt x="1404" y="1066"/>
                    </a:lnTo>
                    <a:lnTo>
                      <a:pt x="1400" y="1056"/>
                    </a:lnTo>
                    <a:lnTo>
                      <a:pt x="1395" y="1043"/>
                    </a:lnTo>
                    <a:lnTo>
                      <a:pt x="1384" y="1033"/>
                    </a:lnTo>
                    <a:lnTo>
                      <a:pt x="1372" y="1020"/>
                    </a:lnTo>
                    <a:lnTo>
                      <a:pt x="1216" y="903"/>
                    </a:lnTo>
                    <a:lnTo>
                      <a:pt x="1216" y="903"/>
                    </a:lnTo>
                    <a:lnTo>
                      <a:pt x="1209" y="898"/>
                    </a:lnTo>
                    <a:lnTo>
                      <a:pt x="1205" y="890"/>
                    </a:lnTo>
                    <a:lnTo>
                      <a:pt x="1202" y="883"/>
                    </a:lnTo>
                    <a:lnTo>
                      <a:pt x="1200" y="875"/>
                    </a:lnTo>
                    <a:lnTo>
                      <a:pt x="1200" y="868"/>
                    </a:lnTo>
                    <a:lnTo>
                      <a:pt x="1200" y="859"/>
                    </a:lnTo>
                    <a:lnTo>
                      <a:pt x="1203" y="852"/>
                    </a:lnTo>
                    <a:lnTo>
                      <a:pt x="1207" y="845"/>
                    </a:lnTo>
                    <a:lnTo>
                      <a:pt x="1207" y="845"/>
                    </a:lnTo>
                    <a:lnTo>
                      <a:pt x="1214" y="838"/>
                    </a:lnTo>
                    <a:lnTo>
                      <a:pt x="1219" y="832"/>
                    </a:lnTo>
                    <a:lnTo>
                      <a:pt x="1228" y="829"/>
                    </a:lnTo>
                    <a:lnTo>
                      <a:pt x="1235" y="827"/>
                    </a:lnTo>
                    <a:lnTo>
                      <a:pt x="1244" y="827"/>
                    </a:lnTo>
                    <a:lnTo>
                      <a:pt x="1251" y="829"/>
                    </a:lnTo>
                    <a:lnTo>
                      <a:pt x="1260" y="831"/>
                    </a:lnTo>
                    <a:lnTo>
                      <a:pt x="1267" y="836"/>
                    </a:lnTo>
                    <a:lnTo>
                      <a:pt x="1421" y="952"/>
                    </a:lnTo>
                    <a:lnTo>
                      <a:pt x="1421" y="952"/>
                    </a:lnTo>
                    <a:lnTo>
                      <a:pt x="1428" y="955"/>
                    </a:lnTo>
                    <a:lnTo>
                      <a:pt x="1433" y="955"/>
                    </a:lnTo>
                    <a:lnTo>
                      <a:pt x="1441" y="955"/>
                    </a:lnTo>
                    <a:lnTo>
                      <a:pt x="1446" y="954"/>
                    </a:lnTo>
                    <a:lnTo>
                      <a:pt x="1453" y="950"/>
                    </a:lnTo>
                    <a:lnTo>
                      <a:pt x="1458" y="947"/>
                    </a:lnTo>
                    <a:lnTo>
                      <a:pt x="1469" y="936"/>
                    </a:lnTo>
                    <a:lnTo>
                      <a:pt x="1469" y="936"/>
                    </a:lnTo>
                    <a:lnTo>
                      <a:pt x="1474" y="927"/>
                    </a:lnTo>
                    <a:lnTo>
                      <a:pt x="1477" y="917"/>
                    </a:lnTo>
                    <a:lnTo>
                      <a:pt x="1479" y="908"/>
                    </a:lnTo>
                    <a:lnTo>
                      <a:pt x="1479" y="898"/>
                    </a:lnTo>
                    <a:lnTo>
                      <a:pt x="1476" y="887"/>
                    </a:lnTo>
                    <a:lnTo>
                      <a:pt x="1472" y="876"/>
                    </a:lnTo>
                    <a:lnTo>
                      <a:pt x="1467" y="868"/>
                    </a:lnTo>
                    <a:lnTo>
                      <a:pt x="1458" y="859"/>
                    </a:lnTo>
                    <a:lnTo>
                      <a:pt x="1426" y="825"/>
                    </a:lnTo>
                    <a:lnTo>
                      <a:pt x="1012" y="448"/>
                    </a:lnTo>
                    <a:lnTo>
                      <a:pt x="1012" y="448"/>
                    </a:lnTo>
                    <a:lnTo>
                      <a:pt x="1008" y="444"/>
                    </a:lnTo>
                    <a:lnTo>
                      <a:pt x="1008" y="441"/>
                    </a:lnTo>
                    <a:lnTo>
                      <a:pt x="1007" y="437"/>
                    </a:lnTo>
                    <a:lnTo>
                      <a:pt x="1008" y="432"/>
                    </a:lnTo>
                    <a:lnTo>
                      <a:pt x="1010" y="428"/>
                    </a:lnTo>
                    <a:lnTo>
                      <a:pt x="1014" y="427"/>
                    </a:lnTo>
                    <a:lnTo>
                      <a:pt x="1017" y="425"/>
                    </a:lnTo>
                    <a:lnTo>
                      <a:pt x="1022" y="425"/>
                    </a:lnTo>
                    <a:lnTo>
                      <a:pt x="1022" y="425"/>
                    </a:lnTo>
                    <a:lnTo>
                      <a:pt x="1042" y="425"/>
                    </a:lnTo>
                    <a:lnTo>
                      <a:pt x="1061" y="423"/>
                    </a:lnTo>
                    <a:lnTo>
                      <a:pt x="1079" y="421"/>
                    </a:lnTo>
                    <a:lnTo>
                      <a:pt x="1098" y="420"/>
                    </a:lnTo>
                    <a:lnTo>
                      <a:pt x="1098" y="420"/>
                    </a:lnTo>
                    <a:lnTo>
                      <a:pt x="1105" y="420"/>
                    </a:lnTo>
                    <a:lnTo>
                      <a:pt x="1105" y="420"/>
                    </a:lnTo>
                    <a:close/>
                    <a:moveTo>
                      <a:pt x="190" y="771"/>
                    </a:moveTo>
                    <a:lnTo>
                      <a:pt x="190" y="771"/>
                    </a:lnTo>
                    <a:lnTo>
                      <a:pt x="176" y="748"/>
                    </a:lnTo>
                    <a:lnTo>
                      <a:pt x="165" y="725"/>
                    </a:lnTo>
                    <a:lnTo>
                      <a:pt x="156" y="701"/>
                    </a:lnTo>
                    <a:lnTo>
                      <a:pt x="149" y="674"/>
                    </a:lnTo>
                    <a:lnTo>
                      <a:pt x="142" y="648"/>
                    </a:lnTo>
                    <a:lnTo>
                      <a:pt x="139" y="622"/>
                    </a:lnTo>
                    <a:lnTo>
                      <a:pt x="132" y="565"/>
                    </a:lnTo>
                    <a:lnTo>
                      <a:pt x="79" y="516"/>
                    </a:lnTo>
                    <a:lnTo>
                      <a:pt x="79" y="516"/>
                    </a:lnTo>
                    <a:lnTo>
                      <a:pt x="49" y="485"/>
                    </a:lnTo>
                    <a:lnTo>
                      <a:pt x="35" y="469"/>
                    </a:lnTo>
                    <a:lnTo>
                      <a:pt x="24" y="453"/>
                    </a:lnTo>
                    <a:lnTo>
                      <a:pt x="14" y="437"/>
                    </a:lnTo>
                    <a:lnTo>
                      <a:pt x="7" y="418"/>
                    </a:lnTo>
                    <a:lnTo>
                      <a:pt x="2" y="399"/>
                    </a:lnTo>
                    <a:lnTo>
                      <a:pt x="0" y="376"/>
                    </a:lnTo>
                    <a:lnTo>
                      <a:pt x="0" y="376"/>
                    </a:lnTo>
                    <a:lnTo>
                      <a:pt x="2" y="363"/>
                    </a:lnTo>
                    <a:lnTo>
                      <a:pt x="3" y="351"/>
                    </a:lnTo>
                    <a:lnTo>
                      <a:pt x="5" y="339"/>
                    </a:lnTo>
                    <a:lnTo>
                      <a:pt x="10" y="328"/>
                    </a:lnTo>
                    <a:lnTo>
                      <a:pt x="16" y="316"/>
                    </a:lnTo>
                    <a:lnTo>
                      <a:pt x="21" y="305"/>
                    </a:lnTo>
                    <a:lnTo>
                      <a:pt x="28" y="295"/>
                    </a:lnTo>
                    <a:lnTo>
                      <a:pt x="37" y="284"/>
                    </a:lnTo>
                    <a:lnTo>
                      <a:pt x="256" y="47"/>
                    </a:lnTo>
                    <a:lnTo>
                      <a:pt x="256" y="47"/>
                    </a:lnTo>
                    <a:lnTo>
                      <a:pt x="265" y="37"/>
                    </a:lnTo>
                    <a:lnTo>
                      <a:pt x="276" y="30"/>
                    </a:lnTo>
                    <a:lnTo>
                      <a:pt x="286" y="23"/>
                    </a:lnTo>
                    <a:lnTo>
                      <a:pt x="299" y="16"/>
                    </a:lnTo>
                    <a:lnTo>
                      <a:pt x="309" y="10"/>
                    </a:lnTo>
                    <a:lnTo>
                      <a:pt x="321" y="7"/>
                    </a:lnTo>
                    <a:lnTo>
                      <a:pt x="334" y="3"/>
                    </a:lnTo>
                    <a:lnTo>
                      <a:pt x="346" y="2"/>
                    </a:lnTo>
                    <a:lnTo>
                      <a:pt x="358" y="2"/>
                    </a:lnTo>
                    <a:lnTo>
                      <a:pt x="371" y="2"/>
                    </a:lnTo>
                    <a:lnTo>
                      <a:pt x="383" y="3"/>
                    </a:lnTo>
                    <a:lnTo>
                      <a:pt x="395" y="7"/>
                    </a:lnTo>
                    <a:lnTo>
                      <a:pt x="407" y="10"/>
                    </a:lnTo>
                    <a:lnTo>
                      <a:pt x="420" y="16"/>
                    </a:lnTo>
                    <a:lnTo>
                      <a:pt x="430" y="23"/>
                    </a:lnTo>
                    <a:lnTo>
                      <a:pt x="441" y="30"/>
                    </a:lnTo>
                    <a:lnTo>
                      <a:pt x="441" y="30"/>
                    </a:lnTo>
                    <a:lnTo>
                      <a:pt x="464" y="47"/>
                    </a:lnTo>
                    <a:lnTo>
                      <a:pt x="485" y="61"/>
                    </a:lnTo>
                    <a:lnTo>
                      <a:pt x="506" y="75"/>
                    </a:lnTo>
                    <a:lnTo>
                      <a:pt x="534" y="88"/>
                    </a:lnTo>
                    <a:lnTo>
                      <a:pt x="534" y="88"/>
                    </a:lnTo>
                    <a:lnTo>
                      <a:pt x="553" y="95"/>
                    </a:lnTo>
                    <a:lnTo>
                      <a:pt x="564" y="96"/>
                    </a:lnTo>
                    <a:lnTo>
                      <a:pt x="564" y="96"/>
                    </a:lnTo>
                    <a:lnTo>
                      <a:pt x="588" y="91"/>
                    </a:lnTo>
                    <a:lnTo>
                      <a:pt x="613" y="86"/>
                    </a:lnTo>
                    <a:lnTo>
                      <a:pt x="666" y="74"/>
                    </a:lnTo>
                    <a:lnTo>
                      <a:pt x="692" y="68"/>
                    </a:lnTo>
                    <a:lnTo>
                      <a:pt x="720" y="63"/>
                    </a:lnTo>
                    <a:lnTo>
                      <a:pt x="747" y="60"/>
                    </a:lnTo>
                    <a:lnTo>
                      <a:pt x="775" y="60"/>
                    </a:lnTo>
                    <a:lnTo>
                      <a:pt x="775" y="60"/>
                    </a:lnTo>
                    <a:lnTo>
                      <a:pt x="740" y="84"/>
                    </a:lnTo>
                    <a:lnTo>
                      <a:pt x="692" y="121"/>
                    </a:lnTo>
                    <a:lnTo>
                      <a:pt x="629" y="168"/>
                    </a:lnTo>
                    <a:lnTo>
                      <a:pt x="629" y="168"/>
                    </a:lnTo>
                    <a:lnTo>
                      <a:pt x="601" y="175"/>
                    </a:lnTo>
                    <a:lnTo>
                      <a:pt x="574" y="179"/>
                    </a:lnTo>
                    <a:lnTo>
                      <a:pt x="574" y="179"/>
                    </a:lnTo>
                    <a:lnTo>
                      <a:pt x="559" y="179"/>
                    </a:lnTo>
                    <a:lnTo>
                      <a:pt x="539" y="177"/>
                    </a:lnTo>
                    <a:lnTo>
                      <a:pt x="520" y="172"/>
                    </a:lnTo>
                    <a:lnTo>
                      <a:pt x="499" y="165"/>
                    </a:lnTo>
                    <a:lnTo>
                      <a:pt x="480" y="156"/>
                    </a:lnTo>
                    <a:lnTo>
                      <a:pt x="462" y="147"/>
                    </a:lnTo>
                    <a:lnTo>
                      <a:pt x="446" y="137"/>
                    </a:lnTo>
                    <a:lnTo>
                      <a:pt x="432" y="130"/>
                    </a:lnTo>
                    <a:lnTo>
                      <a:pt x="390" y="96"/>
                    </a:lnTo>
                    <a:lnTo>
                      <a:pt x="390" y="96"/>
                    </a:lnTo>
                    <a:lnTo>
                      <a:pt x="381" y="91"/>
                    </a:lnTo>
                    <a:lnTo>
                      <a:pt x="372" y="88"/>
                    </a:lnTo>
                    <a:lnTo>
                      <a:pt x="364" y="86"/>
                    </a:lnTo>
                    <a:lnTo>
                      <a:pt x="353" y="86"/>
                    </a:lnTo>
                    <a:lnTo>
                      <a:pt x="344" y="88"/>
                    </a:lnTo>
                    <a:lnTo>
                      <a:pt x="335" y="91"/>
                    </a:lnTo>
                    <a:lnTo>
                      <a:pt x="327" y="96"/>
                    </a:lnTo>
                    <a:lnTo>
                      <a:pt x="318" y="103"/>
                    </a:lnTo>
                    <a:lnTo>
                      <a:pt x="98" y="341"/>
                    </a:lnTo>
                    <a:lnTo>
                      <a:pt x="98" y="341"/>
                    </a:lnTo>
                    <a:lnTo>
                      <a:pt x="93" y="349"/>
                    </a:lnTo>
                    <a:lnTo>
                      <a:pt x="88" y="358"/>
                    </a:lnTo>
                    <a:lnTo>
                      <a:pt x="86" y="367"/>
                    </a:lnTo>
                    <a:lnTo>
                      <a:pt x="84" y="377"/>
                    </a:lnTo>
                    <a:lnTo>
                      <a:pt x="86" y="386"/>
                    </a:lnTo>
                    <a:lnTo>
                      <a:pt x="88" y="395"/>
                    </a:lnTo>
                    <a:lnTo>
                      <a:pt x="93" y="404"/>
                    </a:lnTo>
                    <a:lnTo>
                      <a:pt x="98" y="413"/>
                    </a:lnTo>
                    <a:lnTo>
                      <a:pt x="98" y="413"/>
                    </a:lnTo>
                    <a:lnTo>
                      <a:pt x="125" y="442"/>
                    </a:lnTo>
                    <a:lnTo>
                      <a:pt x="155" y="472"/>
                    </a:lnTo>
                    <a:lnTo>
                      <a:pt x="155" y="472"/>
                    </a:lnTo>
                    <a:lnTo>
                      <a:pt x="172" y="490"/>
                    </a:lnTo>
                    <a:lnTo>
                      <a:pt x="191" y="511"/>
                    </a:lnTo>
                    <a:lnTo>
                      <a:pt x="200" y="522"/>
                    </a:lnTo>
                    <a:lnTo>
                      <a:pt x="205" y="532"/>
                    </a:lnTo>
                    <a:lnTo>
                      <a:pt x="211" y="543"/>
                    </a:lnTo>
                    <a:lnTo>
                      <a:pt x="214" y="553"/>
                    </a:lnTo>
                    <a:lnTo>
                      <a:pt x="214" y="553"/>
                    </a:lnTo>
                    <a:lnTo>
                      <a:pt x="220" y="595"/>
                    </a:lnTo>
                    <a:lnTo>
                      <a:pt x="227" y="639"/>
                    </a:lnTo>
                    <a:lnTo>
                      <a:pt x="232" y="662"/>
                    </a:lnTo>
                    <a:lnTo>
                      <a:pt x="237" y="681"/>
                    </a:lnTo>
                    <a:lnTo>
                      <a:pt x="246" y="701"/>
                    </a:lnTo>
                    <a:lnTo>
                      <a:pt x="255" y="717"/>
                    </a:lnTo>
                    <a:lnTo>
                      <a:pt x="255" y="717"/>
                    </a:lnTo>
                    <a:lnTo>
                      <a:pt x="235" y="727"/>
                    </a:lnTo>
                    <a:lnTo>
                      <a:pt x="220" y="739"/>
                    </a:lnTo>
                    <a:lnTo>
                      <a:pt x="205" y="753"/>
                    </a:lnTo>
                    <a:lnTo>
                      <a:pt x="190" y="771"/>
                    </a:lnTo>
                    <a:lnTo>
                      <a:pt x="190" y="771"/>
                    </a:lnTo>
                    <a:close/>
                    <a:moveTo>
                      <a:pt x="889" y="1187"/>
                    </a:moveTo>
                    <a:lnTo>
                      <a:pt x="889" y="1187"/>
                    </a:lnTo>
                    <a:lnTo>
                      <a:pt x="875" y="1177"/>
                    </a:lnTo>
                    <a:lnTo>
                      <a:pt x="859" y="1170"/>
                    </a:lnTo>
                    <a:lnTo>
                      <a:pt x="843" y="1165"/>
                    </a:lnTo>
                    <a:lnTo>
                      <a:pt x="827" y="1161"/>
                    </a:lnTo>
                    <a:lnTo>
                      <a:pt x="810" y="1161"/>
                    </a:lnTo>
                    <a:lnTo>
                      <a:pt x="794" y="1165"/>
                    </a:lnTo>
                    <a:lnTo>
                      <a:pt x="778" y="1168"/>
                    </a:lnTo>
                    <a:lnTo>
                      <a:pt x="764" y="1177"/>
                    </a:lnTo>
                    <a:lnTo>
                      <a:pt x="764" y="1177"/>
                    </a:lnTo>
                    <a:lnTo>
                      <a:pt x="759" y="1177"/>
                    </a:lnTo>
                    <a:lnTo>
                      <a:pt x="755" y="1175"/>
                    </a:lnTo>
                    <a:lnTo>
                      <a:pt x="755" y="1175"/>
                    </a:lnTo>
                    <a:lnTo>
                      <a:pt x="754" y="1173"/>
                    </a:lnTo>
                    <a:lnTo>
                      <a:pt x="754" y="1168"/>
                    </a:lnTo>
                    <a:lnTo>
                      <a:pt x="754" y="1168"/>
                    </a:lnTo>
                    <a:lnTo>
                      <a:pt x="755" y="1156"/>
                    </a:lnTo>
                    <a:lnTo>
                      <a:pt x="755" y="1142"/>
                    </a:lnTo>
                    <a:lnTo>
                      <a:pt x="752" y="1128"/>
                    </a:lnTo>
                    <a:lnTo>
                      <a:pt x="748" y="1114"/>
                    </a:lnTo>
                    <a:lnTo>
                      <a:pt x="743" y="1101"/>
                    </a:lnTo>
                    <a:lnTo>
                      <a:pt x="736" y="1089"/>
                    </a:lnTo>
                    <a:lnTo>
                      <a:pt x="727" y="1077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04" y="1057"/>
                    </a:lnTo>
                    <a:lnTo>
                      <a:pt x="689" y="1049"/>
                    </a:lnTo>
                    <a:lnTo>
                      <a:pt x="673" y="1045"/>
                    </a:lnTo>
                    <a:lnTo>
                      <a:pt x="655" y="1042"/>
                    </a:lnTo>
                    <a:lnTo>
                      <a:pt x="639" y="1042"/>
                    </a:lnTo>
                    <a:lnTo>
                      <a:pt x="624" y="1043"/>
                    </a:lnTo>
                    <a:lnTo>
                      <a:pt x="608" y="1049"/>
                    </a:lnTo>
                    <a:lnTo>
                      <a:pt x="592" y="1057"/>
                    </a:lnTo>
                    <a:lnTo>
                      <a:pt x="592" y="1057"/>
                    </a:lnTo>
                    <a:lnTo>
                      <a:pt x="588" y="1057"/>
                    </a:lnTo>
                    <a:lnTo>
                      <a:pt x="585" y="1056"/>
                    </a:lnTo>
                    <a:lnTo>
                      <a:pt x="585" y="1056"/>
                    </a:lnTo>
                    <a:lnTo>
                      <a:pt x="581" y="1054"/>
                    </a:lnTo>
                    <a:lnTo>
                      <a:pt x="581" y="1049"/>
                    </a:lnTo>
                    <a:lnTo>
                      <a:pt x="581" y="1049"/>
                    </a:lnTo>
                    <a:lnTo>
                      <a:pt x="583" y="1035"/>
                    </a:lnTo>
                    <a:lnTo>
                      <a:pt x="583" y="1022"/>
                    </a:lnTo>
                    <a:lnTo>
                      <a:pt x="581" y="1008"/>
                    </a:lnTo>
                    <a:lnTo>
                      <a:pt x="578" y="994"/>
                    </a:lnTo>
                    <a:lnTo>
                      <a:pt x="573" y="982"/>
                    </a:lnTo>
                    <a:lnTo>
                      <a:pt x="566" y="970"/>
                    </a:lnTo>
                    <a:lnTo>
                      <a:pt x="557" y="957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36" y="940"/>
                    </a:lnTo>
                    <a:lnTo>
                      <a:pt x="523" y="933"/>
                    </a:lnTo>
                    <a:lnTo>
                      <a:pt x="509" y="927"/>
                    </a:lnTo>
                    <a:lnTo>
                      <a:pt x="497" y="924"/>
                    </a:lnTo>
                    <a:lnTo>
                      <a:pt x="483" y="922"/>
                    </a:lnTo>
                    <a:lnTo>
                      <a:pt x="469" y="922"/>
                    </a:lnTo>
                    <a:lnTo>
                      <a:pt x="455" y="924"/>
                    </a:lnTo>
                    <a:lnTo>
                      <a:pt x="443" y="927"/>
                    </a:lnTo>
                    <a:lnTo>
                      <a:pt x="443" y="927"/>
                    </a:lnTo>
                    <a:lnTo>
                      <a:pt x="439" y="927"/>
                    </a:lnTo>
                    <a:lnTo>
                      <a:pt x="436" y="926"/>
                    </a:lnTo>
                    <a:lnTo>
                      <a:pt x="436" y="926"/>
                    </a:lnTo>
                    <a:lnTo>
                      <a:pt x="434" y="922"/>
                    </a:lnTo>
                    <a:lnTo>
                      <a:pt x="434" y="919"/>
                    </a:lnTo>
                    <a:lnTo>
                      <a:pt x="434" y="919"/>
                    </a:lnTo>
                    <a:lnTo>
                      <a:pt x="439" y="901"/>
                    </a:lnTo>
                    <a:lnTo>
                      <a:pt x="443" y="885"/>
                    </a:lnTo>
                    <a:lnTo>
                      <a:pt x="443" y="868"/>
                    </a:lnTo>
                    <a:lnTo>
                      <a:pt x="441" y="852"/>
                    </a:lnTo>
                    <a:lnTo>
                      <a:pt x="436" y="836"/>
                    </a:lnTo>
                    <a:lnTo>
                      <a:pt x="429" y="820"/>
                    </a:lnTo>
                    <a:lnTo>
                      <a:pt x="418" y="806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397" y="787"/>
                    </a:lnTo>
                    <a:lnTo>
                      <a:pt x="388" y="782"/>
                    </a:lnTo>
                    <a:lnTo>
                      <a:pt x="378" y="776"/>
                    </a:lnTo>
                    <a:lnTo>
                      <a:pt x="369" y="773"/>
                    </a:lnTo>
                    <a:lnTo>
                      <a:pt x="348" y="767"/>
                    </a:lnTo>
                    <a:lnTo>
                      <a:pt x="327" y="767"/>
                    </a:lnTo>
                    <a:lnTo>
                      <a:pt x="307" y="771"/>
                    </a:lnTo>
                    <a:lnTo>
                      <a:pt x="288" y="778"/>
                    </a:lnTo>
                    <a:lnTo>
                      <a:pt x="279" y="783"/>
                    </a:lnTo>
                    <a:lnTo>
                      <a:pt x="270" y="790"/>
                    </a:lnTo>
                    <a:lnTo>
                      <a:pt x="262" y="797"/>
                    </a:lnTo>
                    <a:lnTo>
                      <a:pt x="255" y="804"/>
                    </a:lnTo>
                    <a:lnTo>
                      <a:pt x="223" y="840"/>
                    </a:lnTo>
                    <a:lnTo>
                      <a:pt x="223" y="840"/>
                    </a:lnTo>
                    <a:lnTo>
                      <a:pt x="216" y="848"/>
                    </a:lnTo>
                    <a:lnTo>
                      <a:pt x="211" y="859"/>
                    </a:lnTo>
                    <a:lnTo>
                      <a:pt x="205" y="868"/>
                    </a:lnTo>
                    <a:lnTo>
                      <a:pt x="202" y="878"/>
                    </a:lnTo>
                    <a:lnTo>
                      <a:pt x="198" y="898"/>
                    </a:lnTo>
                    <a:lnTo>
                      <a:pt x="197" y="919"/>
                    </a:lnTo>
                    <a:lnTo>
                      <a:pt x="200" y="938"/>
                    </a:lnTo>
                    <a:lnTo>
                      <a:pt x="209" y="957"/>
                    </a:lnTo>
                    <a:lnTo>
                      <a:pt x="214" y="968"/>
                    </a:lnTo>
                    <a:lnTo>
                      <a:pt x="220" y="977"/>
                    </a:lnTo>
                    <a:lnTo>
                      <a:pt x="227" y="984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44" y="999"/>
                    </a:lnTo>
                    <a:lnTo>
                      <a:pt x="256" y="1006"/>
                    </a:lnTo>
                    <a:lnTo>
                      <a:pt x="269" y="1012"/>
                    </a:lnTo>
                    <a:lnTo>
                      <a:pt x="281" y="1015"/>
                    </a:lnTo>
                    <a:lnTo>
                      <a:pt x="293" y="1017"/>
                    </a:lnTo>
                    <a:lnTo>
                      <a:pt x="306" y="1017"/>
                    </a:lnTo>
                    <a:lnTo>
                      <a:pt x="318" y="1017"/>
                    </a:lnTo>
                    <a:lnTo>
                      <a:pt x="330" y="1015"/>
                    </a:lnTo>
                    <a:lnTo>
                      <a:pt x="330" y="1015"/>
                    </a:lnTo>
                    <a:lnTo>
                      <a:pt x="335" y="1015"/>
                    </a:lnTo>
                    <a:lnTo>
                      <a:pt x="339" y="1017"/>
                    </a:lnTo>
                    <a:lnTo>
                      <a:pt x="339" y="1017"/>
                    </a:lnTo>
                    <a:lnTo>
                      <a:pt x="339" y="1022"/>
                    </a:lnTo>
                    <a:lnTo>
                      <a:pt x="337" y="1026"/>
                    </a:lnTo>
                    <a:lnTo>
                      <a:pt x="337" y="1026"/>
                    </a:lnTo>
                    <a:lnTo>
                      <a:pt x="327" y="1043"/>
                    </a:lnTo>
                    <a:lnTo>
                      <a:pt x="320" y="1063"/>
                    </a:lnTo>
                    <a:lnTo>
                      <a:pt x="316" y="1082"/>
                    </a:lnTo>
                    <a:lnTo>
                      <a:pt x="316" y="1101"/>
                    </a:lnTo>
                    <a:lnTo>
                      <a:pt x="320" y="1121"/>
                    </a:lnTo>
                    <a:lnTo>
                      <a:pt x="327" y="1140"/>
                    </a:lnTo>
                    <a:lnTo>
                      <a:pt x="337" y="1158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69" y="1184"/>
                    </a:lnTo>
                    <a:lnTo>
                      <a:pt x="388" y="1193"/>
                    </a:lnTo>
                    <a:lnTo>
                      <a:pt x="407" y="1198"/>
                    </a:lnTo>
                    <a:lnTo>
                      <a:pt x="427" y="1198"/>
                    </a:lnTo>
                    <a:lnTo>
                      <a:pt x="446" y="1196"/>
                    </a:lnTo>
                    <a:lnTo>
                      <a:pt x="465" y="1189"/>
                    </a:lnTo>
                    <a:lnTo>
                      <a:pt x="483" y="1180"/>
                    </a:lnTo>
                    <a:lnTo>
                      <a:pt x="499" y="1168"/>
                    </a:lnTo>
                    <a:lnTo>
                      <a:pt x="499" y="1168"/>
                    </a:lnTo>
                    <a:lnTo>
                      <a:pt x="502" y="1166"/>
                    </a:lnTo>
                    <a:lnTo>
                      <a:pt x="506" y="1166"/>
                    </a:lnTo>
                    <a:lnTo>
                      <a:pt x="506" y="1166"/>
                    </a:lnTo>
                    <a:lnTo>
                      <a:pt x="509" y="1170"/>
                    </a:lnTo>
                    <a:lnTo>
                      <a:pt x="509" y="1173"/>
                    </a:lnTo>
                    <a:lnTo>
                      <a:pt x="509" y="1173"/>
                    </a:lnTo>
                    <a:lnTo>
                      <a:pt x="509" y="1186"/>
                    </a:lnTo>
                    <a:lnTo>
                      <a:pt x="511" y="1198"/>
                    </a:lnTo>
                    <a:lnTo>
                      <a:pt x="513" y="1212"/>
                    </a:lnTo>
                    <a:lnTo>
                      <a:pt x="516" y="1223"/>
                    </a:lnTo>
                    <a:lnTo>
                      <a:pt x="522" y="1235"/>
                    </a:lnTo>
                    <a:lnTo>
                      <a:pt x="529" y="1245"/>
                    </a:lnTo>
                    <a:lnTo>
                      <a:pt x="537" y="125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64" y="1277"/>
                    </a:lnTo>
                    <a:lnTo>
                      <a:pt x="581" y="1286"/>
                    </a:lnTo>
                    <a:lnTo>
                      <a:pt x="601" y="1291"/>
                    </a:lnTo>
                    <a:lnTo>
                      <a:pt x="620" y="1291"/>
                    </a:lnTo>
                    <a:lnTo>
                      <a:pt x="639" y="1289"/>
                    </a:lnTo>
                    <a:lnTo>
                      <a:pt x="659" y="1282"/>
                    </a:lnTo>
                    <a:lnTo>
                      <a:pt x="676" y="1273"/>
                    </a:lnTo>
                    <a:lnTo>
                      <a:pt x="692" y="1261"/>
                    </a:lnTo>
                    <a:lnTo>
                      <a:pt x="692" y="1261"/>
                    </a:lnTo>
                    <a:lnTo>
                      <a:pt x="696" y="1259"/>
                    </a:lnTo>
                    <a:lnTo>
                      <a:pt x="699" y="1259"/>
                    </a:lnTo>
                    <a:lnTo>
                      <a:pt x="699" y="1259"/>
                    </a:lnTo>
                    <a:lnTo>
                      <a:pt x="703" y="1263"/>
                    </a:lnTo>
                    <a:lnTo>
                      <a:pt x="704" y="1266"/>
                    </a:lnTo>
                    <a:lnTo>
                      <a:pt x="704" y="1266"/>
                    </a:lnTo>
                    <a:lnTo>
                      <a:pt x="703" y="1279"/>
                    </a:lnTo>
                    <a:lnTo>
                      <a:pt x="704" y="1291"/>
                    </a:lnTo>
                    <a:lnTo>
                      <a:pt x="706" y="1305"/>
                    </a:lnTo>
                    <a:lnTo>
                      <a:pt x="711" y="1316"/>
                    </a:lnTo>
                    <a:lnTo>
                      <a:pt x="717" y="1328"/>
                    </a:lnTo>
                    <a:lnTo>
                      <a:pt x="722" y="1338"/>
                    </a:lnTo>
                    <a:lnTo>
                      <a:pt x="731" y="1349"/>
                    </a:lnTo>
                    <a:lnTo>
                      <a:pt x="741" y="1360"/>
                    </a:lnTo>
                    <a:lnTo>
                      <a:pt x="741" y="1360"/>
                    </a:lnTo>
                    <a:lnTo>
                      <a:pt x="748" y="1365"/>
                    </a:lnTo>
                    <a:lnTo>
                      <a:pt x="759" y="1372"/>
                    </a:lnTo>
                    <a:lnTo>
                      <a:pt x="768" y="1375"/>
                    </a:lnTo>
                    <a:lnTo>
                      <a:pt x="778" y="1379"/>
                    </a:lnTo>
                    <a:lnTo>
                      <a:pt x="798" y="1384"/>
                    </a:lnTo>
                    <a:lnTo>
                      <a:pt x="819" y="1384"/>
                    </a:lnTo>
                    <a:lnTo>
                      <a:pt x="840" y="1381"/>
                    </a:lnTo>
                    <a:lnTo>
                      <a:pt x="859" y="1374"/>
                    </a:lnTo>
                    <a:lnTo>
                      <a:pt x="868" y="1368"/>
                    </a:lnTo>
                    <a:lnTo>
                      <a:pt x="877" y="1363"/>
                    </a:lnTo>
                    <a:lnTo>
                      <a:pt x="884" y="1356"/>
                    </a:lnTo>
                    <a:lnTo>
                      <a:pt x="892" y="1347"/>
                    </a:lnTo>
                    <a:lnTo>
                      <a:pt x="899" y="1338"/>
                    </a:lnTo>
                    <a:lnTo>
                      <a:pt x="899" y="1338"/>
                    </a:lnTo>
                    <a:lnTo>
                      <a:pt x="906" y="1330"/>
                    </a:lnTo>
                    <a:lnTo>
                      <a:pt x="912" y="1321"/>
                    </a:lnTo>
                    <a:lnTo>
                      <a:pt x="917" y="1310"/>
                    </a:lnTo>
                    <a:lnTo>
                      <a:pt x="920" y="1302"/>
                    </a:lnTo>
                    <a:lnTo>
                      <a:pt x="926" y="1280"/>
                    </a:lnTo>
                    <a:lnTo>
                      <a:pt x="926" y="1261"/>
                    </a:lnTo>
                    <a:lnTo>
                      <a:pt x="922" y="1240"/>
                    </a:lnTo>
                    <a:lnTo>
                      <a:pt x="915" y="1221"/>
                    </a:lnTo>
                    <a:lnTo>
                      <a:pt x="910" y="1212"/>
                    </a:lnTo>
                    <a:lnTo>
                      <a:pt x="903" y="1203"/>
                    </a:lnTo>
                    <a:lnTo>
                      <a:pt x="896" y="1194"/>
                    </a:lnTo>
                    <a:lnTo>
                      <a:pt x="889" y="1187"/>
                    </a:lnTo>
                    <a:lnTo>
                      <a:pt x="889" y="1187"/>
                    </a:lnTo>
                    <a:close/>
                    <a:moveTo>
                      <a:pt x="1177" y="377"/>
                    </a:moveTo>
                    <a:lnTo>
                      <a:pt x="1177" y="377"/>
                    </a:lnTo>
                    <a:lnTo>
                      <a:pt x="1458" y="648"/>
                    </a:lnTo>
                    <a:lnTo>
                      <a:pt x="1458" y="648"/>
                    </a:lnTo>
                    <a:lnTo>
                      <a:pt x="1469" y="655"/>
                    </a:lnTo>
                    <a:lnTo>
                      <a:pt x="1479" y="660"/>
                    </a:lnTo>
                    <a:lnTo>
                      <a:pt x="1491" y="664"/>
                    </a:lnTo>
                    <a:lnTo>
                      <a:pt x="1506" y="662"/>
                    </a:lnTo>
                    <a:lnTo>
                      <a:pt x="1506" y="662"/>
                    </a:lnTo>
                    <a:lnTo>
                      <a:pt x="1518" y="659"/>
                    </a:lnTo>
                    <a:lnTo>
                      <a:pt x="1528" y="653"/>
                    </a:lnTo>
                    <a:lnTo>
                      <a:pt x="1539" y="645"/>
                    </a:lnTo>
                    <a:lnTo>
                      <a:pt x="1546" y="634"/>
                    </a:lnTo>
                    <a:lnTo>
                      <a:pt x="1546" y="634"/>
                    </a:lnTo>
                    <a:lnTo>
                      <a:pt x="1562" y="604"/>
                    </a:lnTo>
                    <a:lnTo>
                      <a:pt x="1574" y="572"/>
                    </a:lnTo>
                    <a:lnTo>
                      <a:pt x="1583" y="539"/>
                    </a:lnTo>
                    <a:lnTo>
                      <a:pt x="1592" y="504"/>
                    </a:lnTo>
                    <a:lnTo>
                      <a:pt x="1592" y="504"/>
                    </a:lnTo>
                    <a:lnTo>
                      <a:pt x="1595" y="488"/>
                    </a:lnTo>
                    <a:lnTo>
                      <a:pt x="1600" y="474"/>
                    </a:lnTo>
                    <a:lnTo>
                      <a:pt x="1609" y="462"/>
                    </a:lnTo>
                    <a:lnTo>
                      <a:pt x="1618" y="450"/>
                    </a:lnTo>
                    <a:lnTo>
                      <a:pt x="1667" y="397"/>
                    </a:lnTo>
                    <a:lnTo>
                      <a:pt x="1667" y="397"/>
                    </a:lnTo>
                    <a:lnTo>
                      <a:pt x="1681" y="381"/>
                    </a:lnTo>
                    <a:lnTo>
                      <a:pt x="1690" y="363"/>
                    </a:lnTo>
                    <a:lnTo>
                      <a:pt x="1695" y="344"/>
                    </a:lnTo>
                    <a:lnTo>
                      <a:pt x="1697" y="325"/>
                    </a:lnTo>
                    <a:lnTo>
                      <a:pt x="1695" y="307"/>
                    </a:lnTo>
                    <a:lnTo>
                      <a:pt x="1690" y="288"/>
                    </a:lnTo>
                    <a:lnTo>
                      <a:pt x="1681" y="270"/>
                    </a:lnTo>
                    <a:lnTo>
                      <a:pt x="1669" y="255"/>
                    </a:lnTo>
                    <a:lnTo>
                      <a:pt x="1467" y="33"/>
                    </a:lnTo>
                    <a:lnTo>
                      <a:pt x="1467" y="33"/>
                    </a:lnTo>
                    <a:lnTo>
                      <a:pt x="1451" y="19"/>
                    </a:lnTo>
                    <a:lnTo>
                      <a:pt x="1435" y="10"/>
                    </a:lnTo>
                    <a:lnTo>
                      <a:pt x="1416" y="3"/>
                    </a:lnTo>
                    <a:lnTo>
                      <a:pt x="1397" y="0"/>
                    </a:lnTo>
                    <a:lnTo>
                      <a:pt x="1377" y="0"/>
                    </a:lnTo>
                    <a:lnTo>
                      <a:pt x="1358" y="3"/>
                    </a:lnTo>
                    <a:lnTo>
                      <a:pt x="1340" y="10"/>
                    </a:lnTo>
                    <a:lnTo>
                      <a:pt x="1323" y="23"/>
                    </a:lnTo>
                    <a:lnTo>
                      <a:pt x="1275" y="61"/>
                    </a:lnTo>
                    <a:lnTo>
                      <a:pt x="1275" y="61"/>
                    </a:lnTo>
                    <a:lnTo>
                      <a:pt x="1258" y="72"/>
                    </a:lnTo>
                    <a:lnTo>
                      <a:pt x="1247" y="77"/>
                    </a:lnTo>
                    <a:lnTo>
                      <a:pt x="1238" y="81"/>
                    </a:lnTo>
                    <a:lnTo>
                      <a:pt x="1228" y="82"/>
                    </a:lnTo>
                    <a:lnTo>
                      <a:pt x="1217" y="84"/>
                    </a:lnTo>
                    <a:lnTo>
                      <a:pt x="1196" y="84"/>
                    </a:lnTo>
                    <a:lnTo>
                      <a:pt x="1196" y="84"/>
                    </a:lnTo>
                    <a:lnTo>
                      <a:pt x="1045" y="65"/>
                    </a:lnTo>
                    <a:lnTo>
                      <a:pt x="1045" y="65"/>
                    </a:lnTo>
                    <a:lnTo>
                      <a:pt x="1012" y="63"/>
                    </a:lnTo>
                    <a:lnTo>
                      <a:pt x="977" y="63"/>
                    </a:lnTo>
                    <a:lnTo>
                      <a:pt x="943" y="67"/>
                    </a:lnTo>
                    <a:lnTo>
                      <a:pt x="912" y="74"/>
                    </a:lnTo>
                    <a:lnTo>
                      <a:pt x="880" y="84"/>
                    </a:lnTo>
                    <a:lnTo>
                      <a:pt x="848" y="98"/>
                    </a:lnTo>
                    <a:lnTo>
                      <a:pt x="819" y="114"/>
                    </a:lnTo>
                    <a:lnTo>
                      <a:pt x="790" y="135"/>
                    </a:lnTo>
                    <a:lnTo>
                      <a:pt x="790" y="135"/>
                    </a:lnTo>
                    <a:lnTo>
                      <a:pt x="641" y="249"/>
                    </a:lnTo>
                    <a:lnTo>
                      <a:pt x="492" y="365"/>
                    </a:lnTo>
                    <a:lnTo>
                      <a:pt x="492" y="365"/>
                    </a:lnTo>
                    <a:lnTo>
                      <a:pt x="476" y="379"/>
                    </a:lnTo>
                    <a:lnTo>
                      <a:pt x="465" y="395"/>
                    </a:lnTo>
                    <a:lnTo>
                      <a:pt x="458" y="411"/>
                    </a:lnTo>
                    <a:lnTo>
                      <a:pt x="457" y="425"/>
                    </a:lnTo>
                    <a:lnTo>
                      <a:pt x="458" y="441"/>
                    </a:lnTo>
                    <a:lnTo>
                      <a:pt x="464" y="455"/>
                    </a:lnTo>
                    <a:lnTo>
                      <a:pt x="472" y="467"/>
                    </a:lnTo>
                    <a:lnTo>
                      <a:pt x="483" y="478"/>
                    </a:lnTo>
                    <a:lnTo>
                      <a:pt x="495" y="486"/>
                    </a:lnTo>
                    <a:lnTo>
                      <a:pt x="511" y="495"/>
                    </a:lnTo>
                    <a:lnTo>
                      <a:pt x="529" y="499"/>
                    </a:lnTo>
                    <a:lnTo>
                      <a:pt x="548" y="502"/>
                    </a:lnTo>
                    <a:lnTo>
                      <a:pt x="569" y="500"/>
                    </a:lnTo>
                    <a:lnTo>
                      <a:pt x="590" y="497"/>
                    </a:lnTo>
                    <a:lnTo>
                      <a:pt x="611" y="490"/>
                    </a:lnTo>
                    <a:lnTo>
                      <a:pt x="634" y="478"/>
                    </a:lnTo>
                    <a:lnTo>
                      <a:pt x="850" y="344"/>
                    </a:lnTo>
                    <a:lnTo>
                      <a:pt x="850" y="344"/>
                    </a:lnTo>
                    <a:lnTo>
                      <a:pt x="863" y="337"/>
                    </a:lnTo>
                    <a:lnTo>
                      <a:pt x="875" y="332"/>
                    </a:lnTo>
                    <a:lnTo>
                      <a:pt x="887" y="330"/>
                    </a:lnTo>
                    <a:lnTo>
                      <a:pt x="899" y="328"/>
                    </a:lnTo>
                    <a:lnTo>
                      <a:pt x="912" y="328"/>
                    </a:lnTo>
                    <a:lnTo>
                      <a:pt x="924" y="328"/>
                    </a:lnTo>
                    <a:lnTo>
                      <a:pt x="936" y="332"/>
                    </a:lnTo>
                    <a:lnTo>
                      <a:pt x="949" y="337"/>
                    </a:lnTo>
                    <a:lnTo>
                      <a:pt x="949" y="337"/>
                    </a:lnTo>
                    <a:lnTo>
                      <a:pt x="964" y="342"/>
                    </a:lnTo>
                    <a:lnTo>
                      <a:pt x="982" y="348"/>
                    </a:lnTo>
                    <a:lnTo>
                      <a:pt x="1000" y="351"/>
                    </a:lnTo>
                    <a:lnTo>
                      <a:pt x="1017" y="353"/>
                    </a:lnTo>
                    <a:lnTo>
                      <a:pt x="1035" y="355"/>
                    </a:lnTo>
                    <a:lnTo>
                      <a:pt x="1052" y="355"/>
                    </a:lnTo>
                    <a:lnTo>
                      <a:pt x="1070" y="353"/>
                    </a:lnTo>
                    <a:lnTo>
                      <a:pt x="1086" y="351"/>
                    </a:lnTo>
                    <a:lnTo>
                      <a:pt x="1086" y="351"/>
                    </a:lnTo>
                    <a:lnTo>
                      <a:pt x="1098" y="349"/>
                    </a:lnTo>
                    <a:lnTo>
                      <a:pt x="1110" y="349"/>
                    </a:lnTo>
                    <a:lnTo>
                      <a:pt x="1123" y="349"/>
                    </a:lnTo>
                    <a:lnTo>
                      <a:pt x="1135" y="353"/>
                    </a:lnTo>
                    <a:lnTo>
                      <a:pt x="1145" y="356"/>
                    </a:lnTo>
                    <a:lnTo>
                      <a:pt x="1156" y="363"/>
                    </a:lnTo>
                    <a:lnTo>
                      <a:pt x="1166" y="370"/>
                    </a:lnTo>
                    <a:lnTo>
                      <a:pt x="1177" y="377"/>
                    </a:lnTo>
                    <a:lnTo>
                      <a:pt x="1177" y="3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8" name="Group 32">
              <a:extLst>
                <a:ext uri="{FF2B5EF4-FFF2-40B4-BE49-F238E27FC236}">
                  <a16:creationId xmlns:a16="http://schemas.microsoft.com/office/drawing/2014/main" id="{0D05533E-880E-40AD-AAA7-1B5334723B63}"/>
                </a:ext>
              </a:extLst>
            </p:cNvPr>
            <p:cNvGrpSpPr/>
            <p:nvPr/>
          </p:nvGrpSpPr>
          <p:grpSpPr>
            <a:xfrm>
              <a:off x="4377729" y="1627237"/>
              <a:ext cx="858568" cy="858568"/>
              <a:chOff x="2867384" y="5386160"/>
              <a:chExt cx="581330" cy="581331"/>
            </a:xfrm>
          </p:grpSpPr>
          <p:sp>
            <p:nvSpPr>
              <p:cNvPr id="16" name="Teardrop 33">
                <a:extLst>
                  <a:ext uri="{FF2B5EF4-FFF2-40B4-BE49-F238E27FC236}">
                    <a16:creationId xmlns:a16="http://schemas.microsoft.com/office/drawing/2014/main" id="{0637AC09-F4FA-43D4-9B08-939D7803ACE0}"/>
                  </a:ext>
                </a:extLst>
              </p:cNvPr>
              <p:cNvSpPr/>
              <p:nvPr/>
            </p:nvSpPr>
            <p:spPr>
              <a:xfrm rot="8100000">
                <a:off x="2867384" y="5386160"/>
                <a:ext cx="581330" cy="581331"/>
              </a:xfrm>
              <a:prstGeom prst="teardrop">
                <a:avLst/>
              </a:prstGeom>
              <a:solidFill>
                <a:schemeClr val="bg2">
                  <a:lumMod val="10000"/>
                </a:schemeClr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7" name="Freeform 34">
                <a:extLst>
                  <a:ext uri="{FF2B5EF4-FFF2-40B4-BE49-F238E27FC236}">
                    <a16:creationId xmlns:a16="http://schemas.microsoft.com/office/drawing/2014/main" id="{0264758D-4211-4E6C-81B0-8E00B372C2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9" name="Group 35">
              <a:extLst>
                <a:ext uri="{FF2B5EF4-FFF2-40B4-BE49-F238E27FC236}">
                  <a16:creationId xmlns:a16="http://schemas.microsoft.com/office/drawing/2014/main" id="{003E8DA9-851E-4CFE-A1BC-737B4AE16F59}"/>
                </a:ext>
              </a:extLst>
            </p:cNvPr>
            <p:cNvGrpSpPr/>
            <p:nvPr/>
          </p:nvGrpSpPr>
          <p:grpSpPr>
            <a:xfrm>
              <a:off x="6932394" y="1627237"/>
              <a:ext cx="858568" cy="858568"/>
              <a:chOff x="9759772" y="4141560"/>
              <a:chExt cx="581330" cy="581331"/>
            </a:xfrm>
          </p:grpSpPr>
          <p:sp>
            <p:nvSpPr>
              <p:cNvPr id="14" name="Teardrop 36">
                <a:extLst>
                  <a:ext uri="{FF2B5EF4-FFF2-40B4-BE49-F238E27FC236}">
                    <a16:creationId xmlns:a16="http://schemas.microsoft.com/office/drawing/2014/main" id="{4110CE82-91BB-4D2D-B057-F05A79E78406}"/>
                  </a:ext>
                </a:extLst>
              </p:cNvPr>
              <p:cNvSpPr/>
              <p:nvPr/>
            </p:nvSpPr>
            <p:spPr>
              <a:xfrm rot="8100000">
                <a:off x="9759772" y="4141560"/>
                <a:ext cx="581330" cy="581331"/>
              </a:xfrm>
              <a:prstGeom prst="teardrop">
                <a:avLst/>
              </a:prstGeom>
              <a:solidFill>
                <a:schemeClr val="bg2">
                  <a:lumMod val="10000"/>
                </a:schemeClr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5" name="Freeform 37">
                <a:extLst>
                  <a:ext uri="{FF2B5EF4-FFF2-40B4-BE49-F238E27FC236}">
                    <a16:creationId xmlns:a16="http://schemas.microsoft.com/office/drawing/2014/main" id="{0AD053B8-6546-4C49-9F51-D1D25AC522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80919" y="4262707"/>
                <a:ext cx="339036" cy="339036"/>
              </a:xfrm>
              <a:custGeom>
                <a:avLst/>
                <a:gdLst>
                  <a:gd name="T0" fmla="*/ 810 w 1799"/>
                  <a:gd name="T1" fmla="*/ 30 h 1799"/>
                  <a:gd name="T2" fmla="*/ 746 w 1799"/>
                  <a:gd name="T3" fmla="*/ 134 h 1799"/>
                  <a:gd name="T4" fmla="*/ 764 w 1799"/>
                  <a:gd name="T5" fmla="*/ 253 h 1799"/>
                  <a:gd name="T6" fmla="*/ 857 w 1799"/>
                  <a:gd name="T7" fmla="*/ 353 h 1799"/>
                  <a:gd name="T8" fmla="*/ 964 w 1799"/>
                  <a:gd name="T9" fmla="*/ 344 h 1799"/>
                  <a:gd name="T10" fmla="*/ 1045 w 1799"/>
                  <a:gd name="T11" fmla="*/ 230 h 1799"/>
                  <a:gd name="T12" fmla="*/ 1047 w 1799"/>
                  <a:gd name="T13" fmla="*/ 112 h 1799"/>
                  <a:gd name="T14" fmla="*/ 971 w 1799"/>
                  <a:gd name="T15" fmla="*/ 18 h 1799"/>
                  <a:gd name="T16" fmla="*/ 1003 w 1799"/>
                  <a:gd name="T17" fmla="*/ 430 h 1799"/>
                  <a:gd name="T18" fmla="*/ 1154 w 1799"/>
                  <a:gd name="T19" fmla="*/ 443 h 1799"/>
                  <a:gd name="T20" fmla="*/ 1207 w 1799"/>
                  <a:gd name="T21" fmla="*/ 495 h 1799"/>
                  <a:gd name="T22" fmla="*/ 1221 w 1799"/>
                  <a:gd name="T23" fmla="*/ 764 h 1799"/>
                  <a:gd name="T24" fmla="*/ 604 w 1799"/>
                  <a:gd name="T25" fmla="*/ 778 h 1799"/>
                  <a:gd name="T26" fmla="*/ 566 w 1799"/>
                  <a:gd name="T27" fmla="*/ 727 h 1799"/>
                  <a:gd name="T28" fmla="*/ 606 w 1799"/>
                  <a:gd name="T29" fmla="*/ 471 h 1799"/>
                  <a:gd name="T30" fmla="*/ 778 w 1799"/>
                  <a:gd name="T31" fmla="*/ 418 h 1799"/>
                  <a:gd name="T32" fmla="*/ 318 w 1799"/>
                  <a:gd name="T33" fmla="*/ 907 h 1799"/>
                  <a:gd name="T34" fmla="*/ 214 w 1799"/>
                  <a:gd name="T35" fmla="*/ 968 h 1799"/>
                  <a:gd name="T36" fmla="*/ 181 w 1799"/>
                  <a:gd name="T37" fmla="*/ 1072 h 1799"/>
                  <a:gd name="T38" fmla="*/ 228 w 1799"/>
                  <a:gd name="T39" fmla="*/ 1205 h 1799"/>
                  <a:gd name="T40" fmla="*/ 339 w 1799"/>
                  <a:gd name="T41" fmla="*/ 1268 h 1799"/>
                  <a:gd name="T42" fmla="*/ 437 w 1799"/>
                  <a:gd name="T43" fmla="*/ 1216 h 1799"/>
                  <a:gd name="T44" fmla="*/ 492 w 1799"/>
                  <a:gd name="T45" fmla="*/ 1084 h 1799"/>
                  <a:gd name="T46" fmla="*/ 464 w 1799"/>
                  <a:gd name="T47" fmla="*/ 975 h 1799"/>
                  <a:gd name="T48" fmla="*/ 365 w 1799"/>
                  <a:gd name="T49" fmla="*/ 908 h 1799"/>
                  <a:gd name="T50" fmla="*/ 451 w 1799"/>
                  <a:gd name="T51" fmla="*/ 1326 h 1799"/>
                  <a:gd name="T52" fmla="*/ 623 w 1799"/>
                  <a:gd name="T53" fmla="*/ 1369 h 1799"/>
                  <a:gd name="T54" fmla="*/ 671 w 1799"/>
                  <a:gd name="T55" fmla="*/ 1644 h 1799"/>
                  <a:gd name="T56" fmla="*/ 652 w 1799"/>
                  <a:gd name="T57" fmla="*/ 1787 h 1799"/>
                  <a:gd name="T58" fmla="*/ 35 w 1799"/>
                  <a:gd name="T59" fmla="*/ 1795 h 1799"/>
                  <a:gd name="T60" fmla="*/ 2 w 1799"/>
                  <a:gd name="T61" fmla="*/ 1716 h 1799"/>
                  <a:gd name="T62" fmla="*/ 37 w 1799"/>
                  <a:gd name="T63" fmla="*/ 1386 h 1799"/>
                  <a:gd name="T64" fmla="*/ 205 w 1799"/>
                  <a:gd name="T65" fmla="*/ 1325 h 1799"/>
                  <a:gd name="T66" fmla="*/ 857 w 1799"/>
                  <a:gd name="T67" fmla="*/ 907 h 1799"/>
                  <a:gd name="T68" fmla="*/ 899 w 1799"/>
                  <a:gd name="T69" fmla="*/ 864 h 1799"/>
                  <a:gd name="T70" fmla="*/ 941 w 1799"/>
                  <a:gd name="T71" fmla="*/ 898 h 1799"/>
                  <a:gd name="T72" fmla="*/ 1122 w 1799"/>
                  <a:gd name="T73" fmla="*/ 1202 h 1799"/>
                  <a:gd name="T74" fmla="*/ 1101 w 1799"/>
                  <a:gd name="T75" fmla="*/ 1251 h 1799"/>
                  <a:gd name="T76" fmla="*/ 738 w 1799"/>
                  <a:gd name="T77" fmla="*/ 1249 h 1799"/>
                  <a:gd name="T78" fmla="*/ 680 w 1799"/>
                  <a:gd name="T79" fmla="*/ 1233 h 1799"/>
                  <a:gd name="T80" fmla="*/ 688 w 1799"/>
                  <a:gd name="T81" fmla="*/ 1181 h 1799"/>
                  <a:gd name="T82" fmla="*/ 1430 w 1799"/>
                  <a:gd name="T83" fmla="*/ 910 h 1799"/>
                  <a:gd name="T84" fmla="*/ 1333 w 1799"/>
                  <a:gd name="T85" fmla="*/ 980 h 1799"/>
                  <a:gd name="T86" fmla="*/ 1309 w 1799"/>
                  <a:gd name="T87" fmla="*/ 1089 h 1799"/>
                  <a:gd name="T88" fmla="*/ 1367 w 1799"/>
                  <a:gd name="T89" fmla="*/ 1219 h 1799"/>
                  <a:gd name="T90" fmla="*/ 1467 w 1799"/>
                  <a:gd name="T91" fmla="*/ 1268 h 1799"/>
                  <a:gd name="T92" fmla="*/ 1576 w 1799"/>
                  <a:gd name="T93" fmla="*/ 1202 h 1799"/>
                  <a:gd name="T94" fmla="*/ 1620 w 1799"/>
                  <a:gd name="T95" fmla="*/ 1066 h 1799"/>
                  <a:gd name="T96" fmla="*/ 1583 w 1799"/>
                  <a:gd name="T97" fmla="*/ 963 h 1799"/>
                  <a:gd name="T98" fmla="*/ 1477 w 1799"/>
                  <a:gd name="T99" fmla="*/ 907 h 1799"/>
                  <a:gd name="T100" fmla="*/ 1586 w 1799"/>
                  <a:gd name="T101" fmla="*/ 1325 h 1799"/>
                  <a:gd name="T102" fmla="*/ 1758 w 1799"/>
                  <a:gd name="T103" fmla="*/ 1377 h 1799"/>
                  <a:gd name="T104" fmla="*/ 1799 w 1799"/>
                  <a:gd name="T105" fmla="*/ 1681 h 1799"/>
                  <a:gd name="T106" fmla="*/ 1772 w 1799"/>
                  <a:gd name="T107" fmla="*/ 1792 h 1799"/>
                  <a:gd name="T108" fmla="*/ 1156 w 1799"/>
                  <a:gd name="T109" fmla="*/ 1792 h 1799"/>
                  <a:gd name="T110" fmla="*/ 1128 w 1799"/>
                  <a:gd name="T111" fmla="*/ 1681 h 1799"/>
                  <a:gd name="T112" fmla="*/ 1170 w 1799"/>
                  <a:gd name="T113" fmla="*/ 1377 h 1799"/>
                  <a:gd name="T114" fmla="*/ 1342 w 1799"/>
                  <a:gd name="T115" fmla="*/ 1325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99" h="1799">
                    <a:moveTo>
                      <a:pt x="898" y="0"/>
                    </a:moveTo>
                    <a:lnTo>
                      <a:pt x="898" y="0"/>
                    </a:lnTo>
                    <a:lnTo>
                      <a:pt x="882" y="2"/>
                    </a:lnTo>
                    <a:lnTo>
                      <a:pt x="866" y="4"/>
                    </a:lnTo>
                    <a:lnTo>
                      <a:pt x="850" y="9"/>
                    </a:lnTo>
                    <a:lnTo>
                      <a:pt x="836" y="14"/>
                    </a:lnTo>
                    <a:lnTo>
                      <a:pt x="824" y="21"/>
                    </a:lnTo>
                    <a:lnTo>
                      <a:pt x="810" y="30"/>
                    </a:lnTo>
                    <a:lnTo>
                      <a:pt x="799" y="39"/>
                    </a:lnTo>
                    <a:lnTo>
                      <a:pt x="787" y="51"/>
                    </a:lnTo>
                    <a:lnTo>
                      <a:pt x="778" y="61"/>
                    </a:lnTo>
                    <a:lnTo>
                      <a:pt x="769" y="76"/>
                    </a:lnTo>
                    <a:lnTo>
                      <a:pt x="761" y="88"/>
                    </a:lnTo>
                    <a:lnTo>
                      <a:pt x="755" y="104"/>
                    </a:lnTo>
                    <a:lnTo>
                      <a:pt x="750" y="118"/>
                    </a:lnTo>
                    <a:lnTo>
                      <a:pt x="746" y="134"/>
                    </a:lnTo>
                    <a:lnTo>
                      <a:pt x="745" y="149"/>
                    </a:lnTo>
                    <a:lnTo>
                      <a:pt x="745" y="167"/>
                    </a:lnTo>
                    <a:lnTo>
                      <a:pt x="745" y="167"/>
                    </a:lnTo>
                    <a:lnTo>
                      <a:pt x="745" y="184"/>
                    </a:lnTo>
                    <a:lnTo>
                      <a:pt x="748" y="202"/>
                    </a:lnTo>
                    <a:lnTo>
                      <a:pt x="752" y="218"/>
                    </a:lnTo>
                    <a:lnTo>
                      <a:pt x="757" y="235"/>
                    </a:lnTo>
                    <a:lnTo>
                      <a:pt x="764" y="253"/>
                    </a:lnTo>
                    <a:lnTo>
                      <a:pt x="773" y="269"/>
                    </a:lnTo>
                    <a:lnTo>
                      <a:pt x="782" y="285"/>
                    </a:lnTo>
                    <a:lnTo>
                      <a:pt x="792" y="300"/>
                    </a:lnTo>
                    <a:lnTo>
                      <a:pt x="803" y="313"/>
                    </a:lnTo>
                    <a:lnTo>
                      <a:pt x="815" y="325"/>
                    </a:lnTo>
                    <a:lnTo>
                      <a:pt x="829" y="337"/>
                    </a:lnTo>
                    <a:lnTo>
                      <a:pt x="843" y="346"/>
                    </a:lnTo>
                    <a:lnTo>
                      <a:pt x="857" y="353"/>
                    </a:lnTo>
                    <a:lnTo>
                      <a:pt x="871" y="358"/>
                    </a:lnTo>
                    <a:lnTo>
                      <a:pt x="887" y="362"/>
                    </a:lnTo>
                    <a:lnTo>
                      <a:pt x="903" y="364"/>
                    </a:lnTo>
                    <a:lnTo>
                      <a:pt x="903" y="364"/>
                    </a:lnTo>
                    <a:lnTo>
                      <a:pt x="919" y="362"/>
                    </a:lnTo>
                    <a:lnTo>
                      <a:pt x="934" y="358"/>
                    </a:lnTo>
                    <a:lnTo>
                      <a:pt x="950" y="351"/>
                    </a:lnTo>
                    <a:lnTo>
                      <a:pt x="964" y="344"/>
                    </a:lnTo>
                    <a:lnTo>
                      <a:pt x="977" y="334"/>
                    </a:lnTo>
                    <a:lnTo>
                      <a:pt x="989" y="321"/>
                    </a:lnTo>
                    <a:lnTo>
                      <a:pt x="1001" y="309"/>
                    </a:lnTo>
                    <a:lnTo>
                      <a:pt x="1012" y="295"/>
                    </a:lnTo>
                    <a:lnTo>
                      <a:pt x="1022" y="279"/>
                    </a:lnTo>
                    <a:lnTo>
                      <a:pt x="1031" y="264"/>
                    </a:lnTo>
                    <a:lnTo>
                      <a:pt x="1038" y="248"/>
                    </a:lnTo>
                    <a:lnTo>
                      <a:pt x="1045" y="230"/>
                    </a:lnTo>
                    <a:lnTo>
                      <a:pt x="1049" y="213"/>
                    </a:lnTo>
                    <a:lnTo>
                      <a:pt x="1052" y="195"/>
                    </a:lnTo>
                    <a:lnTo>
                      <a:pt x="1056" y="177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4" y="144"/>
                    </a:lnTo>
                    <a:lnTo>
                      <a:pt x="1052" y="128"/>
                    </a:lnTo>
                    <a:lnTo>
                      <a:pt x="1047" y="112"/>
                    </a:lnTo>
                    <a:lnTo>
                      <a:pt x="1042" y="97"/>
                    </a:lnTo>
                    <a:lnTo>
                      <a:pt x="1035" y="83"/>
                    </a:lnTo>
                    <a:lnTo>
                      <a:pt x="1028" y="70"/>
                    </a:lnTo>
                    <a:lnTo>
                      <a:pt x="1019" y="58"/>
                    </a:lnTo>
                    <a:lnTo>
                      <a:pt x="1008" y="46"/>
                    </a:lnTo>
                    <a:lnTo>
                      <a:pt x="996" y="35"/>
                    </a:lnTo>
                    <a:lnTo>
                      <a:pt x="984" y="26"/>
                    </a:lnTo>
                    <a:lnTo>
                      <a:pt x="971" y="18"/>
                    </a:lnTo>
                    <a:lnTo>
                      <a:pt x="957" y="12"/>
                    </a:lnTo>
                    <a:lnTo>
                      <a:pt x="943" y="7"/>
                    </a:lnTo>
                    <a:lnTo>
                      <a:pt x="927" y="4"/>
                    </a:lnTo>
                    <a:lnTo>
                      <a:pt x="913" y="0"/>
                    </a:lnTo>
                    <a:lnTo>
                      <a:pt x="898" y="0"/>
                    </a:lnTo>
                    <a:lnTo>
                      <a:pt x="898" y="0"/>
                    </a:lnTo>
                    <a:close/>
                    <a:moveTo>
                      <a:pt x="899" y="576"/>
                    </a:moveTo>
                    <a:lnTo>
                      <a:pt x="1003" y="430"/>
                    </a:lnTo>
                    <a:lnTo>
                      <a:pt x="1003" y="430"/>
                    </a:lnTo>
                    <a:lnTo>
                      <a:pt x="1008" y="425"/>
                    </a:lnTo>
                    <a:lnTo>
                      <a:pt x="1015" y="420"/>
                    </a:lnTo>
                    <a:lnTo>
                      <a:pt x="1022" y="418"/>
                    </a:lnTo>
                    <a:lnTo>
                      <a:pt x="1029" y="418"/>
                    </a:lnTo>
                    <a:lnTo>
                      <a:pt x="1140" y="439"/>
                    </a:lnTo>
                    <a:lnTo>
                      <a:pt x="1140" y="439"/>
                    </a:lnTo>
                    <a:lnTo>
                      <a:pt x="1154" y="443"/>
                    </a:lnTo>
                    <a:lnTo>
                      <a:pt x="1166" y="448"/>
                    </a:lnTo>
                    <a:lnTo>
                      <a:pt x="1177" y="455"/>
                    </a:lnTo>
                    <a:lnTo>
                      <a:pt x="1186" y="462"/>
                    </a:lnTo>
                    <a:lnTo>
                      <a:pt x="1194" y="471"/>
                    </a:lnTo>
                    <a:lnTo>
                      <a:pt x="1200" y="480"/>
                    </a:lnTo>
                    <a:lnTo>
                      <a:pt x="1203" y="488"/>
                    </a:lnTo>
                    <a:lnTo>
                      <a:pt x="1207" y="495"/>
                    </a:lnTo>
                    <a:lnTo>
                      <a:pt x="1207" y="495"/>
                    </a:lnTo>
                    <a:lnTo>
                      <a:pt x="1224" y="631"/>
                    </a:lnTo>
                    <a:lnTo>
                      <a:pt x="1230" y="682"/>
                    </a:lnTo>
                    <a:lnTo>
                      <a:pt x="1235" y="727"/>
                    </a:lnTo>
                    <a:lnTo>
                      <a:pt x="1235" y="727"/>
                    </a:lnTo>
                    <a:lnTo>
                      <a:pt x="1233" y="738"/>
                    </a:lnTo>
                    <a:lnTo>
                      <a:pt x="1231" y="747"/>
                    </a:lnTo>
                    <a:lnTo>
                      <a:pt x="1228" y="757"/>
                    </a:lnTo>
                    <a:lnTo>
                      <a:pt x="1221" y="764"/>
                    </a:lnTo>
                    <a:lnTo>
                      <a:pt x="1221" y="764"/>
                    </a:lnTo>
                    <a:lnTo>
                      <a:pt x="1214" y="771"/>
                    </a:lnTo>
                    <a:lnTo>
                      <a:pt x="1205" y="777"/>
                    </a:lnTo>
                    <a:lnTo>
                      <a:pt x="1194" y="778"/>
                    </a:lnTo>
                    <a:lnTo>
                      <a:pt x="1186" y="780"/>
                    </a:lnTo>
                    <a:lnTo>
                      <a:pt x="615" y="780"/>
                    </a:lnTo>
                    <a:lnTo>
                      <a:pt x="615" y="780"/>
                    </a:lnTo>
                    <a:lnTo>
                      <a:pt x="604" y="778"/>
                    </a:lnTo>
                    <a:lnTo>
                      <a:pt x="595" y="777"/>
                    </a:lnTo>
                    <a:lnTo>
                      <a:pt x="587" y="771"/>
                    </a:lnTo>
                    <a:lnTo>
                      <a:pt x="580" y="764"/>
                    </a:lnTo>
                    <a:lnTo>
                      <a:pt x="580" y="764"/>
                    </a:lnTo>
                    <a:lnTo>
                      <a:pt x="573" y="757"/>
                    </a:lnTo>
                    <a:lnTo>
                      <a:pt x="569" y="747"/>
                    </a:lnTo>
                    <a:lnTo>
                      <a:pt x="566" y="738"/>
                    </a:lnTo>
                    <a:lnTo>
                      <a:pt x="566" y="727"/>
                    </a:lnTo>
                    <a:lnTo>
                      <a:pt x="566" y="727"/>
                    </a:lnTo>
                    <a:lnTo>
                      <a:pt x="569" y="682"/>
                    </a:lnTo>
                    <a:lnTo>
                      <a:pt x="576" y="631"/>
                    </a:lnTo>
                    <a:lnTo>
                      <a:pt x="594" y="495"/>
                    </a:lnTo>
                    <a:lnTo>
                      <a:pt x="594" y="495"/>
                    </a:lnTo>
                    <a:lnTo>
                      <a:pt x="595" y="488"/>
                    </a:lnTo>
                    <a:lnTo>
                      <a:pt x="599" y="480"/>
                    </a:lnTo>
                    <a:lnTo>
                      <a:pt x="606" y="471"/>
                    </a:lnTo>
                    <a:lnTo>
                      <a:pt x="613" y="462"/>
                    </a:lnTo>
                    <a:lnTo>
                      <a:pt x="622" y="455"/>
                    </a:lnTo>
                    <a:lnTo>
                      <a:pt x="632" y="448"/>
                    </a:lnTo>
                    <a:lnTo>
                      <a:pt x="645" y="443"/>
                    </a:lnTo>
                    <a:lnTo>
                      <a:pt x="659" y="439"/>
                    </a:lnTo>
                    <a:lnTo>
                      <a:pt x="769" y="418"/>
                    </a:lnTo>
                    <a:lnTo>
                      <a:pt x="769" y="418"/>
                    </a:lnTo>
                    <a:lnTo>
                      <a:pt x="778" y="418"/>
                    </a:lnTo>
                    <a:lnTo>
                      <a:pt x="785" y="420"/>
                    </a:lnTo>
                    <a:lnTo>
                      <a:pt x="790" y="425"/>
                    </a:lnTo>
                    <a:lnTo>
                      <a:pt x="796" y="430"/>
                    </a:lnTo>
                    <a:lnTo>
                      <a:pt x="899" y="576"/>
                    </a:lnTo>
                    <a:lnTo>
                      <a:pt x="899" y="576"/>
                    </a:lnTo>
                    <a:close/>
                    <a:moveTo>
                      <a:pt x="334" y="907"/>
                    </a:moveTo>
                    <a:lnTo>
                      <a:pt x="334" y="907"/>
                    </a:lnTo>
                    <a:lnTo>
                      <a:pt x="318" y="907"/>
                    </a:lnTo>
                    <a:lnTo>
                      <a:pt x="302" y="910"/>
                    </a:lnTo>
                    <a:lnTo>
                      <a:pt x="286" y="914"/>
                    </a:lnTo>
                    <a:lnTo>
                      <a:pt x="272" y="921"/>
                    </a:lnTo>
                    <a:lnTo>
                      <a:pt x="260" y="928"/>
                    </a:lnTo>
                    <a:lnTo>
                      <a:pt x="246" y="935"/>
                    </a:lnTo>
                    <a:lnTo>
                      <a:pt x="235" y="945"/>
                    </a:lnTo>
                    <a:lnTo>
                      <a:pt x="223" y="956"/>
                    </a:lnTo>
                    <a:lnTo>
                      <a:pt x="214" y="968"/>
                    </a:lnTo>
                    <a:lnTo>
                      <a:pt x="205" y="980"/>
                    </a:lnTo>
                    <a:lnTo>
                      <a:pt x="198" y="994"/>
                    </a:lnTo>
                    <a:lnTo>
                      <a:pt x="191" y="1008"/>
                    </a:lnTo>
                    <a:lnTo>
                      <a:pt x="186" y="1024"/>
                    </a:lnTo>
                    <a:lnTo>
                      <a:pt x="183" y="1040"/>
                    </a:lnTo>
                    <a:lnTo>
                      <a:pt x="181" y="1056"/>
                    </a:lnTo>
                    <a:lnTo>
                      <a:pt x="181" y="1072"/>
                    </a:lnTo>
                    <a:lnTo>
                      <a:pt x="181" y="1072"/>
                    </a:lnTo>
                    <a:lnTo>
                      <a:pt x="181" y="1089"/>
                    </a:lnTo>
                    <a:lnTo>
                      <a:pt x="184" y="1107"/>
                    </a:lnTo>
                    <a:lnTo>
                      <a:pt x="188" y="1124"/>
                    </a:lnTo>
                    <a:lnTo>
                      <a:pt x="193" y="1142"/>
                    </a:lnTo>
                    <a:lnTo>
                      <a:pt x="200" y="1158"/>
                    </a:lnTo>
                    <a:lnTo>
                      <a:pt x="209" y="1175"/>
                    </a:lnTo>
                    <a:lnTo>
                      <a:pt x="218" y="1191"/>
                    </a:lnTo>
                    <a:lnTo>
                      <a:pt x="228" y="1205"/>
                    </a:lnTo>
                    <a:lnTo>
                      <a:pt x="239" y="1219"/>
                    </a:lnTo>
                    <a:lnTo>
                      <a:pt x="251" y="1232"/>
                    </a:lnTo>
                    <a:lnTo>
                      <a:pt x="265" y="1242"/>
                    </a:lnTo>
                    <a:lnTo>
                      <a:pt x="279" y="1253"/>
                    </a:lnTo>
                    <a:lnTo>
                      <a:pt x="293" y="1260"/>
                    </a:lnTo>
                    <a:lnTo>
                      <a:pt x="307" y="1265"/>
                    </a:lnTo>
                    <a:lnTo>
                      <a:pt x="323" y="1268"/>
                    </a:lnTo>
                    <a:lnTo>
                      <a:pt x="339" y="1268"/>
                    </a:lnTo>
                    <a:lnTo>
                      <a:pt x="339" y="1268"/>
                    </a:lnTo>
                    <a:lnTo>
                      <a:pt x="355" y="1268"/>
                    </a:lnTo>
                    <a:lnTo>
                      <a:pt x="370" y="1263"/>
                    </a:lnTo>
                    <a:lnTo>
                      <a:pt x="386" y="1258"/>
                    </a:lnTo>
                    <a:lnTo>
                      <a:pt x="400" y="1249"/>
                    </a:lnTo>
                    <a:lnTo>
                      <a:pt x="413" y="1240"/>
                    </a:lnTo>
                    <a:lnTo>
                      <a:pt x="427" y="1228"/>
                    </a:lnTo>
                    <a:lnTo>
                      <a:pt x="437" y="1216"/>
                    </a:lnTo>
                    <a:lnTo>
                      <a:pt x="448" y="1202"/>
                    </a:lnTo>
                    <a:lnTo>
                      <a:pt x="458" y="1186"/>
                    </a:lnTo>
                    <a:lnTo>
                      <a:pt x="467" y="1170"/>
                    </a:lnTo>
                    <a:lnTo>
                      <a:pt x="474" y="1152"/>
                    </a:lnTo>
                    <a:lnTo>
                      <a:pt x="481" y="1137"/>
                    </a:lnTo>
                    <a:lnTo>
                      <a:pt x="486" y="1119"/>
                    </a:lnTo>
                    <a:lnTo>
                      <a:pt x="490" y="1102"/>
                    </a:lnTo>
                    <a:lnTo>
                      <a:pt x="492" y="1084"/>
                    </a:lnTo>
                    <a:lnTo>
                      <a:pt x="492" y="1066"/>
                    </a:lnTo>
                    <a:lnTo>
                      <a:pt x="492" y="1066"/>
                    </a:lnTo>
                    <a:lnTo>
                      <a:pt x="490" y="1049"/>
                    </a:lnTo>
                    <a:lnTo>
                      <a:pt x="488" y="1033"/>
                    </a:lnTo>
                    <a:lnTo>
                      <a:pt x="485" y="1017"/>
                    </a:lnTo>
                    <a:lnTo>
                      <a:pt x="478" y="1003"/>
                    </a:lnTo>
                    <a:lnTo>
                      <a:pt x="471" y="989"/>
                    </a:lnTo>
                    <a:lnTo>
                      <a:pt x="464" y="975"/>
                    </a:lnTo>
                    <a:lnTo>
                      <a:pt x="455" y="963"/>
                    </a:lnTo>
                    <a:lnTo>
                      <a:pt x="444" y="952"/>
                    </a:lnTo>
                    <a:lnTo>
                      <a:pt x="432" y="942"/>
                    </a:lnTo>
                    <a:lnTo>
                      <a:pt x="421" y="931"/>
                    </a:lnTo>
                    <a:lnTo>
                      <a:pt x="407" y="924"/>
                    </a:lnTo>
                    <a:lnTo>
                      <a:pt x="393" y="917"/>
                    </a:lnTo>
                    <a:lnTo>
                      <a:pt x="379" y="912"/>
                    </a:lnTo>
                    <a:lnTo>
                      <a:pt x="365" y="908"/>
                    </a:lnTo>
                    <a:lnTo>
                      <a:pt x="349" y="907"/>
                    </a:lnTo>
                    <a:lnTo>
                      <a:pt x="334" y="907"/>
                    </a:lnTo>
                    <a:lnTo>
                      <a:pt x="334" y="907"/>
                    </a:lnTo>
                    <a:close/>
                    <a:moveTo>
                      <a:pt x="335" y="1481"/>
                    </a:moveTo>
                    <a:lnTo>
                      <a:pt x="439" y="1337"/>
                    </a:lnTo>
                    <a:lnTo>
                      <a:pt x="439" y="1337"/>
                    </a:lnTo>
                    <a:lnTo>
                      <a:pt x="444" y="1330"/>
                    </a:lnTo>
                    <a:lnTo>
                      <a:pt x="451" y="1326"/>
                    </a:lnTo>
                    <a:lnTo>
                      <a:pt x="458" y="1325"/>
                    </a:lnTo>
                    <a:lnTo>
                      <a:pt x="465" y="1325"/>
                    </a:lnTo>
                    <a:lnTo>
                      <a:pt x="576" y="1344"/>
                    </a:lnTo>
                    <a:lnTo>
                      <a:pt x="576" y="1344"/>
                    </a:lnTo>
                    <a:lnTo>
                      <a:pt x="590" y="1347"/>
                    </a:lnTo>
                    <a:lnTo>
                      <a:pt x="602" y="1353"/>
                    </a:lnTo>
                    <a:lnTo>
                      <a:pt x="613" y="1360"/>
                    </a:lnTo>
                    <a:lnTo>
                      <a:pt x="623" y="1369"/>
                    </a:lnTo>
                    <a:lnTo>
                      <a:pt x="631" y="1377"/>
                    </a:lnTo>
                    <a:lnTo>
                      <a:pt x="636" y="1386"/>
                    </a:lnTo>
                    <a:lnTo>
                      <a:pt x="639" y="1393"/>
                    </a:lnTo>
                    <a:lnTo>
                      <a:pt x="643" y="1402"/>
                    </a:lnTo>
                    <a:lnTo>
                      <a:pt x="643" y="1402"/>
                    </a:lnTo>
                    <a:lnTo>
                      <a:pt x="659" y="1520"/>
                    </a:lnTo>
                    <a:lnTo>
                      <a:pt x="667" y="1607"/>
                    </a:lnTo>
                    <a:lnTo>
                      <a:pt x="671" y="1644"/>
                    </a:lnTo>
                    <a:lnTo>
                      <a:pt x="671" y="1681"/>
                    </a:lnTo>
                    <a:lnTo>
                      <a:pt x="671" y="1716"/>
                    </a:lnTo>
                    <a:lnTo>
                      <a:pt x="667" y="1755"/>
                    </a:lnTo>
                    <a:lnTo>
                      <a:pt x="667" y="1755"/>
                    </a:lnTo>
                    <a:lnTo>
                      <a:pt x="666" y="1764"/>
                    </a:lnTo>
                    <a:lnTo>
                      <a:pt x="662" y="1773"/>
                    </a:lnTo>
                    <a:lnTo>
                      <a:pt x="657" y="1780"/>
                    </a:lnTo>
                    <a:lnTo>
                      <a:pt x="652" y="1787"/>
                    </a:lnTo>
                    <a:lnTo>
                      <a:pt x="645" y="1792"/>
                    </a:lnTo>
                    <a:lnTo>
                      <a:pt x="636" y="1795"/>
                    </a:lnTo>
                    <a:lnTo>
                      <a:pt x="627" y="1799"/>
                    </a:lnTo>
                    <a:lnTo>
                      <a:pt x="618" y="1799"/>
                    </a:lnTo>
                    <a:lnTo>
                      <a:pt x="54" y="1799"/>
                    </a:lnTo>
                    <a:lnTo>
                      <a:pt x="54" y="1799"/>
                    </a:lnTo>
                    <a:lnTo>
                      <a:pt x="44" y="1799"/>
                    </a:lnTo>
                    <a:lnTo>
                      <a:pt x="35" y="1795"/>
                    </a:lnTo>
                    <a:lnTo>
                      <a:pt x="28" y="1792"/>
                    </a:lnTo>
                    <a:lnTo>
                      <a:pt x="21" y="1787"/>
                    </a:lnTo>
                    <a:lnTo>
                      <a:pt x="14" y="1780"/>
                    </a:lnTo>
                    <a:lnTo>
                      <a:pt x="10" y="1773"/>
                    </a:lnTo>
                    <a:lnTo>
                      <a:pt x="7" y="1764"/>
                    </a:lnTo>
                    <a:lnTo>
                      <a:pt x="5" y="1755"/>
                    </a:lnTo>
                    <a:lnTo>
                      <a:pt x="5" y="1755"/>
                    </a:lnTo>
                    <a:lnTo>
                      <a:pt x="2" y="1716"/>
                    </a:lnTo>
                    <a:lnTo>
                      <a:pt x="0" y="1681"/>
                    </a:lnTo>
                    <a:lnTo>
                      <a:pt x="2" y="1644"/>
                    </a:lnTo>
                    <a:lnTo>
                      <a:pt x="3" y="1607"/>
                    </a:lnTo>
                    <a:lnTo>
                      <a:pt x="14" y="1520"/>
                    </a:lnTo>
                    <a:lnTo>
                      <a:pt x="30" y="1402"/>
                    </a:lnTo>
                    <a:lnTo>
                      <a:pt x="30" y="1402"/>
                    </a:lnTo>
                    <a:lnTo>
                      <a:pt x="31" y="1393"/>
                    </a:lnTo>
                    <a:lnTo>
                      <a:pt x="37" y="1386"/>
                    </a:lnTo>
                    <a:lnTo>
                      <a:pt x="42" y="1377"/>
                    </a:lnTo>
                    <a:lnTo>
                      <a:pt x="49" y="1369"/>
                    </a:lnTo>
                    <a:lnTo>
                      <a:pt x="58" y="1360"/>
                    </a:lnTo>
                    <a:lnTo>
                      <a:pt x="68" y="1353"/>
                    </a:lnTo>
                    <a:lnTo>
                      <a:pt x="81" y="1347"/>
                    </a:lnTo>
                    <a:lnTo>
                      <a:pt x="95" y="1344"/>
                    </a:lnTo>
                    <a:lnTo>
                      <a:pt x="205" y="1325"/>
                    </a:lnTo>
                    <a:lnTo>
                      <a:pt x="205" y="1325"/>
                    </a:lnTo>
                    <a:lnTo>
                      <a:pt x="214" y="1325"/>
                    </a:lnTo>
                    <a:lnTo>
                      <a:pt x="221" y="1326"/>
                    </a:lnTo>
                    <a:lnTo>
                      <a:pt x="226" y="1330"/>
                    </a:lnTo>
                    <a:lnTo>
                      <a:pt x="232" y="1337"/>
                    </a:lnTo>
                    <a:lnTo>
                      <a:pt x="335" y="1481"/>
                    </a:lnTo>
                    <a:lnTo>
                      <a:pt x="335" y="1481"/>
                    </a:lnTo>
                    <a:close/>
                    <a:moveTo>
                      <a:pt x="857" y="907"/>
                    </a:moveTo>
                    <a:lnTo>
                      <a:pt x="857" y="907"/>
                    </a:lnTo>
                    <a:lnTo>
                      <a:pt x="859" y="898"/>
                    </a:lnTo>
                    <a:lnTo>
                      <a:pt x="861" y="889"/>
                    </a:lnTo>
                    <a:lnTo>
                      <a:pt x="864" y="882"/>
                    </a:lnTo>
                    <a:lnTo>
                      <a:pt x="869" y="877"/>
                    </a:lnTo>
                    <a:lnTo>
                      <a:pt x="876" y="871"/>
                    </a:lnTo>
                    <a:lnTo>
                      <a:pt x="883" y="866"/>
                    </a:lnTo>
                    <a:lnTo>
                      <a:pt x="891" y="864"/>
                    </a:lnTo>
                    <a:lnTo>
                      <a:pt x="899" y="864"/>
                    </a:lnTo>
                    <a:lnTo>
                      <a:pt x="899" y="864"/>
                    </a:lnTo>
                    <a:lnTo>
                      <a:pt x="908" y="864"/>
                    </a:lnTo>
                    <a:lnTo>
                      <a:pt x="917" y="866"/>
                    </a:lnTo>
                    <a:lnTo>
                      <a:pt x="924" y="871"/>
                    </a:lnTo>
                    <a:lnTo>
                      <a:pt x="929" y="877"/>
                    </a:lnTo>
                    <a:lnTo>
                      <a:pt x="934" y="882"/>
                    </a:lnTo>
                    <a:lnTo>
                      <a:pt x="938" y="889"/>
                    </a:lnTo>
                    <a:lnTo>
                      <a:pt x="941" y="898"/>
                    </a:lnTo>
                    <a:lnTo>
                      <a:pt x="941" y="907"/>
                    </a:lnTo>
                    <a:lnTo>
                      <a:pt x="941" y="1082"/>
                    </a:lnTo>
                    <a:lnTo>
                      <a:pt x="1103" y="1175"/>
                    </a:lnTo>
                    <a:lnTo>
                      <a:pt x="1103" y="1175"/>
                    </a:lnTo>
                    <a:lnTo>
                      <a:pt x="1110" y="1181"/>
                    </a:lnTo>
                    <a:lnTo>
                      <a:pt x="1115" y="1188"/>
                    </a:lnTo>
                    <a:lnTo>
                      <a:pt x="1121" y="1195"/>
                    </a:lnTo>
                    <a:lnTo>
                      <a:pt x="1122" y="1202"/>
                    </a:lnTo>
                    <a:lnTo>
                      <a:pt x="1124" y="1209"/>
                    </a:lnTo>
                    <a:lnTo>
                      <a:pt x="1124" y="1217"/>
                    </a:lnTo>
                    <a:lnTo>
                      <a:pt x="1122" y="1226"/>
                    </a:lnTo>
                    <a:lnTo>
                      <a:pt x="1119" y="1233"/>
                    </a:lnTo>
                    <a:lnTo>
                      <a:pt x="1119" y="1233"/>
                    </a:lnTo>
                    <a:lnTo>
                      <a:pt x="1114" y="1240"/>
                    </a:lnTo>
                    <a:lnTo>
                      <a:pt x="1108" y="1246"/>
                    </a:lnTo>
                    <a:lnTo>
                      <a:pt x="1101" y="1251"/>
                    </a:lnTo>
                    <a:lnTo>
                      <a:pt x="1094" y="1253"/>
                    </a:lnTo>
                    <a:lnTo>
                      <a:pt x="1086" y="1254"/>
                    </a:lnTo>
                    <a:lnTo>
                      <a:pt x="1077" y="1254"/>
                    </a:lnTo>
                    <a:lnTo>
                      <a:pt x="1070" y="1253"/>
                    </a:lnTo>
                    <a:lnTo>
                      <a:pt x="1061" y="1249"/>
                    </a:lnTo>
                    <a:lnTo>
                      <a:pt x="899" y="1156"/>
                    </a:lnTo>
                    <a:lnTo>
                      <a:pt x="738" y="1249"/>
                    </a:lnTo>
                    <a:lnTo>
                      <a:pt x="738" y="1249"/>
                    </a:lnTo>
                    <a:lnTo>
                      <a:pt x="731" y="1253"/>
                    </a:lnTo>
                    <a:lnTo>
                      <a:pt x="722" y="1254"/>
                    </a:lnTo>
                    <a:lnTo>
                      <a:pt x="715" y="1254"/>
                    </a:lnTo>
                    <a:lnTo>
                      <a:pt x="706" y="1253"/>
                    </a:lnTo>
                    <a:lnTo>
                      <a:pt x="699" y="1251"/>
                    </a:lnTo>
                    <a:lnTo>
                      <a:pt x="692" y="1246"/>
                    </a:lnTo>
                    <a:lnTo>
                      <a:pt x="685" y="1240"/>
                    </a:lnTo>
                    <a:lnTo>
                      <a:pt x="680" y="1233"/>
                    </a:lnTo>
                    <a:lnTo>
                      <a:pt x="680" y="1233"/>
                    </a:lnTo>
                    <a:lnTo>
                      <a:pt x="676" y="1226"/>
                    </a:lnTo>
                    <a:lnTo>
                      <a:pt x="674" y="1217"/>
                    </a:lnTo>
                    <a:lnTo>
                      <a:pt x="674" y="1209"/>
                    </a:lnTo>
                    <a:lnTo>
                      <a:pt x="676" y="1202"/>
                    </a:lnTo>
                    <a:lnTo>
                      <a:pt x="680" y="1195"/>
                    </a:lnTo>
                    <a:lnTo>
                      <a:pt x="683" y="1188"/>
                    </a:lnTo>
                    <a:lnTo>
                      <a:pt x="688" y="1181"/>
                    </a:lnTo>
                    <a:lnTo>
                      <a:pt x="696" y="1175"/>
                    </a:lnTo>
                    <a:lnTo>
                      <a:pt x="857" y="1082"/>
                    </a:lnTo>
                    <a:lnTo>
                      <a:pt x="857" y="907"/>
                    </a:lnTo>
                    <a:lnTo>
                      <a:pt x="857" y="907"/>
                    </a:lnTo>
                    <a:close/>
                    <a:moveTo>
                      <a:pt x="1461" y="907"/>
                    </a:moveTo>
                    <a:lnTo>
                      <a:pt x="1461" y="907"/>
                    </a:lnTo>
                    <a:lnTo>
                      <a:pt x="1444" y="907"/>
                    </a:lnTo>
                    <a:lnTo>
                      <a:pt x="1430" y="910"/>
                    </a:lnTo>
                    <a:lnTo>
                      <a:pt x="1414" y="914"/>
                    </a:lnTo>
                    <a:lnTo>
                      <a:pt x="1400" y="921"/>
                    </a:lnTo>
                    <a:lnTo>
                      <a:pt x="1386" y="928"/>
                    </a:lnTo>
                    <a:lnTo>
                      <a:pt x="1374" y="935"/>
                    </a:lnTo>
                    <a:lnTo>
                      <a:pt x="1361" y="945"/>
                    </a:lnTo>
                    <a:lnTo>
                      <a:pt x="1351" y="956"/>
                    </a:lnTo>
                    <a:lnTo>
                      <a:pt x="1342" y="968"/>
                    </a:lnTo>
                    <a:lnTo>
                      <a:pt x="1333" y="980"/>
                    </a:lnTo>
                    <a:lnTo>
                      <a:pt x="1324" y="994"/>
                    </a:lnTo>
                    <a:lnTo>
                      <a:pt x="1319" y="1008"/>
                    </a:lnTo>
                    <a:lnTo>
                      <a:pt x="1314" y="1024"/>
                    </a:lnTo>
                    <a:lnTo>
                      <a:pt x="1310" y="1040"/>
                    </a:lnTo>
                    <a:lnTo>
                      <a:pt x="1309" y="1056"/>
                    </a:lnTo>
                    <a:lnTo>
                      <a:pt x="1309" y="1072"/>
                    </a:lnTo>
                    <a:lnTo>
                      <a:pt x="1309" y="1072"/>
                    </a:lnTo>
                    <a:lnTo>
                      <a:pt x="1309" y="1089"/>
                    </a:lnTo>
                    <a:lnTo>
                      <a:pt x="1312" y="1107"/>
                    </a:lnTo>
                    <a:lnTo>
                      <a:pt x="1316" y="1124"/>
                    </a:lnTo>
                    <a:lnTo>
                      <a:pt x="1321" y="1142"/>
                    </a:lnTo>
                    <a:lnTo>
                      <a:pt x="1328" y="1158"/>
                    </a:lnTo>
                    <a:lnTo>
                      <a:pt x="1337" y="1175"/>
                    </a:lnTo>
                    <a:lnTo>
                      <a:pt x="1346" y="1191"/>
                    </a:lnTo>
                    <a:lnTo>
                      <a:pt x="1356" y="1205"/>
                    </a:lnTo>
                    <a:lnTo>
                      <a:pt x="1367" y="1219"/>
                    </a:lnTo>
                    <a:lnTo>
                      <a:pt x="1379" y="1232"/>
                    </a:lnTo>
                    <a:lnTo>
                      <a:pt x="1393" y="1242"/>
                    </a:lnTo>
                    <a:lnTo>
                      <a:pt x="1407" y="1253"/>
                    </a:lnTo>
                    <a:lnTo>
                      <a:pt x="1421" y="1260"/>
                    </a:lnTo>
                    <a:lnTo>
                      <a:pt x="1435" y="1265"/>
                    </a:lnTo>
                    <a:lnTo>
                      <a:pt x="1451" y="1268"/>
                    </a:lnTo>
                    <a:lnTo>
                      <a:pt x="1467" y="1268"/>
                    </a:lnTo>
                    <a:lnTo>
                      <a:pt x="1467" y="1268"/>
                    </a:lnTo>
                    <a:lnTo>
                      <a:pt x="1483" y="1268"/>
                    </a:lnTo>
                    <a:lnTo>
                      <a:pt x="1498" y="1263"/>
                    </a:lnTo>
                    <a:lnTo>
                      <a:pt x="1512" y="1258"/>
                    </a:lnTo>
                    <a:lnTo>
                      <a:pt x="1528" y="1249"/>
                    </a:lnTo>
                    <a:lnTo>
                      <a:pt x="1541" y="1240"/>
                    </a:lnTo>
                    <a:lnTo>
                      <a:pt x="1553" y="1228"/>
                    </a:lnTo>
                    <a:lnTo>
                      <a:pt x="1565" y="1216"/>
                    </a:lnTo>
                    <a:lnTo>
                      <a:pt x="1576" y="1202"/>
                    </a:lnTo>
                    <a:lnTo>
                      <a:pt x="1586" y="1186"/>
                    </a:lnTo>
                    <a:lnTo>
                      <a:pt x="1595" y="1170"/>
                    </a:lnTo>
                    <a:lnTo>
                      <a:pt x="1602" y="1152"/>
                    </a:lnTo>
                    <a:lnTo>
                      <a:pt x="1609" y="1137"/>
                    </a:lnTo>
                    <a:lnTo>
                      <a:pt x="1613" y="1119"/>
                    </a:lnTo>
                    <a:lnTo>
                      <a:pt x="1616" y="1102"/>
                    </a:lnTo>
                    <a:lnTo>
                      <a:pt x="1620" y="1084"/>
                    </a:lnTo>
                    <a:lnTo>
                      <a:pt x="1620" y="1066"/>
                    </a:lnTo>
                    <a:lnTo>
                      <a:pt x="1620" y="1066"/>
                    </a:lnTo>
                    <a:lnTo>
                      <a:pt x="1618" y="1049"/>
                    </a:lnTo>
                    <a:lnTo>
                      <a:pt x="1616" y="1033"/>
                    </a:lnTo>
                    <a:lnTo>
                      <a:pt x="1611" y="1017"/>
                    </a:lnTo>
                    <a:lnTo>
                      <a:pt x="1606" y="1003"/>
                    </a:lnTo>
                    <a:lnTo>
                      <a:pt x="1599" y="989"/>
                    </a:lnTo>
                    <a:lnTo>
                      <a:pt x="1591" y="975"/>
                    </a:lnTo>
                    <a:lnTo>
                      <a:pt x="1583" y="963"/>
                    </a:lnTo>
                    <a:lnTo>
                      <a:pt x="1572" y="952"/>
                    </a:lnTo>
                    <a:lnTo>
                      <a:pt x="1560" y="942"/>
                    </a:lnTo>
                    <a:lnTo>
                      <a:pt x="1548" y="931"/>
                    </a:lnTo>
                    <a:lnTo>
                      <a:pt x="1535" y="924"/>
                    </a:lnTo>
                    <a:lnTo>
                      <a:pt x="1521" y="917"/>
                    </a:lnTo>
                    <a:lnTo>
                      <a:pt x="1507" y="912"/>
                    </a:lnTo>
                    <a:lnTo>
                      <a:pt x="1491" y="908"/>
                    </a:lnTo>
                    <a:lnTo>
                      <a:pt x="1477" y="907"/>
                    </a:lnTo>
                    <a:lnTo>
                      <a:pt x="1461" y="907"/>
                    </a:lnTo>
                    <a:lnTo>
                      <a:pt x="1461" y="907"/>
                    </a:lnTo>
                    <a:close/>
                    <a:moveTo>
                      <a:pt x="1463" y="1481"/>
                    </a:moveTo>
                    <a:lnTo>
                      <a:pt x="1567" y="1337"/>
                    </a:lnTo>
                    <a:lnTo>
                      <a:pt x="1567" y="1337"/>
                    </a:lnTo>
                    <a:lnTo>
                      <a:pt x="1572" y="1330"/>
                    </a:lnTo>
                    <a:lnTo>
                      <a:pt x="1579" y="1326"/>
                    </a:lnTo>
                    <a:lnTo>
                      <a:pt x="1586" y="1325"/>
                    </a:lnTo>
                    <a:lnTo>
                      <a:pt x="1593" y="1325"/>
                    </a:lnTo>
                    <a:lnTo>
                      <a:pt x="1704" y="1344"/>
                    </a:lnTo>
                    <a:lnTo>
                      <a:pt x="1704" y="1344"/>
                    </a:lnTo>
                    <a:lnTo>
                      <a:pt x="1718" y="1347"/>
                    </a:lnTo>
                    <a:lnTo>
                      <a:pt x="1730" y="1353"/>
                    </a:lnTo>
                    <a:lnTo>
                      <a:pt x="1741" y="1360"/>
                    </a:lnTo>
                    <a:lnTo>
                      <a:pt x="1750" y="1369"/>
                    </a:lnTo>
                    <a:lnTo>
                      <a:pt x="1758" y="1377"/>
                    </a:lnTo>
                    <a:lnTo>
                      <a:pt x="1764" y="1386"/>
                    </a:lnTo>
                    <a:lnTo>
                      <a:pt x="1767" y="1393"/>
                    </a:lnTo>
                    <a:lnTo>
                      <a:pt x="1771" y="1402"/>
                    </a:lnTo>
                    <a:lnTo>
                      <a:pt x="1771" y="1402"/>
                    </a:lnTo>
                    <a:lnTo>
                      <a:pt x="1787" y="1520"/>
                    </a:lnTo>
                    <a:lnTo>
                      <a:pt x="1795" y="1607"/>
                    </a:lnTo>
                    <a:lnTo>
                      <a:pt x="1799" y="1644"/>
                    </a:lnTo>
                    <a:lnTo>
                      <a:pt x="1799" y="1681"/>
                    </a:lnTo>
                    <a:lnTo>
                      <a:pt x="1799" y="1716"/>
                    </a:lnTo>
                    <a:lnTo>
                      <a:pt x="1795" y="1755"/>
                    </a:lnTo>
                    <a:lnTo>
                      <a:pt x="1795" y="1755"/>
                    </a:lnTo>
                    <a:lnTo>
                      <a:pt x="1794" y="1764"/>
                    </a:lnTo>
                    <a:lnTo>
                      <a:pt x="1790" y="1773"/>
                    </a:lnTo>
                    <a:lnTo>
                      <a:pt x="1785" y="1780"/>
                    </a:lnTo>
                    <a:lnTo>
                      <a:pt x="1779" y="1787"/>
                    </a:lnTo>
                    <a:lnTo>
                      <a:pt x="1772" y="1792"/>
                    </a:lnTo>
                    <a:lnTo>
                      <a:pt x="1764" y="1795"/>
                    </a:lnTo>
                    <a:lnTo>
                      <a:pt x="1755" y="1799"/>
                    </a:lnTo>
                    <a:lnTo>
                      <a:pt x="1746" y="1799"/>
                    </a:lnTo>
                    <a:lnTo>
                      <a:pt x="1180" y="1799"/>
                    </a:lnTo>
                    <a:lnTo>
                      <a:pt x="1180" y="1799"/>
                    </a:lnTo>
                    <a:lnTo>
                      <a:pt x="1172" y="1799"/>
                    </a:lnTo>
                    <a:lnTo>
                      <a:pt x="1163" y="1795"/>
                    </a:lnTo>
                    <a:lnTo>
                      <a:pt x="1156" y="1792"/>
                    </a:lnTo>
                    <a:lnTo>
                      <a:pt x="1149" y="1787"/>
                    </a:lnTo>
                    <a:lnTo>
                      <a:pt x="1142" y="1780"/>
                    </a:lnTo>
                    <a:lnTo>
                      <a:pt x="1138" y="1773"/>
                    </a:lnTo>
                    <a:lnTo>
                      <a:pt x="1135" y="1764"/>
                    </a:lnTo>
                    <a:lnTo>
                      <a:pt x="1133" y="1755"/>
                    </a:lnTo>
                    <a:lnTo>
                      <a:pt x="1133" y="1755"/>
                    </a:lnTo>
                    <a:lnTo>
                      <a:pt x="1129" y="1716"/>
                    </a:lnTo>
                    <a:lnTo>
                      <a:pt x="1128" y="1681"/>
                    </a:lnTo>
                    <a:lnTo>
                      <a:pt x="1129" y="1644"/>
                    </a:lnTo>
                    <a:lnTo>
                      <a:pt x="1131" y="1607"/>
                    </a:lnTo>
                    <a:lnTo>
                      <a:pt x="1142" y="1520"/>
                    </a:lnTo>
                    <a:lnTo>
                      <a:pt x="1158" y="1402"/>
                    </a:lnTo>
                    <a:lnTo>
                      <a:pt x="1158" y="1402"/>
                    </a:lnTo>
                    <a:lnTo>
                      <a:pt x="1159" y="1393"/>
                    </a:lnTo>
                    <a:lnTo>
                      <a:pt x="1163" y="1386"/>
                    </a:lnTo>
                    <a:lnTo>
                      <a:pt x="1170" y="1377"/>
                    </a:lnTo>
                    <a:lnTo>
                      <a:pt x="1177" y="1369"/>
                    </a:lnTo>
                    <a:lnTo>
                      <a:pt x="1186" y="1360"/>
                    </a:lnTo>
                    <a:lnTo>
                      <a:pt x="1196" y="1353"/>
                    </a:lnTo>
                    <a:lnTo>
                      <a:pt x="1209" y="1347"/>
                    </a:lnTo>
                    <a:lnTo>
                      <a:pt x="1223" y="1344"/>
                    </a:lnTo>
                    <a:lnTo>
                      <a:pt x="1333" y="1325"/>
                    </a:lnTo>
                    <a:lnTo>
                      <a:pt x="1333" y="1325"/>
                    </a:lnTo>
                    <a:lnTo>
                      <a:pt x="1342" y="1325"/>
                    </a:lnTo>
                    <a:lnTo>
                      <a:pt x="1349" y="1326"/>
                    </a:lnTo>
                    <a:lnTo>
                      <a:pt x="1354" y="1330"/>
                    </a:lnTo>
                    <a:lnTo>
                      <a:pt x="1360" y="1337"/>
                    </a:lnTo>
                    <a:lnTo>
                      <a:pt x="1463" y="1481"/>
                    </a:lnTo>
                    <a:lnTo>
                      <a:pt x="1463" y="14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2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94669CFA-1BC5-4609-80E6-90DD2C145E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1079" y="3268473"/>
              <a:ext cx="1062538" cy="60578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VALUE</a:t>
              </a:r>
            </a:p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01</a:t>
              </a: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E0A42265-8355-4A5D-979B-9365C001D7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89898" y="3268473"/>
              <a:ext cx="1062538" cy="60578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VALUE</a:t>
              </a:r>
            </a:p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04</a:t>
              </a: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EACFFA94-EAD1-43B0-A17C-86725DBC7D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5744" y="3268473"/>
              <a:ext cx="1062538" cy="60578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VALUE</a:t>
              </a:r>
            </a:p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02</a:t>
              </a: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7915181B-030E-40D7-8F81-7FF9D003D3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0408" y="3268473"/>
              <a:ext cx="1062538" cy="60578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VALUE</a:t>
              </a:r>
            </a:p>
            <a:p>
              <a:pPr latinLnBrk="0">
                <a:lnSpc>
                  <a:spcPct val="90000"/>
                </a:lnSpc>
              </a:pP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03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127CDFED-8DA3-449D-BA0B-535990E52FC8}"/>
              </a:ext>
            </a:extLst>
          </p:cNvPr>
          <p:cNvSpPr txBox="1"/>
          <p:nvPr/>
        </p:nvSpPr>
        <p:spPr>
          <a:xfrm>
            <a:off x="1057425" y="36453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928B1981-69CA-42EB-B056-C98E3DB31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916" y="342572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26DFC88-F319-4511-AF26-7A008A609F96}"/>
              </a:ext>
            </a:extLst>
          </p:cNvPr>
          <p:cNvSpPr txBox="1"/>
          <p:nvPr/>
        </p:nvSpPr>
        <p:spPr>
          <a:xfrm>
            <a:off x="2860527" y="36453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126C8A5E-07BD-4663-8242-839C553CB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7018" y="342572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B9395D1-BF3D-4F34-BE38-32792F35B714}"/>
              </a:ext>
            </a:extLst>
          </p:cNvPr>
          <p:cNvSpPr txBox="1"/>
          <p:nvPr/>
        </p:nvSpPr>
        <p:spPr>
          <a:xfrm>
            <a:off x="4592206" y="36453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E10277F1-9301-4C46-A454-45BCC7061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8697" y="342572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0FB7225-2DB7-48A6-B03B-29EB8FF76031}"/>
              </a:ext>
            </a:extLst>
          </p:cNvPr>
          <p:cNvSpPr txBox="1"/>
          <p:nvPr/>
        </p:nvSpPr>
        <p:spPr>
          <a:xfrm>
            <a:off x="6395308" y="36453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E169C579-C15B-4130-A292-46FFC8A73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799" y="342572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26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2FE5335A-A279-4FCA-87B2-478B1AFCDE11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64EB2746-DC20-4F8D-B0B5-86C239E41131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D075107-FAD0-4FFD-88DF-6433F5F373E5}"/>
              </a:ext>
            </a:extLst>
          </p:cNvPr>
          <p:cNvGrpSpPr/>
          <p:nvPr/>
        </p:nvGrpSpPr>
        <p:grpSpPr>
          <a:xfrm>
            <a:off x="0" y="1927545"/>
            <a:ext cx="5245847" cy="1882340"/>
            <a:chOff x="0" y="1449838"/>
            <a:chExt cx="5574478" cy="2000261"/>
          </a:xfrm>
        </p:grpSpPr>
        <p:sp>
          <p:nvSpPr>
            <p:cNvPr id="5" name="Rectangle 23">
              <a:extLst>
                <a:ext uri="{FF2B5EF4-FFF2-40B4-BE49-F238E27FC236}">
                  <a16:creationId xmlns:a16="http://schemas.microsoft.com/office/drawing/2014/main" id="{DF8EA893-EA11-47E3-9DF1-9F4C76070E76}"/>
                </a:ext>
              </a:extLst>
            </p:cNvPr>
            <p:cNvSpPr/>
            <p:nvPr/>
          </p:nvSpPr>
          <p:spPr>
            <a:xfrm>
              <a:off x="0" y="2086007"/>
              <a:ext cx="5259792" cy="703456"/>
            </a:xfrm>
            <a:custGeom>
              <a:avLst/>
              <a:gdLst>
                <a:gd name="connsiteX0" fmla="*/ 0 w 4960012"/>
                <a:gd name="connsiteY0" fmla="*/ 0 h 703456"/>
                <a:gd name="connsiteX1" fmla="*/ 4960012 w 4960012"/>
                <a:gd name="connsiteY1" fmla="*/ 0 h 703456"/>
                <a:gd name="connsiteX2" fmla="*/ 4960012 w 4960012"/>
                <a:gd name="connsiteY2" fmla="*/ 703456 h 703456"/>
                <a:gd name="connsiteX3" fmla="*/ 0 w 4960012"/>
                <a:gd name="connsiteY3" fmla="*/ 703456 h 703456"/>
                <a:gd name="connsiteX4" fmla="*/ 0 w 4960012"/>
                <a:gd name="connsiteY4" fmla="*/ 0 h 703456"/>
                <a:gd name="connsiteX0" fmla="*/ 0 w 4960012"/>
                <a:gd name="connsiteY0" fmla="*/ 0 h 703456"/>
                <a:gd name="connsiteX1" fmla="*/ 4960012 w 4960012"/>
                <a:gd name="connsiteY1" fmla="*/ 0 h 703456"/>
                <a:gd name="connsiteX2" fmla="*/ 4954561 w 4960012"/>
                <a:gd name="connsiteY2" fmla="*/ 338559 h 703456"/>
                <a:gd name="connsiteX3" fmla="*/ 4960012 w 4960012"/>
                <a:gd name="connsiteY3" fmla="*/ 703456 h 703456"/>
                <a:gd name="connsiteX4" fmla="*/ 0 w 4960012"/>
                <a:gd name="connsiteY4" fmla="*/ 703456 h 703456"/>
                <a:gd name="connsiteX5" fmla="*/ 0 w 4960012"/>
                <a:gd name="connsiteY5" fmla="*/ 0 h 703456"/>
                <a:gd name="connsiteX0" fmla="*/ 0 w 5259792"/>
                <a:gd name="connsiteY0" fmla="*/ 0 h 703456"/>
                <a:gd name="connsiteX1" fmla="*/ 4960012 w 5259792"/>
                <a:gd name="connsiteY1" fmla="*/ 0 h 703456"/>
                <a:gd name="connsiteX2" fmla="*/ 5259792 w 5259792"/>
                <a:gd name="connsiteY2" fmla="*/ 344009 h 703456"/>
                <a:gd name="connsiteX3" fmla="*/ 4960012 w 5259792"/>
                <a:gd name="connsiteY3" fmla="*/ 703456 h 703456"/>
                <a:gd name="connsiteX4" fmla="*/ 0 w 5259792"/>
                <a:gd name="connsiteY4" fmla="*/ 703456 h 703456"/>
                <a:gd name="connsiteX5" fmla="*/ 0 w 5259792"/>
                <a:gd name="connsiteY5" fmla="*/ 0 h 703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9792" h="703456">
                  <a:moveTo>
                    <a:pt x="0" y="0"/>
                  </a:moveTo>
                  <a:lnTo>
                    <a:pt x="4960012" y="0"/>
                  </a:lnTo>
                  <a:lnTo>
                    <a:pt x="5259792" y="344009"/>
                  </a:lnTo>
                  <a:lnTo>
                    <a:pt x="4960012" y="703456"/>
                  </a:lnTo>
                  <a:lnTo>
                    <a:pt x="0" y="7034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endParaRPr>
            </a:p>
          </p:txBody>
        </p:sp>
        <p:sp>
          <p:nvSpPr>
            <p:cNvPr id="6" name="AutoShape 88">
              <a:extLst>
                <a:ext uri="{FF2B5EF4-FFF2-40B4-BE49-F238E27FC236}">
                  <a16:creationId xmlns:a16="http://schemas.microsoft.com/office/drawing/2014/main" id="{BAB0BAAA-3AC6-4417-B524-0A45CB495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139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2256 w 21600"/>
                <a:gd name="T3" fmla="*/ 0 h 21600"/>
                <a:gd name="T4" fmla="*/ 0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2256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1" y="0"/>
                  </a:lnTo>
                  <a:lnTo>
                    <a:pt x="0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lIns="0" tIns="0" rIns="0" bIns="0"/>
            <a:lstStyle/>
            <a:p>
              <a:endParaRPr 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endParaRPr>
            </a:p>
          </p:txBody>
        </p:sp>
        <p:sp>
          <p:nvSpPr>
            <p:cNvPr id="7" name="AutoShape 91">
              <a:extLst>
                <a:ext uri="{FF2B5EF4-FFF2-40B4-BE49-F238E27FC236}">
                  <a16:creationId xmlns:a16="http://schemas.microsoft.com/office/drawing/2014/main" id="{61B9CD84-C888-408F-99BC-3ED7DD361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389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6170 w 21600"/>
                <a:gd name="T3" fmla="*/ 0 h 21600"/>
                <a:gd name="T4" fmla="*/ 3914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6170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2" y="0"/>
                  </a:lnTo>
                  <a:lnTo>
                    <a:pt x="1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2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chemeClr val="bg2">
                <a:lumMod val="1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lIns="0" tIns="0" rIns="0" bIns="0"/>
            <a:lstStyle/>
            <a:p>
              <a:endParaRPr 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endParaRPr>
            </a:p>
          </p:txBody>
        </p:sp>
        <p:sp>
          <p:nvSpPr>
            <p:cNvPr id="8" name="AutoShape 94">
              <a:extLst>
                <a:ext uri="{FF2B5EF4-FFF2-40B4-BE49-F238E27FC236}">
                  <a16:creationId xmlns:a16="http://schemas.microsoft.com/office/drawing/2014/main" id="{D526D0DE-A652-4D0D-A149-F04D62612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640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6170 w 21600"/>
                <a:gd name="T3" fmla="*/ 0 h 21600"/>
                <a:gd name="T4" fmla="*/ 0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2256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2" y="0"/>
                  </a:lnTo>
                  <a:lnTo>
                    <a:pt x="0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lIns="0" tIns="0" rIns="0" bIns="0"/>
            <a:lstStyle/>
            <a:p>
              <a:endParaRPr 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endParaRPr>
            </a:p>
          </p:txBody>
        </p:sp>
        <p:sp>
          <p:nvSpPr>
            <p:cNvPr id="9" name="AutoShape 97">
              <a:extLst>
                <a:ext uri="{FF2B5EF4-FFF2-40B4-BE49-F238E27FC236}">
                  <a16:creationId xmlns:a16="http://schemas.microsoft.com/office/drawing/2014/main" id="{86FC9DC9-DE2F-4604-9FA7-98327E310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424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2256 w 21600"/>
                <a:gd name="T3" fmla="*/ 0 h 21600"/>
                <a:gd name="T4" fmla="*/ 3914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2256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1" y="0"/>
                  </a:lnTo>
                  <a:lnTo>
                    <a:pt x="1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chemeClr val="bg2">
                <a:lumMod val="1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lIns="0" tIns="0" rIns="0" bIns="0"/>
            <a:lstStyle/>
            <a:p>
              <a:endParaRPr 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endParaRPr>
            </a:p>
          </p:txBody>
        </p:sp>
        <p:grpSp>
          <p:nvGrpSpPr>
            <p:cNvPr id="10" name="Group 100">
              <a:extLst>
                <a:ext uri="{FF2B5EF4-FFF2-40B4-BE49-F238E27FC236}">
                  <a16:creationId xmlns:a16="http://schemas.microsoft.com/office/drawing/2014/main" id="{8F6227FE-ED0B-473A-8569-6DFD55A866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091" y="1449838"/>
              <a:ext cx="1853293" cy="2000261"/>
              <a:chOff x="0" y="0"/>
              <a:chExt cx="606" cy="654"/>
            </a:xfrm>
            <a:solidFill>
              <a:schemeClr val="tx2"/>
            </a:solidFill>
          </p:grpSpPr>
          <p:sp>
            <p:nvSpPr>
              <p:cNvPr id="19" name="AutoShape 98">
                <a:extLst>
                  <a:ext uri="{FF2B5EF4-FFF2-40B4-BE49-F238E27FC236}">
                    <a16:creationId xmlns:a16="http://schemas.microsoft.com/office/drawing/2014/main" id="{EF5B873A-2A68-4301-8E37-F7FEE8F9D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0"/>
                <a:ext cx="124" cy="124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25400" cap="flat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endParaRPr>
              </a:p>
            </p:txBody>
          </p:sp>
          <p:sp>
            <p:nvSpPr>
              <p:cNvPr id="20" name="AutoShape 99">
                <a:extLst>
                  <a:ext uri="{FF2B5EF4-FFF2-40B4-BE49-F238E27FC236}">
                    <a16:creationId xmlns:a16="http://schemas.microsoft.com/office/drawing/2014/main" id="{33CD0ADC-7BAE-44C4-81A8-82374C847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44"/>
                <a:ext cx="606" cy="510"/>
              </a:xfrm>
              <a:custGeom>
                <a:avLst/>
                <a:gdLst>
                  <a:gd name="T0" fmla="*/ 0 w 21309"/>
                  <a:gd name="T1" fmla="*/ 0 h 21369"/>
                  <a:gd name="T2" fmla="*/ 0 w 21309"/>
                  <a:gd name="T3" fmla="*/ 0 h 21369"/>
                  <a:gd name="T4" fmla="*/ 0 w 21309"/>
                  <a:gd name="T5" fmla="*/ 0 h 21369"/>
                  <a:gd name="T6" fmla="*/ 0 w 21309"/>
                  <a:gd name="T7" fmla="*/ 0 h 21369"/>
                  <a:gd name="T8" fmla="*/ 0 w 21309"/>
                  <a:gd name="T9" fmla="*/ 0 h 21369"/>
                  <a:gd name="T10" fmla="*/ 0 w 21309"/>
                  <a:gd name="T11" fmla="*/ 0 h 21369"/>
                  <a:gd name="T12" fmla="*/ 0 w 21309"/>
                  <a:gd name="T13" fmla="*/ 0 h 21369"/>
                  <a:gd name="T14" fmla="*/ 0 w 21309"/>
                  <a:gd name="T15" fmla="*/ 0 h 21369"/>
                  <a:gd name="T16" fmla="*/ 0 w 21309"/>
                  <a:gd name="T17" fmla="*/ 0 h 21369"/>
                  <a:gd name="T18" fmla="*/ 0 w 21309"/>
                  <a:gd name="T19" fmla="*/ 0 h 21369"/>
                  <a:gd name="T20" fmla="*/ 0 w 21309"/>
                  <a:gd name="T21" fmla="*/ 0 h 21369"/>
                  <a:gd name="T22" fmla="*/ 0 w 21309"/>
                  <a:gd name="T23" fmla="*/ 0 h 21369"/>
                  <a:gd name="T24" fmla="*/ 0 w 21309"/>
                  <a:gd name="T25" fmla="*/ 0 h 21369"/>
                  <a:gd name="T26" fmla="*/ 0 w 21309"/>
                  <a:gd name="T27" fmla="*/ 0 h 21369"/>
                  <a:gd name="T28" fmla="*/ 0 w 21309"/>
                  <a:gd name="T29" fmla="*/ 0 h 21369"/>
                  <a:gd name="T30" fmla="*/ 0 w 21309"/>
                  <a:gd name="T31" fmla="*/ 0 h 21369"/>
                  <a:gd name="T32" fmla="*/ 0 w 21309"/>
                  <a:gd name="T33" fmla="*/ 0 h 21369"/>
                  <a:gd name="T34" fmla="*/ 0 w 21309"/>
                  <a:gd name="T35" fmla="*/ 0 h 21369"/>
                  <a:gd name="T36" fmla="*/ 0 w 21309"/>
                  <a:gd name="T37" fmla="*/ 0 h 21369"/>
                  <a:gd name="T38" fmla="*/ 0 w 21309"/>
                  <a:gd name="T39" fmla="*/ 0 h 21369"/>
                  <a:gd name="T40" fmla="*/ 0 w 21309"/>
                  <a:gd name="T41" fmla="*/ 0 h 21369"/>
                  <a:gd name="T42" fmla="*/ 0 w 21309"/>
                  <a:gd name="T43" fmla="*/ 0 h 21369"/>
                  <a:gd name="T44" fmla="*/ 0 w 21309"/>
                  <a:gd name="T45" fmla="*/ 0 h 21369"/>
                  <a:gd name="T46" fmla="*/ 0 w 21309"/>
                  <a:gd name="T47" fmla="*/ 0 h 21369"/>
                  <a:gd name="T48" fmla="*/ 0 w 21309"/>
                  <a:gd name="T49" fmla="*/ 0 h 21369"/>
                  <a:gd name="T50" fmla="*/ 0 w 21309"/>
                  <a:gd name="T51" fmla="*/ 0 h 21369"/>
                  <a:gd name="T52" fmla="*/ 0 w 21309"/>
                  <a:gd name="T53" fmla="*/ 0 h 21369"/>
                  <a:gd name="T54" fmla="*/ 0 w 21309"/>
                  <a:gd name="T55" fmla="*/ 0 h 21369"/>
                  <a:gd name="T56" fmla="*/ 0 w 21309"/>
                  <a:gd name="T57" fmla="*/ 0 h 21369"/>
                  <a:gd name="T58" fmla="*/ 0 w 21309"/>
                  <a:gd name="T59" fmla="*/ 0 h 21369"/>
                  <a:gd name="T60" fmla="*/ 0 w 21309"/>
                  <a:gd name="T61" fmla="*/ 0 h 21369"/>
                  <a:gd name="T62" fmla="*/ 0 w 21309"/>
                  <a:gd name="T63" fmla="*/ 0 h 21369"/>
                  <a:gd name="T64" fmla="*/ 0 w 21309"/>
                  <a:gd name="T65" fmla="*/ 0 h 21369"/>
                  <a:gd name="T66" fmla="*/ 0 w 21309"/>
                  <a:gd name="T67" fmla="*/ 0 h 21369"/>
                  <a:gd name="T68" fmla="*/ 0 w 21309"/>
                  <a:gd name="T69" fmla="*/ 0 h 21369"/>
                  <a:gd name="T70" fmla="*/ 0 w 21309"/>
                  <a:gd name="T71" fmla="*/ 0 h 21369"/>
                  <a:gd name="T72" fmla="*/ 0 w 21309"/>
                  <a:gd name="T73" fmla="*/ 0 h 21369"/>
                  <a:gd name="T74" fmla="*/ 0 w 21309"/>
                  <a:gd name="T75" fmla="*/ 0 h 21369"/>
                  <a:gd name="T76" fmla="*/ 0 w 21309"/>
                  <a:gd name="T77" fmla="*/ 0 h 21369"/>
                  <a:gd name="T78" fmla="*/ 0 w 21309"/>
                  <a:gd name="T79" fmla="*/ 0 h 21369"/>
                  <a:gd name="T80" fmla="*/ 0 w 21309"/>
                  <a:gd name="T81" fmla="*/ 0 h 21369"/>
                  <a:gd name="T82" fmla="*/ 0 w 21309"/>
                  <a:gd name="T83" fmla="*/ 0 h 21369"/>
                  <a:gd name="T84" fmla="*/ 0 w 21309"/>
                  <a:gd name="T85" fmla="*/ 0 h 21369"/>
                  <a:gd name="T86" fmla="*/ 0 w 21309"/>
                  <a:gd name="T87" fmla="*/ 0 h 21369"/>
                  <a:gd name="T88" fmla="*/ 0 w 21309"/>
                  <a:gd name="T89" fmla="*/ 0 h 21369"/>
                  <a:gd name="T90" fmla="*/ 0 w 21309"/>
                  <a:gd name="T91" fmla="*/ 0 h 21369"/>
                  <a:gd name="T92" fmla="*/ 0 w 21309"/>
                  <a:gd name="T93" fmla="*/ 0 h 21369"/>
                  <a:gd name="T94" fmla="*/ 0 w 21309"/>
                  <a:gd name="T95" fmla="*/ 0 h 2136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309" h="21369">
                    <a:moveTo>
                      <a:pt x="21170" y="19481"/>
                    </a:moveTo>
                    <a:lnTo>
                      <a:pt x="18287" y="13446"/>
                    </a:lnTo>
                    <a:cubicBezTo>
                      <a:pt x="17976" y="12794"/>
                      <a:pt x="17477" y="12301"/>
                      <a:pt x="16882" y="12057"/>
                    </a:cubicBezTo>
                    <a:lnTo>
                      <a:pt x="13018" y="10472"/>
                    </a:lnTo>
                    <a:lnTo>
                      <a:pt x="13629" y="3258"/>
                    </a:lnTo>
                    <a:lnTo>
                      <a:pt x="14826" y="4646"/>
                    </a:lnTo>
                    <a:cubicBezTo>
                      <a:pt x="15294" y="5188"/>
                      <a:pt x="15903" y="5470"/>
                      <a:pt x="16521" y="5470"/>
                    </a:cubicBezTo>
                    <a:cubicBezTo>
                      <a:pt x="16913" y="5470"/>
                      <a:pt x="17309" y="5356"/>
                      <a:pt x="17673" y="5123"/>
                    </a:cubicBezTo>
                    <a:lnTo>
                      <a:pt x="20078" y="3588"/>
                    </a:lnTo>
                    <a:cubicBezTo>
                      <a:pt x="20517" y="3308"/>
                      <a:pt x="20683" y="2655"/>
                      <a:pt x="20447" y="2132"/>
                    </a:cubicBezTo>
                    <a:lnTo>
                      <a:pt x="20438" y="2112"/>
                    </a:lnTo>
                    <a:cubicBezTo>
                      <a:pt x="20203" y="1588"/>
                      <a:pt x="19655" y="1392"/>
                      <a:pt x="19215" y="1672"/>
                    </a:cubicBezTo>
                    <a:lnTo>
                      <a:pt x="16811" y="3208"/>
                    </a:lnTo>
                    <a:cubicBezTo>
                      <a:pt x="16576" y="3358"/>
                      <a:pt x="16290" y="3310"/>
                      <a:pt x="16099" y="3089"/>
                    </a:cubicBezTo>
                    <a:lnTo>
                      <a:pt x="14730" y="1502"/>
                    </a:lnTo>
                    <a:cubicBezTo>
                      <a:pt x="14137" y="815"/>
                      <a:pt x="13365" y="386"/>
                      <a:pt x="12541" y="287"/>
                    </a:cubicBezTo>
                    <a:lnTo>
                      <a:pt x="10360" y="25"/>
                    </a:lnTo>
                    <a:cubicBezTo>
                      <a:pt x="9718" y="-52"/>
                      <a:pt x="9070" y="53"/>
                      <a:pt x="8468" y="331"/>
                    </a:cubicBezTo>
                    <a:lnTo>
                      <a:pt x="5525" y="1695"/>
                    </a:lnTo>
                    <a:cubicBezTo>
                      <a:pt x="4689" y="2083"/>
                      <a:pt x="4099" y="2988"/>
                      <a:pt x="3992" y="4050"/>
                    </a:cubicBezTo>
                    <a:lnTo>
                      <a:pt x="3537" y="8551"/>
                    </a:lnTo>
                    <a:cubicBezTo>
                      <a:pt x="3477" y="9141"/>
                      <a:pt x="3831" y="9677"/>
                      <a:pt x="4326" y="9748"/>
                    </a:cubicBezTo>
                    <a:lnTo>
                      <a:pt x="4344" y="9751"/>
                    </a:lnTo>
                    <a:cubicBezTo>
                      <a:pt x="4839" y="9822"/>
                      <a:pt x="5289" y="9402"/>
                      <a:pt x="5349" y="8812"/>
                    </a:cubicBezTo>
                    <a:lnTo>
                      <a:pt x="5804" y="4309"/>
                    </a:lnTo>
                    <a:cubicBezTo>
                      <a:pt x="5830" y="4044"/>
                      <a:pt x="5978" y="3818"/>
                      <a:pt x="6187" y="3721"/>
                    </a:cubicBezTo>
                    <a:lnTo>
                      <a:pt x="9119" y="2362"/>
                    </a:lnTo>
                    <a:lnTo>
                      <a:pt x="8417" y="10652"/>
                    </a:lnTo>
                    <a:lnTo>
                      <a:pt x="5990" y="16464"/>
                    </a:lnTo>
                    <a:cubicBezTo>
                      <a:pt x="5908" y="16660"/>
                      <a:pt x="5768" y="16727"/>
                      <a:pt x="5691" y="16750"/>
                    </a:cubicBezTo>
                    <a:cubicBezTo>
                      <a:pt x="5614" y="16772"/>
                      <a:pt x="5464" y="16791"/>
                      <a:pt x="5315" y="16664"/>
                    </a:cubicBezTo>
                    <a:lnTo>
                      <a:pt x="1680" y="13557"/>
                    </a:lnTo>
                    <a:cubicBezTo>
                      <a:pt x="1207" y="13153"/>
                      <a:pt x="549" y="13282"/>
                      <a:pt x="210" y="13845"/>
                    </a:cubicBezTo>
                    <a:lnTo>
                      <a:pt x="197" y="13866"/>
                    </a:lnTo>
                    <a:cubicBezTo>
                      <a:pt x="-142" y="14429"/>
                      <a:pt x="-34" y="15213"/>
                      <a:pt x="439" y="15617"/>
                    </a:cubicBezTo>
                    <a:lnTo>
                      <a:pt x="4074" y="18724"/>
                    </a:lnTo>
                    <a:cubicBezTo>
                      <a:pt x="4518" y="19104"/>
                      <a:pt x="5045" y="19301"/>
                      <a:pt x="5580" y="19301"/>
                    </a:cubicBezTo>
                    <a:cubicBezTo>
                      <a:pt x="5896" y="19301"/>
                      <a:pt x="6216" y="19232"/>
                      <a:pt x="6523" y="19091"/>
                    </a:cubicBezTo>
                    <a:cubicBezTo>
                      <a:pt x="7144" y="18804"/>
                      <a:pt x="7636" y="18216"/>
                      <a:pt x="7933" y="17504"/>
                    </a:cubicBezTo>
                    <a:lnTo>
                      <a:pt x="10120" y="12267"/>
                    </a:lnTo>
                    <a:cubicBezTo>
                      <a:pt x="10181" y="12120"/>
                      <a:pt x="10324" y="12050"/>
                      <a:pt x="10454" y="12103"/>
                    </a:cubicBezTo>
                    <a:lnTo>
                      <a:pt x="16187" y="14454"/>
                    </a:lnTo>
                    <a:cubicBezTo>
                      <a:pt x="16293" y="14498"/>
                      <a:pt x="16381" y="14585"/>
                      <a:pt x="16436" y="14701"/>
                    </a:cubicBezTo>
                    <a:lnTo>
                      <a:pt x="19318" y="20735"/>
                    </a:lnTo>
                    <a:cubicBezTo>
                      <a:pt x="19606" y="21337"/>
                      <a:pt x="20250" y="21548"/>
                      <a:pt x="20755" y="21205"/>
                    </a:cubicBezTo>
                    <a:lnTo>
                      <a:pt x="20774" y="21193"/>
                    </a:lnTo>
                    <a:cubicBezTo>
                      <a:pt x="21281" y="20850"/>
                      <a:pt x="21458" y="20083"/>
                      <a:pt x="21170" y="19481"/>
                    </a:cubicBezTo>
                    <a:close/>
                    <a:moveTo>
                      <a:pt x="21170" y="19481"/>
                    </a:moveTo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25400" cap="flat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endParaRPr>
              </a:p>
            </p:txBody>
          </p: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263B2D-0A4A-443A-9332-E1E7C6149794}"/>
                </a:ext>
              </a:extLst>
            </p:cNvPr>
            <p:cNvCxnSpPr/>
            <p:nvPr/>
          </p:nvCxnSpPr>
          <p:spPr>
            <a:xfrm flipV="1">
              <a:off x="3221282" y="1646490"/>
              <a:ext cx="0" cy="365203"/>
            </a:xfrm>
            <a:prstGeom prst="line">
              <a:avLst/>
            </a:prstGeom>
            <a:ln w="6350">
              <a:solidFill>
                <a:srgbClr val="20798B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380A5DD-A5F4-471C-9715-DDEF9D9B5CCF}"/>
                </a:ext>
              </a:extLst>
            </p:cNvPr>
            <p:cNvCxnSpPr/>
            <p:nvPr/>
          </p:nvCxnSpPr>
          <p:spPr>
            <a:xfrm flipV="1">
              <a:off x="3766338" y="2851113"/>
              <a:ext cx="0" cy="365203"/>
            </a:xfrm>
            <a:prstGeom prst="line">
              <a:avLst/>
            </a:prstGeom>
            <a:ln w="6350">
              <a:solidFill>
                <a:srgbClr val="20798B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0F4BE0-4A1B-4EB8-BBB1-86DBEE959F2B}"/>
                </a:ext>
              </a:extLst>
            </p:cNvPr>
            <p:cNvCxnSpPr/>
            <p:nvPr/>
          </p:nvCxnSpPr>
          <p:spPr>
            <a:xfrm flipV="1">
              <a:off x="4811399" y="2851113"/>
              <a:ext cx="0" cy="365203"/>
            </a:xfrm>
            <a:prstGeom prst="line">
              <a:avLst/>
            </a:prstGeom>
            <a:ln w="6350">
              <a:solidFill>
                <a:srgbClr val="20798B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5024A98-43FA-48F5-B9FB-194010416E67}"/>
                </a:ext>
              </a:extLst>
            </p:cNvPr>
            <p:cNvCxnSpPr/>
            <p:nvPr/>
          </p:nvCxnSpPr>
          <p:spPr>
            <a:xfrm flipV="1">
              <a:off x="4300493" y="1646490"/>
              <a:ext cx="0" cy="365203"/>
            </a:xfrm>
            <a:prstGeom prst="line">
              <a:avLst/>
            </a:prstGeom>
            <a:ln w="6350">
              <a:solidFill>
                <a:srgbClr val="20798B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E0AF1A-5D2C-4E60-8A89-25A25DD370F7}"/>
                </a:ext>
              </a:extLst>
            </p:cNvPr>
            <p:cNvSpPr txBox="1"/>
            <p:nvPr/>
          </p:nvSpPr>
          <p:spPr>
            <a:xfrm>
              <a:off x="3226733" y="1455289"/>
              <a:ext cx="768530" cy="284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3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Step 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39ADC6-7C8A-429F-91A7-9022C37F6CBD}"/>
                </a:ext>
              </a:extLst>
            </p:cNvPr>
            <p:cNvSpPr txBox="1"/>
            <p:nvPr/>
          </p:nvSpPr>
          <p:spPr>
            <a:xfrm>
              <a:off x="4300493" y="1455289"/>
              <a:ext cx="768530" cy="284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3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Step 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4A6F235-9770-43B5-8E4F-45773A794777}"/>
                </a:ext>
              </a:extLst>
            </p:cNvPr>
            <p:cNvSpPr txBox="1"/>
            <p:nvPr/>
          </p:nvSpPr>
          <p:spPr>
            <a:xfrm>
              <a:off x="3766338" y="3030568"/>
              <a:ext cx="768530" cy="284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3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Step 2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B6332D3-0D68-4507-9B86-4FAB84C2B8E7}"/>
                </a:ext>
              </a:extLst>
            </p:cNvPr>
            <p:cNvSpPr txBox="1"/>
            <p:nvPr/>
          </p:nvSpPr>
          <p:spPr>
            <a:xfrm>
              <a:off x="4805948" y="3030991"/>
              <a:ext cx="768530" cy="2846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333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Step 4</a:t>
              </a:r>
            </a:p>
          </p:txBody>
        </p:sp>
      </p:grpSp>
      <p:cxnSp>
        <p:nvCxnSpPr>
          <p:cNvPr id="21" name="Straight Connector 61">
            <a:extLst>
              <a:ext uri="{FF2B5EF4-FFF2-40B4-BE49-F238E27FC236}">
                <a16:creationId xmlns:a16="http://schemas.microsoft.com/office/drawing/2014/main" id="{AF90A0FC-BA01-43CC-B321-63C9997E7C78}"/>
              </a:ext>
            </a:extLst>
          </p:cNvPr>
          <p:cNvCxnSpPr/>
          <p:nvPr/>
        </p:nvCxnSpPr>
        <p:spPr>
          <a:xfrm flipH="1">
            <a:off x="431722" y="4709468"/>
            <a:ext cx="7902267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C6D3489-959E-4A93-AF61-1CC02465C40F}"/>
              </a:ext>
            </a:extLst>
          </p:cNvPr>
          <p:cNvSpPr txBox="1"/>
          <p:nvPr/>
        </p:nvSpPr>
        <p:spPr>
          <a:xfrm>
            <a:off x="2419012" y="15656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47F8509E-73F1-4C8C-8FB9-DE9A7055B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3806" y="135927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654328F-3B90-403D-96F4-FF31FEF60C87}"/>
              </a:ext>
            </a:extLst>
          </p:cNvPr>
          <p:cNvSpPr txBox="1"/>
          <p:nvPr/>
        </p:nvSpPr>
        <p:spPr>
          <a:xfrm>
            <a:off x="2419012" y="39707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3719D22-360E-4A26-AB53-4CA7DB636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3806" y="376444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A24CE2C-CC11-442D-A57E-BA670417E1FE}"/>
              </a:ext>
            </a:extLst>
          </p:cNvPr>
          <p:cNvSpPr txBox="1"/>
          <p:nvPr/>
        </p:nvSpPr>
        <p:spPr>
          <a:xfrm>
            <a:off x="4964849" y="271114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A4DE06D2-1AB4-4763-B0F5-A48288712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643" y="250480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95BDA37-F7B2-4EB6-8644-F18F5E59842F}"/>
              </a:ext>
            </a:extLst>
          </p:cNvPr>
          <p:cNvSpPr txBox="1"/>
          <p:nvPr/>
        </p:nvSpPr>
        <p:spPr>
          <a:xfrm>
            <a:off x="6770029" y="271455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22574F4B-7358-4E68-BDAC-49BCC99BE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4823" y="250821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718E89-372A-4DB9-83EC-BEB4E1AC8B04}"/>
              </a:ext>
            </a:extLst>
          </p:cNvPr>
          <p:cNvSpPr/>
          <p:nvPr/>
        </p:nvSpPr>
        <p:spPr>
          <a:xfrm>
            <a:off x="194743" y="156754"/>
            <a:ext cx="8813075" cy="472004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6A61409-C834-4029-9B38-2041C0B9B041}"/>
              </a:ext>
            </a:extLst>
          </p:cNvPr>
          <p:cNvSpPr/>
          <p:nvPr/>
        </p:nvSpPr>
        <p:spPr>
          <a:xfrm>
            <a:off x="1237770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EB93B5-2FE2-4D8A-9E57-13693526C50F}"/>
              </a:ext>
            </a:extLst>
          </p:cNvPr>
          <p:cNvSpPr/>
          <p:nvPr/>
        </p:nvSpPr>
        <p:spPr>
          <a:xfrm>
            <a:off x="2553491" y="551697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83018A3-9F72-456D-B9F9-7115B9AF62A2}"/>
              </a:ext>
            </a:extLst>
          </p:cNvPr>
          <p:cNvSpPr/>
          <p:nvPr/>
        </p:nvSpPr>
        <p:spPr>
          <a:xfrm>
            <a:off x="3873342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9B806D-FDF4-4676-9B07-18D7159380E3}"/>
              </a:ext>
            </a:extLst>
          </p:cNvPr>
          <p:cNvSpPr/>
          <p:nvPr/>
        </p:nvSpPr>
        <p:spPr>
          <a:xfrm>
            <a:off x="5189063" y="550062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1911C60-A8F6-472F-94CA-B5495B1060DC}"/>
              </a:ext>
            </a:extLst>
          </p:cNvPr>
          <p:cNvSpPr/>
          <p:nvPr/>
        </p:nvSpPr>
        <p:spPr>
          <a:xfrm>
            <a:off x="6484394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8EBBDB7-B32B-4246-9C9E-0611C528D54A}"/>
              </a:ext>
            </a:extLst>
          </p:cNvPr>
          <p:cNvSpPr/>
          <p:nvPr/>
        </p:nvSpPr>
        <p:spPr>
          <a:xfrm>
            <a:off x="7800115" y="552505"/>
            <a:ext cx="170381" cy="170381"/>
          </a:xfrm>
          <a:prstGeom prst="ellipse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7E05474-4A44-4C1D-BA55-E065B0259B4D}"/>
              </a:ext>
            </a:extLst>
          </p:cNvPr>
          <p:cNvSpPr/>
          <p:nvPr/>
        </p:nvSpPr>
        <p:spPr>
          <a:xfrm>
            <a:off x="3256142" y="1975282"/>
            <a:ext cx="270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阶 段 成 就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EAB485-D158-4778-933A-5EEA2A2D2671}"/>
              </a:ext>
            </a:extLst>
          </p:cNvPr>
          <p:cNvSpPr/>
          <p:nvPr/>
        </p:nvSpPr>
        <p:spPr>
          <a:xfrm>
            <a:off x="6724923" y="4283277"/>
            <a:ext cx="2211760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800" spc="600" dirty="0">
                <a:solidFill>
                  <a:schemeClr val="bg2">
                    <a:lumMod val="10000"/>
                  </a:schemeClr>
                </a:solidFill>
                <a:latin typeface="Bernard MT Condensed" panose="02050806060905020404" pitchFamily="18" charset="0"/>
                <a:ea typeface="宋体"/>
              </a:rPr>
              <a:t>PART TWO</a:t>
            </a:r>
            <a:endParaRPr lang="zh-CN" altLang="en-US" sz="2800" spc="600" dirty="0">
              <a:solidFill>
                <a:schemeClr val="bg2">
                  <a:lumMod val="10000"/>
                </a:schemeClr>
              </a:solidFill>
              <a:latin typeface="Bernard MT Condensed" panose="02050806060905020404" pitchFamily="18" charset="0"/>
              <a:ea typeface="宋体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F08B8D-3933-4710-A73B-04049FB7F75F}"/>
              </a:ext>
            </a:extLst>
          </p:cNvPr>
          <p:cNvSpPr txBox="1"/>
          <p:nvPr/>
        </p:nvSpPr>
        <p:spPr>
          <a:xfrm>
            <a:off x="4043723" y="2505484"/>
            <a:ext cx="4698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err="1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Tosummarize</a:t>
            </a: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what I have said: aim for the highest; never enter a bar room; do not touch liquor, or if at all only at meals; never speculate;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Ebrima" pitchFamily="2" charset="0"/>
              <a:cs typeface="Ebrima" pitchFamily="2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6F33D3A-B3BD-48ED-B1D3-88253111D4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1"/>
          <a:stretch/>
        </p:blipFill>
        <p:spPr>
          <a:xfrm>
            <a:off x="714060" y="1768922"/>
            <a:ext cx="3033505" cy="1732429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58D1F780-7A6A-4EC4-9F0B-5BB78FC7D17A}"/>
              </a:ext>
            </a:extLst>
          </p:cNvPr>
          <p:cNvSpPr/>
          <p:nvPr/>
        </p:nvSpPr>
        <p:spPr>
          <a:xfrm>
            <a:off x="546847" y="1658471"/>
            <a:ext cx="3326495" cy="193637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43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C81174F-73DC-409E-A512-AD3F3B80F0A3}"/>
              </a:ext>
            </a:extLst>
          </p:cNvPr>
          <p:cNvSpPr/>
          <p:nvPr/>
        </p:nvSpPr>
        <p:spPr>
          <a:xfrm>
            <a:off x="173388" y="203132"/>
            <a:ext cx="112960" cy="112960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bg2">
                  <a:lumMod val="10000"/>
                </a:schemeClr>
              </a:solidFill>
              <a:ea typeface="宋体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24BEC1F8-5721-4DD2-9B8B-33723EE6146B}"/>
              </a:ext>
            </a:extLst>
          </p:cNvPr>
          <p:cNvSpPr txBox="1"/>
          <p:nvPr/>
        </p:nvSpPr>
        <p:spPr>
          <a:xfrm>
            <a:off x="347309" y="121112"/>
            <a:ext cx="3335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200" b="1" spc="300" dirty="0">
                <a:solidFill>
                  <a:schemeClr val="bg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4F3290-8BCB-473A-8CAB-62AF476C06A6}"/>
              </a:ext>
            </a:extLst>
          </p:cNvPr>
          <p:cNvGrpSpPr/>
          <p:nvPr/>
        </p:nvGrpSpPr>
        <p:grpSpPr>
          <a:xfrm>
            <a:off x="1523718" y="1699287"/>
            <a:ext cx="5764611" cy="1971643"/>
            <a:chOff x="1249779" y="1586714"/>
            <a:chExt cx="6376870" cy="2181051"/>
          </a:xfrm>
        </p:grpSpPr>
        <p:sp>
          <p:nvSpPr>
            <p:cNvPr id="5" name="Chevron 82">
              <a:extLst>
                <a:ext uri="{FF2B5EF4-FFF2-40B4-BE49-F238E27FC236}">
                  <a16:creationId xmlns:a16="http://schemas.microsoft.com/office/drawing/2014/main" id="{4CF1A2CE-AD76-4A71-8579-02EFD08783A0}"/>
                </a:ext>
              </a:extLst>
            </p:cNvPr>
            <p:cNvSpPr/>
            <p:nvPr/>
          </p:nvSpPr>
          <p:spPr>
            <a:xfrm>
              <a:off x="4472350" y="1586714"/>
              <a:ext cx="2149458" cy="2181051"/>
            </a:xfrm>
            <a:prstGeom prst="chevron">
              <a:avLst/>
            </a:prstGeom>
            <a:solidFill>
              <a:srgbClr val="0D0D0D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>
                <a:solidFill>
                  <a:schemeClr val="tx1"/>
                </a:solidFill>
              </a:endParaRPr>
            </a:p>
          </p:txBody>
        </p:sp>
        <p:sp>
          <p:nvSpPr>
            <p:cNvPr id="6" name="Chevron 110">
              <a:extLst>
                <a:ext uri="{FF2B5EF4-FFF2-40B4-BE49-F238E27FC236}">
                  <a16:creationId xmlns:a16="http://schemas.microsoft.com/office/drawing/2014/main" id="{B721A7A7-AA92-464E-B6EF-3F97517D74EA}"/>
                </a:ext>
              </a:extLst>
            </p:cNvPr>
            <p:cNvSpPr/>
            <p:nvPr/>
          </p:nvSpPr>
          <p:spPr>
            <a:xfrm rot="10800000" flipH="1">
              <a:off x="6110933" y="1854057"/>
              <a:ext cx="1515716" cy="1537996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>
                <a:solidFill>
                  <a:schemeClr val="tx1"/>
                </a:solidFill>
              </a:endParaRPr>
            </a:p>
          </p:txBody>
        </p:sp>
        <p:sp>
          <p:nvSpPr>
            <p:cNvPr id="7" name="Chevron 28">
              <a:extLst>
                <a:ext uri="{FF2B5EF4-FFF2-40B4-BE49-F238E27FC236}">
                  <a16:creationId xmlns:a16="http://schemas.microsoft.com/office/drawing/2014/main" id="{E5D8FE96-81EC-44CE-B59E-9913685049BF}"/>
                </a:ext>
              </a:extLst>
            </p:cNvPr>
            <p:cNvSpPr/>
            <p:nvPr/>
          </p:nvSpPr>
          <p:spPr>
            <a:xfrm flipH="1">
              <a:off x="2254619" y="1586714"/>
              <a:ext cx="2149458" cy="2181051"/>
            </a:xfrm>
            <a:prstGeom prst="chevron">
              <a:avLst/>
            </a:prstGeom>
            <a:solidFill>
              <a:schemeClr val="bg2">
                <a:lumMod val="1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>
                <a:solidFill>
                  <a:schemeClr val="tx1"/>
                </a:solidFill>
              </a:endParaRPr>
            </a:p>
          </p:txBody>
        </p:sp>
        <p:sp>
          <p:nvSpPr>
            <p:cNvPr id="8" name="Chevron 29">
              <a:extLst>
                <a:ext uri="{FF2B5EF4-FFF2-40B4-BE49-F238E27FC236}">
                  <a16:creationId xmlns:a16="http://schemas.microsoft.com/office/drawing/2014/main" id="{66658444-F31D-4C8D-BAB9-4807840A9890}"/>
                </a:ext>
              </a:extLst>
            </p:cNvPr>
            <p:cNvSpPr/>
            <p:nvPr/>
          </p:nvSpPr>
          <p:spPr>
            <a:xfrm rot="10800000">
              <a:off x="1249779" y="1864216"/>
              <a:ext cx="1515716" cy="1537996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Group 157">
              <a:extLst>
                <a:ext uri="{FF2B5EF4-FFF2-40B4-BE49-F238E27FC236}">
                  <a16:creationId xmlns:a16="http://schemas.microsoft.com/office/drawing/2014/main" id="{2F67BED4-D4D9-42F3-A3FC-14F7088FEBD3}"/>
                </a:ext>
              </a:extLst>
            </p:cNvPr>
            <p:cNvGrpSpPr/>
            <p:nvPr/>
          </p:nvGrpSpPr>
          <p:grpSpPr>
            <a:xfrm>
              <a:off x="3522049" y="1735372"/>
              <a:ext cx="1794354" cy="1794354"/>
              <a:chOff x="3899266" y="1250711"/>
              <a:chExt cx="1032272" cy="1032272"/>
            </a:xfrm>
          </p:grpSpPr>
          <p:sp>
            <p:nvSpPr>
              <p:cNvPr id="26" name="Diamond 33">
                <a:extLst>
                  <a:ext uri="{FF2B5EF4-FFF2-40B4-BE49-F238E27FC236}">
                    <a16:creationId xmlns:a16="http://schemas.microsoft.com/office/drawing/2014/main" id="{EA1BB467-F3B7-4785-8895-0FC751E4474B}"/>
                  </a:ext>
                </a:extLst>
              </p:cNvPr>
              <p:cNvSpPr/>
              <p:nvPr/>
            </p:nvSpPr>
            <p:spPr>
              <a:xfrm>
                <a:off x="3899266" y="1250711"/>
                <a:ext cx="1032272" cy="1032272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0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A5D2BF33-15BF-4D92-A8E1-41EB8ED7BB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8358" y="1613067"/>
                <a:ext cx="266942" cy="252414"/>
              </a:xfrm>
              <a:custGeom>
                <a:avLst/>
                <a:gdLst/>
                <a:ahLst/>
                <a:cxnLst>
                  <a:cxn ang="0">
                    <a:pos x="68" y="14"/>
                  </a:cxn>
                  <a:cxn ang="0">
                    <a:pos x="68" y="18"/>
                  </a:cxn>
                  <a:cxn ang="0">
                    <a:pos x="64" y="18"/>
                  </a:cxn>
                  <a:cxn ang="0">
                    <a:pos x="61" y="21"/>
                  </a:cxn>
                  <a:cxn ang="0">
                    <a:pos x="7" y="21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4" y="0"/>
                  </a:cxn>
                  <a:cxn ang="0">
                    <a:pos x="68" y="14"/>
                  </a:cxn>
                  <a:cxn ang="0">
                    <a:pos x="68" y="60"/>
                  </a:cxn>
                  <a:cxn ang="0">
                    <a:pos x="68" y="64"/>
                  </a:cxn>
                  <a:cxn ang="0">
                    <a:pos x="0" y="64"/>
                  </a:cxn>
                  <a:cxn ang="0">
                    <a:pos x="0" y="60"/>
                  </a:cxn>
                  <a:cxn ang="0">
                    <a:pos x="2" y="57"/>
                  </a:cxn>
                  <a:cxn ang="0">
                    <a:pos x="66" y="57"/>
                  </a:cxn>
                  <a:cxn ang="0">
                    <a:pos x="68" y="60"/>
                  </a:cxn>
                  <a:cxn ang="0">
                    <a:pos x="18" y="23"/>
                  </a:cxn>
                  <a:cxn ang="0">
                    <a:pos x="18" y="50"/>
                  </a:cxn>
                  <a:cxn ang="0">
                    <a:pos x="23" y="50"/>
                  </a:cxn>
                  <a:cxn ang="0">
                    <a:pos x="23" y="23"/>
                  </a:cxn>
                  <a:cxn ang="0">
                    <a:pos x="32" y="23"/>
                  </a:cxn>
                  <a:cxn ang="0">
                    <a:pos x="32" y="50"/>
                  </a:cxn>
                  <a:cxn ang="0">
                    <a:pos x="36" y="50"/>
                  </a:cxn>
                  <a:cxn ang="0">
                    <a:pos x="36" y="23"/>
                  </a:cxn>
                  <a:cxn ang="0">
                    <a:pos x="45" y="23"/>
                  </a:cxn>
                  <a:cxn ang="0">
                    <a:pos x="45" y="50"/>
                  </a:cxn>
                  <a:cxn ang="0">
                    <a:pos x="50" y="50"/>
                  </a:cxn>
                  <a:cxn ang="0">
                    <a:pos x="50" y="23"/>
                  </a:cxn>
                  <a:cxn ang="0">
                    <a:pos x="59" y="23"/>
                  </a:cxn>
                  <a:cxn ang="0">
                    <a:pos x="59" y="50"/>
                  </a:cxn>
                  <a:cxn ang="0">
                    <a:pos x="61" y="50"/>
                  </a:cxn>
                  <a:cxn ang="0">
                    <a:pos x="64" y="53"/>
                  </a:cxn>
                  <a:cxn ang="0">
                    <a:pos x="64" y="55"/>
                  </a:cxn>
                  <a:cxn ang="0">
                    <a:pos x="4" y="55"/>
                  </a:cxn>
                  <a:cxn ang="0">
                    <a:pos x="4" y="53"/>
                  </a:cxn>
                  <a:cxn ang="0">
                    <a:pos x="7" y="50"/>
                  </a:cxn>
                  <a:cxn ang="0">
                    <a:pos x="9" y="50"/>
                  </a:cxn>
                  <a:cxn ang="0">
                    <a:pos x="9" y="23"/>
                  </a:cxn>
                  <a:cxn ang="0">
                    <a:pos x="18" y="23"/>
                  </a:cxn>
                </a:cxnLst>
                <a:rect l="0" t="0" r="r" b="b"/>
                <a:pathLst>
                  <a:path w="68" h="64">
                    <a:moveTo>
                      <a:pt x="68" y="14"/>
                    </a:moveTo>
                    <a:cubicBezTo>
                      <a:pt x="68" y="18"/>
                      <a:pt x="68" y="18"/>
                      <a:pt x="68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20"/>
                      <a:pt x="63" y="21"/>
                      <a:pt x="61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5" y="21"/>
                      <a:pt x="4" y="20"/>
                      <a:pt x="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68" y="14"/>
                    </a:lnTo>
                    <a:close/>
                    <a:moveTo>
                      <a:pt x="68" y="60"/>
                    </a:moveTo>
                    <a:cubicBezTo>
                      <a:pt x="68" y="64"/>
                      <a:pt x="68" y="64"/>
                      <a:pt x="68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1" y="57"/>
                      <a:pt x="2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8" y="58"/>
                      <a:pt x="68" y="60"/>
                    </a:cubicBezTo>
                    <a:close/>
                    <a:moveTo>
                      <a:pt x="18" y="23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0"/>
                      <a:pt x="64" y="51"/>
                      <a:pt x="64" y="53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1"/>
                      <a:pt x="5" y="50"/>
                      <a:pt x="7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23"/>
                      <a:pt x="9" y="23"/>
                      <a:pt x="9" y="23"/>
                    </a:cubicBezTo>
                    <a:lnTo>
                      <a:pt x="18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 dirty="0"/>
              </a:p>
            </p:txBody>
          </p:sp>
        </p:grpSp>
        <p:grpSp>
          <p:nvGrpSpPr>
            <p:cNvPr id="10" name="Group 37">
              <a:extLst>
                <a:ext uri="{FF2B5EF4-FFF2-40B4-BE49-F238E27FC236}">
                  <a16:creationId xmlns:a16="http://schemas.microsoft.com/office/drawing/2014/main" id="{D5183FD1-B2E5-40B3-B66B-2BDC5DE3B840}"/>
                </a:ext>
              </a:extLst>
            </p:cNvPr>
            <p:cNvGrpSpPr/>
            <p:nvPr/>
          </p:nvGrpSpPr>
          <p:grpSpPr>
            <a:xfrm>
              <a:off x="2784625" y="2254260"/>
              <a:ext cx="300468" cy="401211"/>
              <a:chOff x="754063" y="1211263"/>
              <a:chExt cx="269875" cy="360363"/>
            </a:xfrm>
            <a:solidFill>
              <a:schemeClr val="bg1"/>
            </a:solidFill>
          </p:grpSpPr>
          <p:sp>
            <p:nvSpPr>
              <p:cNvPr id="24" name="Freeform 9">
                <a:extLst>
                  <a:ext uri="{FF2B5EF4-FFF2-40B4-BE49-F238E27FC236}">
                    <a16:creationId xmlns:a16="http://schemas.microsoft.com/office/drawing/2014/main" id="{D01A33CA-6E38-47FC-AFA6-6EC40BDBE5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25" name="Freeform 10">
                <a:extLst>
                  <a:ext uri="{FF2B5EF4-FFF2-40B4-BE49-F238E27FC236}">
                    <a16:creationId xmlns:a16="http://schemas.microsoft.com/office/drawing/2014/main" id="{72E0F07C-4516-4BBA-BC56-893E88DB9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</p:grpSp>
        <p:sp>
          <p:nvSpPr>
            <p:cNvPr id="11" name="Freeform 72">
              <a:extLst>
                <a:ext uri="{FF2B5EF4-FFF2-40B4-BE49-F238E27FC236}">
                  <a16:creationId xmlns:a16="http://schemas.microsoft.com/office/drawing/2014/main" id="{ED5F739F-F662-481B-A747-8C272C67BE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1559" y="2171075"/>
              <a:ext cx="451369" cy="451365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428" tIns="60714" rIns="121428" bIns="60714" numCol="1" anchor="t" anchorCtr="0" compatLnSpc="1">
              <a:prstTxWarp prst="textNoShape">
                <a:avLst/>
              </a:prstTxWarp>
            </a:bodyPr>
            <a:lstStyle/>
            <a:p>
              <a:endParaRPr lang="en-US" sz="1700"/>
            </a:p>
          </p:txBody>
        </p:sp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8E2C9551-21E8-4EB1-93EE-2D169EB0AE11}"/>
                </a:ext>
              </a:extLst>
            </p:cNvPr>
            <p:cNvGrpSpPr/>
            <p:nvPr/>
          </p:nvGrpSpPr>
          <p:grpSpPr>
            <a:xfrm>
              <a:off x="1653708" y="2311673"/>
              <a:ext cx="254934" cy="257200"/>
              <a:chOff x="0" y="2706688"/>
              <a:chExt cx="357188" cy="360363"/>
            </a:xfrm>
            <a:solidFill>
              <a:schemeClr val="bg1"/>
            </a:solidFill>
          </p:grpSpPr>
          <p:sp>
            <p:nvSpPr>
              <p:cNvPr id="14" name="Freeform 107">
                <a:extLst>
                  <a:ext uri="{FF2B5EF4-FFF2-40B4-BE49-F238E27FC236}">
                    <a16:creationId xmlns:a16="http://schemas.microsoft.com/office/drawing/2014/main" id="{D9A98E55-1011-4A90-AB81-6FF906FD3A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706688"/>
                <a:ext cx="357188" cy="360363"/>
              </a:xfrm>
              <a:custGeom>
                <a:avLst/>
                <a:gdLst/>
                <a:ahLst/>
                <a:cxnLst>
                  <a:cxn ang="0">
                    <a:pos x="112" y="12"/>
                  </a:cxn>
                  <a:cxn ang="0">
                    <a:pos x="96" y="12"/>
                  </a:cxn>
                  <a:cxn ang="0">
                    <a:pos x="96" y="4"/>
                  </a:cxn>
                  <a:cxn ang="0">
                    <a:pos x="92" y="0"/>
                  </a:cxn>
                  <a:cxn ang="0">
                    <a:pos x="88" y="4"/>
                  </a:cxn>
                  <a:cxn ang="0">
                    <a:pos x="88" y="12"/>
                  </a:cxn>
                  <a:cxn ang="0">
                    <a:pos x="65" y="12"/>
                  </a:cxn>
                  <a:cxn ang="0">
                    <a:pos x="65" y="4"/>
                  </a:cxn>
                  <a:cxn ang="0">
                    <a:pos x="61" y="0"/>
                  </a:cxn>
                  <a:cxn ang="0">
                    <a:pos x="57" y="4"/>
                  </a:cxn>
                  <a:cxn ang="0">
                    <a:pos x="57" y="12"/>
                  </a:cxn>
                  <a:cxn ang="0">
                    <a:pos x="34" y="12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27" y="4"/>
                  </a:cxn>
                  <a:cxn ang="0">
                    <a:pos x="27" y="12"/>
                  </a:cxn>
                  <a:cxn ang="0">
                    <a:pos x="10" y="12"/>
                  </a:cxn>
                  <a:cxn ang="0">
                    <a:pos x="0" y="22"/>
                  </a:cxn>
                  <a:cxn ang="0">
                    <a:pos x="0" y="113"/>
                  </a:cxn>
                  <a:cxn ang="0">
                    <a:pos x="10" y="123"/>
                  </a:cxn>
                  <a:cxn ang="0">
                    <a:pos x="112" y="123"/>
                  </a:cxn>
                  <a:cxn ang="0">
                    <a:pos x="122" y="113"/>
                  </a:cxn>
                  <a:cxn ang="0">
                    <a:pos x="122" y="22"/>
                  </a:cxn>
                  <a:cxn ang="0">
                    <a:pos x="112" y="12"/>
                  </a:cxn>
                  <a:cxn ang="0">
                    <a:pos x="115" y="113"/>
                  </a:cxn>
                  <a:cxn ang="0">
                    <a:pos x="112" y="115"/>
                  </a:cxn>
                  <a:cxn ang="0">
                    <a:pos x="10" y="115"/>
                  </a:cxn>
                  <a:cxn ang="0">
                    <a:pos x="7" y="113"/>
                  </a:cxn>
                  <a:cxn ang="0">
                    <a:pos x="7" y="22"/>
                  </a:cxn>
                  <a:cxn ang="0">
                    <a:pos x="10" y="19"/>
                  </a:cxn>
                  <a:cxn ang="0">
                    <a:pos x="27" y="19"/>
                  </a:cxn>
                  <a:cxn ang="0">
                    <a:pos x="27" y="27"/>
                  </a:cxn>
                  <a:cxn ang="0">
                    <a:pos x="30" y="31"/>
                  </a:cxn>
                  <a:cxn ang="0">
                    <a:pos x="34" y="27"/>
                  </a:cxn>
                  <a:cxn ang="0">
                    <a:pos x="34" y="19"/>
                  </a:cxn>
                  <a:cxn ang="0">
                    <a:pos x="57" y="19"/>
                  </a:cxn>
                  <a:cxn ang="0">
                    <a:pos x="57" y="27"/>
                  </a:cxn>
                  <a:cxn ang="0">
                    <a:pos x="61" y="31"/>
                  </a:cxn>
                  <a:cxn ang="0">
                    <a:pos x="65" y="27"/>
                  </a:cxn>
                  <a:cxn ang="0">
                    <a:pos x="65" y="19"/>
                  </a:cxn>
                  <a:cxn ang="0">
                    <a:pos x="88" y="19"/>
                  </a:cxn>
                  <a:cxn ang="0">
                    <a:pos x="88" y="27"/>
                  </a:cxn>
                  <a:cxn ang="0">
                    <a:pos x="92" y="31"/>
                  </a:cxn>
                  <a:cxn ang="0">
                    <a:pos x="96" y="27"/>
                  </a:cxn>
                  <a:cxn ang="0">
                    <a:pos x="96" y="19"/>
                  </a:cxn>
                  <a:cxn ang="0">
                    <a:pos x="112" y="19"/>
                  </a:cxn>
                  <a:cxn ang="0">
                    <a:pos x="115" y="22"/>
                  </a:cxn>
                  <a:cxn ang="0">
                    <a:pos x="115" y="113"/>
                  </a:cxn>
                  <a:cxn ang="0">
                    <a:pos x="115" y="113"/>
                  </a:cxn>
                  <a:cxn ang="0">
                    <a:pos x="115" y="113"/>
                  </a:cxn>
                </a:cxnLst>
                <a:rect l="0" t="0" r="r" b="b"/>
                <a:pathLst>
                  <a:path w="122" h="123">
                    <a:moveTo>
                      <a:pt x="112" y="12"/>
                    </a:move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  <a:cubicBezTo>
                      <a:pt x="90" y="0"/>
                      <a:pt x="88" y="2"/>
                      <a:pt x="88" y="4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0"/>
                      <a:pt x="61" y="0"/>
                    </a:cubicBezTo>
                    <a:cubicBezTo>
                      <a:pt x="59" y="0"/>
                      <a:pt x="57" y="2"/>
                      <a:pt x="57" y="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28" y="0"/>
                      <a:pt x="27" y="2"/>
                      <a:pt x="27" y="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2"/>
                      <a:pt x="0" y="16"/>
                      <a:pt x="0" y="2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8"/>
                      <a:pt x="4" y="123"/>
                      <a:pt x="10" y="123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18" y="123"/>
                      <a:pt x="122" y="118"/>
                      <a:pt x="122" y="113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22" y="16"/>
                      <a:pt x="118" y="12"/>
                      <a:pt x="112" y="12"/>
                    </a:cubicBezTo>
                    <a:close/>
                    <a:moveTo>
                      <a:pt x="115" y="113"/>
                    </a:moveTo>
                    <a:cubicBezTo>
                      <a:pt x="115" y="114"/>
                      <a:pt x="114" y="115"/>
                      <a:pt x="112" y="115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9" y="115"/>
                      <a:pt x="7" y="114"/>
                      <a:pt x="7" y="11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0"/>
                      <a:pt x="9" y="19"/>
                      <a:pt x="10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9"/>
                      <a:pt x="28" y="31"/>
                      <a:pt x="30" y="31"/>
                    </a:cubicBezTo>
                    <a:cubicBezTo>
                      <a:pt x="32" y="31"/>
                      <a:pt x="34" y="29"/>
                      <a:pt x="34" y="27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9" y="31"/>
                      <a:pt x="61" y="31"/>
                    </a:cubicBezTo>
                    <a:cubicBezTo>
                      <a:pt x="63" y="31"/>
                      <a:pt x="65" y="29"/>
                      <a:pt x="65" y="27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9"/>
                      <a:pt x="90" y="31"/>
                      <a:pt x="92" y="31"/>
                    </a:cubicBezTo>
                    <a:cubicBezTo>
                      <a:pt x="94" y="31"/>
                      <a:pt x="96" y="29"/>
                      <a:pt x="96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4" y="19"/>
                      <a:pt x="115" y="20"/>
                      <a:pt x="115" y="22"/>
                    </a:cubicBezTo>
                    <a:lnTo>
                      <a:pt x="115" y="113"/>
                    </a:lnTo>
                    <a:close/>
                    <a:moveTo>
                      <a:pt x="115" y="113"/>
                    </a:moveTo>
                    <a:cubicBezTo>
                      <a:pt x="115" y="113"/>
                      <a:pt x="115" y="113"/>
                      <a:pt x="115" y="1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15" name="Rectangle 108">
                <a:extLst>
                  <a:ext uri="{FF2B5EF4-FFF2-40B4-BE49-F238E27FC236}">
                    <a16:creationId xmlns:a16="http://schemas.microsoft.com/office/drawing/2014/main" id="{3FE4136D-7BFC-4767-9225-D30FC034C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375" y="2841626"/>
                <a:ext cx="42863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16" name="Rectangle 109">
                <a:extLst>
                  <a:ext uri="{FF2B5EF4-FFF2-40B4-BE49-F238E27FC236}">
                    <a16:creationId xmlns:a16="http://schemas.microsoft.com/office/drawing/2014/main" id="{CC1168AF-5EFB-4544-B8B8-289CFE7EB1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375" y="2897188"/>
                <a:ext cx="42863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17" name="Rectangle 110">
                <a:extLst>
                  <a:ext uri="{FF2B5EF4-FFF2-40B4-BE49-F238E27FC236}">
                    <a16:creationId xmlns:a16="http://schemas.microsoft.com/office/drawing/2014/main" id="{444199A2-C88C-4470-8A76-DDE96F12F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375" y="2955926"/>
                <a:ext cx="428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18" name="Rectangle 111">
                <a:extLst>
                  <a:ext uri="{FF2B5EF4-FFF2-40B4-BE49-F238E27FC236}">
                    <a16:creationId xmlns:a16="http://schemas.microsoft.com/office/drawing/2014/main" id="{95735487-7A22-4083-871E-AF12740EF1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575" y="2955926"/>
                <a:ext cx="46038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19" name="Rectangle 112">
                <a:extLst>
                  <a:ext uri="{FF2B5EF4-FFF2-40B4-BE49-F238E27FC236}">
                    <a16:creationId xmlns:a16="http://schemas.microsoft.com/office/drawing/2014/main" id="{9562B8DD-D8E3-4F91-A01A-2D8EC5F28B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575" y="2897188"/>
                <a:ext cx="46038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20" name="Rectangle 113">
                <a:extLst>
                  <a:ext uri="{FF2B5EF4-FFF2-40B4-BE49-F238E27FC236}">
                    <a16:creationId xmlns:a16="http://schemas.microsoft.com/office/drawing/2014/main" id="{B07B1C8E-E587-46DD-94CD-3DA0E66F2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575" y="2841626"/>
                <a:ext cx="46038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21" name="Rectangle 114">
                <a:extLst>
                  <a:ext uri="{FF2B5EF4-FFF2-40B4-BE49-F238E27FC236}">
                    <a16:creationId xmlns:a16="http://schemas.microsoft.com/office/drawing/2014/main" id="{8E940225-8ED6-43CE-83DE-B970ADCCD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363" y="2955926"/>
                <a:ext cx="47625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22" name="Rectangle 115">
                <a:extLst>
                  <a:ext uri="{FF2B5EF4-FFF2-40B4-BE49-F238E27FC236}">
                    <a16:creationId xmlns:a16="http://schemas.microsoft.com/office/drawing/2014/main" id="{6C6C95F8-021C-47BA-A36E-A02444DABF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363" y="2897188"/>
                <a:ext cx="47625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  <p:sp>
            <p:nvSpPr>
              <p:cNvPr id="23" name="Rectangle 116">
                <a:extLst>
                  <a:ext uri="{FF2B5EF4-FFF2-40B4-BE49-F238E27FC236}">
                    <a16:creationId xmlns:a16="http://schemas.microsoft.com/office/drawing/2014/main" id="{F2081961-D05E-4B7B-B73E-AC0C08AC85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363" y="2841626"/>
                <a:ext cx="47625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428" tIns="60714" rIns="121428" bIns="607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0"/>
              </a:p>
            </p:txBody>
          </p:sp>
        </p:grpSp>
        <p:sp>
          <p:nvSpPr>
            <p:cNvPr id="13" name="Freeform 153">
              <a:extLst>
                <a:ext uri="{FF2B5EF4-FFF2-40B4-BE49-F238E27FC236}">
                  <a16:creationId xmlns:a16="http://schemas.microsoft.com/office/drawing/2014/main" id="{1817753B-6DE8-4DDE-83FD-1B9E54AB8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6964" y="2287236"/>
              <a:ext cx="306787" cy="291346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428" tIns="60714" rIns="121428" bIns="60714" numCol="1" anchor="t" anchorCtr="0" compatLnSpc="1">
              <a:prstTxWarp prst="textNoShape">
                <a:avLst/>
              </a:prstTxWarp>
            </a:bodyPr>
            <a:lstStyle/>
            <a:p>
              <a:endParaRPr lang="en-US" sz="1700" dirty="0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F02202A6-8DCE-4CC8-B569-E4AEF8200CE4}"/>
              </a:ext>
            </a:extLst>
          </p:cNvPr>
          <p:cNvSpPr txBox="1"/>
          <p:nvPr/>
        </p:nvSpPr>
        <p:spPr>
          <a:xfrm>
            <a:off x="1166251" y="1094234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D6C0609E-C2AF-4BBB-B626-D64DE851A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074" y="888716"/>
            <a:ext cx="1249268" cy="21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99"/>
              </a:spcBef>
            </a:pPr>
            <a:r>
              <a:rPr lang="zh-CN" altLang="en-US" sz="1195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9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2B078D6-E425-4739-81BF-4372C671291A}"/>
              </a:ext>
            </a:extLst>
          </p:cNvPr>
          <p:cNvSpPr txBox="1"/>
          <p:nvPr/>
        </p:nvSpPr>
        <p:spPr>
          <a:xfrm>
            <a:off x="1166251" y="4075426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E9DDC2D0-01B3-42F3-AE85-C57A09264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074" y="3869908"/>
            <a:ext cx="1249268" cy="21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99"/>
              </a:spcBef>
            </a:pPr>
            <a:r>
              <a:rPr lang="zh-CN" altLang="en-US" sz="1195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9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4546A6E-A9F4-4603-B5FE-084688ECBCCE}"/>
              </a:ext>
            </a:extLst>
          </p:cNvPr>
          <p:cNvSpPr txBox="1"/>
          <p:nvPr/>
        </p:nvSpPr>
        <p:spPr>
          <a:xfrm>
            <a:off x="5367620" y="1093850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A665B9A0-C27B-4D03-9DC1-DF5830E1A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6443" y="888333"/>
            <a:ext cx="1249268" cy="21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99"/>
              </a:spcBef>
            </a:pPr>
            <a:r>
              <a:rPr lang="zh-CN" altLang="en-US" sz="1195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9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8FB920-BB4D-4B8D-9274-484406857AFE}"/>
              </a:ext>
            </a:extLst>
          </p:cNvPr>
          <p:cNvSpPr txBox="1"/>
          <p:nvPr/>
        </p:nvSpPr>
        <p:spPr>
          <a:xfrm>
            <a:off x="5367620" y="4075042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96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996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B9A3FD16-A2ED-4EEC-A40C-661AB819C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6443" y="3869525"/>
            <a:ext cx="1249268" cy="21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99"/>
              </a:spcBef>
            </a:pPr>
            <a:r>
              <a:rPr lang="zh-CN" altLang="en-US" sz="1195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95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73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工作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a55e09-efaf-4e99-b2a2-87871d3753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010302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1376</Words>
  <Application>Microsoft Office PowerPoint</Application>
  <PresentationFormat>自定义</PresentationFormat>
  <Paragraphs>270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Clear Sans</vt:lpstr>
      <vt:lpstr>Gill Sans</vt:lpstr>
      <vt:lpstr>Hiragino Sans GB W3</vt:lpstr>
      <vt:lpstr>Lantinghei SC Demibold</vt:lpstr>
      <vt:lpstr>Montserrat</vt:lpstr>
      <vt:lpstr>Roboto</vt:lpstr>
      <vt:lpstr>等线</vt:lpstr>
      <vt:lpstr>等线 Light</vt:lpstr>
      <vt:lpstr>方正兰亭粗黑_GBK</vt:lpstr>
      <vt:lpstr>华文隶书</vt:lpstr>
      <vt:lpstr>锐字工房云字库细圆GBK</vt:lpstr>
      <vt:lpstr>锐字云字库细黑体1.0</vt:lpstr>
      <vt:lpstr>时尚中黑简体</vt:lpstr>
      <vt:lpstr>宋体</vt:lpstr>
      <vt:lpstr>微软雅黑</vt:lpstr>
      <vt:lpstr>微软雅黑</vt:lpstr>
      <vt:lpstr>Arial</vt:lpstr>
      <vt:lpstr>Bernard MT Condensed</vt:lpstr>
      <vt:lpstr>Calibri</vt:lpstr>
      <vt:lpstr>Calibri Light</vt:lpstr>
      <vt:lpstr>Century Gothic</vt:lpstr>
      <vt:lpstr>Ebrima</vt:lpstr>
      <vt:lpstr>Impact</vt:lpstr>
      <vt:lpstr>Stencil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简约工作汇报PPT模板</dc:title>
  <dc:creator>User</dc:creator>
  <cp:lastModifiedBy>dreamsummit</cp:lastModifiedBy>
  <cp:revision>11</cp:revision>
  <dcterms:created xsi:type="dcterms:W3CDTF">2017-12-05T04:30:10Z</dcterms:created>
  <dcterms:modified xsi:type="dcterms:W3CDTF">2017-12-14T06:00:41Z</dcterms:modified>
</cp:coreProperties>
</file>