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83" r:id="rId5"/>
    <p:sldId id="260" r:id="rId6"/>
    <p:sldId id="281" r:id="rId7"/>
    <p:sldId id="261" r:id="rId8"/>
    <p:sldId id="265" r:id="rId9"/>
    <p:sldId id="267" r:id="rId10"/>
    <p:sldId id="266" r:id="rId11"/>
    <p:sldId id="284" r:id="rId12"/>
    <p:sldId id="268" r:id="rId13"/>
    <p:sldId id="269" r:id="rId14"/>
    <p:sldId id="271" r:id="rId15"/>
    <p:sldId id="270" r:id="rId16"/>
    <p:sldId id="272" r:id="rId17"/>
    <p:sldId id="285" r:id="rId18"/>
    <p:sldId id="274" r:id="rId19"/>
    <p:sldId id="273" r:id="rId20"/>
    <p:sldId id="275" r:id="rId21"/>
    <p:sldId id="276" r:id="rId22"/>
    <p:sldId id="277" r:id="rId23"/>
    <p:sldId id="286" r:id="rId24"/>
    <p:sldId id="278" r:id="rId25"/>
    <p:sldId id="279" r:id="rId26"/>
    <p:sldId id="280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1F25"/>
    <a:srgbClr val="C0504D"/>
    <a:srgbClr val="79462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活动估算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40183</c:v>
                </c:pt>
                <c:pt idx="1" c:formatCode="yyyy/m/d">
                  <c:v>40549</c:v>
                </c:pt>
                <c:pt idx="2" c:formatCode="yyyy/m/d">
                  <c:v>40915</c:v>
                </c:pt>
                <c:pt idx="3" c:formatCode="yyyy/m/d">
                  <c:v>41282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40183</c:v>
                </c:pt>
                <c:pt idx="1" c:formatCode="yyyy/m/d">
                  <c:v>40549</c:v>
                </c:pt>
                <c:pt idx="2" c:formatCode="yyyy/m/d">
                  <c:v>40915</c:v>
                </c:pt>
                <c:pt idx="3" c:formatCode="yyyy/m/d">
                  <c:v>41282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0320712"/>
        <c:axId val="470316448"/>
      </c:radarChart>
      <c:catAx>
        <c:axId val="47032071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70316448"/>
        <c:crosses val="autoZero"/>
        <c:auto val="1"/>
        <c:lblAlgn val="ctr"/>
        <c:lblOffset val="100"/>
        <c:noMultiLvlLbl val="0"/>
      </c:catAx>
      <c:valAx>
        <c:axId val="470316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70320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预算方案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69694728"/>
        <c:axId val="769695056"/>
      </c:lineChart>
      <c:catAx>
        <c:axId val="769694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69695056"/>
        <c:crosses val="autoZero"/>
        <c:auto val="1"/>
        <c:lblAlgn val="ctr"/>
        <c:lblOffset val="100"/>
        <c:noMultiLvlLbl val="0"/>
      </c:catAx>
      <c:valAx>
        <c:axId val="76969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69694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预算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5722232"/>
        <c:axId val="691005880"/>
      </c:barChart>
      <c:catAx>
        <c:axId val="815722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91005880"/>
        <c:crosses val="autoZero"/>
        <c:auto val="1"/>
        <c:lblAlgn val="ctr"/>
        <c:lblOffset val="100"/>
        <c:noMultiLvlLbl val="0"/>
      </c:catAx>
      <c:valAx>
        <c:axId val="691005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15722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diagrams/_rels/data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diagrams/_rels/drawing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88B1FC-AB65-4275-8961-4D145C36B50E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A773128E-56C8-4F21-A303-CE77CD3411DA}">
      <dgm:prSet phldrT="[文本]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/>
            <a:t>活动背景介绍</a:t>
          </a:r>
        </a:p>
      </dgm:t>
    </dgm:pt>
    <dgm:pt modelId="{A92C25AB-5502-46E1-B880-57B7D3D35A8E}" cxnId="{5B6C4D39-AB69-4B49-9AA6-3AAFB5D37D44}" type="parTrans">
      <dgm:prSet/>
      <dgm:spPr/>
      <dgm:t>
        <a:bodyPr/>
        <a:lstStyle/>
        <a:p>
          <a:endParaRPr lang="zh-CN" altLang="en-US"/>
        </a:p>
      </dgm:t>
    </dgm:pt>
    <dgm:pt modelId="{3A2E75F6-0033-42CA-BE7C-5F15A1578DAE}" cxnId="{5B6C4D39-AB69-4B49-9AA6-3AAFB5D37D44}" type="sibTrans">
      <dgm:prSet/>
      <dgm:spPr/>
      <dgm:t>
        <a:bodyPr/>
        <a:lstStyle/>
        <a:p>
          <a:endParaRPr lang="zh-CN" altLang="en-US"/>
        </a:p>
      </dgm:t>
    </dgm:pt>
    <dgm:pt modelId="{63AC53C3-8D1B-462C-A1D7-871A2813E056}">
      <dgm:prSet phldrT="[文本]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/>
            <a:t>活动执行保障</a:t>
          </a:r>
        </a:p>
      </dgm:t>
    </dgm:pt>
    <dgm:pt modelId="{4A1FCFFD-F1E8-4435-BB74-80AC4D842452}" cxnId="{1C5B0C44-E353-4E7E-B390-32B61AB6AF12}" type="parTrans">
      <dgm:prSet/>
      <dgm:spPr/>
      <dgm:t>
        <a:bodyPr/>
        <a:lstStyle/>
        <a:p>
          <a:endParaRPr lang="zh-CN" altLang="en-US"/>
        </a:p>
      </dgm:t>
    </dgm:pt>
    <dgm:pt modelId="{711D4311-AD83-4651-9214-6EDA51625854}" cxnId="{1C5B0C44-E353-4E7E-B390-32B61AB6AF12}" type="sibTrans">
      <dgm:prSet/>
      <dgm:spPr/>
      <dgm:t>
        <a:bodyPr/>
        <a:lstStyle/>
        <a:p>
          <a:endParaRPr lang="zh-CN" altLang="en-US"/>
        </a:p>
      </dgm:t>
    </dgm:pt>
    <dgm:pt modelId="{4FA3E5C0-51C7-4FB5-A657-5A29721840B3}">
      <dgm:prSet phldrT="[文本]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/>
            <a:t>活动财务预算</a:t>
          </a:r>
        </a:p>
      </dgm:t>
    </dgm:pt>
    <dgm:pt modelId="{5B753C96-D2D6-4DB9-A9DC-60BCB32F3F8E}" cxnId="{1B198C96-826F-40BC-B9BA-C1F610400690}" type="parTrans">
      <dgm:prSet/>
      <dgm:spPr/>
      <dgm:t>
        <a:bodyPr/>
        <a:lstStyle/>
        <a:p>
          <a:endParaRPr lang="zh-CN" altLang="en-US"/>
        </a:p>
      </dgm:t>
    </dgm:pt>
    <dgm:pt modelId="{DF882922-192C-4754-A174-491D4BE86385}" cxnId="{1B198C96-826F-40BC-B9BA-C1F610400690}" type="sibTrans">
      <dgm:prSet/>
      <dgm:spPr/>
      <dgm:t>
        <a:bodyPr/>
        <a:lstStyle/>
        <a:p>
          <a:endParaRPr lang="zh-CN" altLang="en-US"/>
        </a:p>
      </dgm:t>
    </dgm:pt>
    <dgm:pt modelId="{71045831-56FA-4C61-AA2D-93A41F6EB4E0}">
      <dgm:prSet phldrT="[文本]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/>
            <a:t>活动效果展望</a:t>
          </a:r>
        </a:p>
      </dgm:t>
    </dgm:pt>
    <dgm:pt modelId="{E7A8155E-D4AB-4350-AFF2-635EAB0EA485}" cxnId="{B09DAC00-D606-4E9F-9779-479968E561F4}" type="parTrans">
      <dgm:prSet/>
      <dgm:spPr/>
      <dgm:t>
        <a:bodyPr/>
        <a:lstStyle/>
        <a:p>
          <a:endParaRPr lang="zh-CN" altLang="en-US"/>
        </a:p>
      </dgm:t>
    </dgm:pt>
    <dgm:pt modelId="{5A1FFA26-73E2-4FAE-9589-F6517331A890}" cxnId="{B09DAC00-D606-4E9F-9779-479968E561F4}" type="sibTrans">
      <dgm:prSet/>
      <dgm:spPr/>
      <dgm:t>
        <a:bodyPr/>
        <a:lstStyle/>
        <a:p>
          <a:endParaRPr lang="zh-CN" altLang="en-US"/>
        </a:p>
      </dgm:t>
    </dgm:pt>
    <dgm:pt modelId="{5A58CA39-86A8-4787-B5AD-24572866FFA9}" type="pres">
      <dgm:prSet presAssocID="{B088B1FC-AB65-4275-8961-4D145C36B50E}" presName="Name0" presStyleCnt="0">
        <dgm:presLayoutVars>
          <dgm:chMax val="7"/>
          <dgm:chPref val="7"/>
          <dgm:dir/>
        </dgm:presLayoutVars>
      </dgm:prSet>
      <dgm:spPr/>
    </dgm:pt>
    <dgm:pt modelId="{1409EA02-A6B7-4E37-AEEA-33E516C30332}" type="pres">
      <dgm:prSet presAssocID="{B088B1FC-AB65-4275-8961-4D145C36B50E}" presName="Name1" presStyleCnt="0"/>
      <dgm:spPr/>
    </dgm:pt>
    <dgm:pt modelId="{89EDF14D-6129-4AEC-A012-C3E033712976}" type="pres">
      <dgm:prSet presAssocID="{B088B1FC-AB65-4275-8961-4D145C36B50E}" presName="cycle" presStyleCnt="0"/>
      <dgm:spPr/>
    </dgm:pt>
    <dgm:pt modelId="{6A1A0850-DF84-4483-9F13-20137E860789}" type="pres">
      <dgm:prSet presAssocID="{B088B1FC-AB65-4275-8961-4D145C36B50E}" presName="srcNode" presStyleLbl="node1" presStyleIdx="0" presStyleCnt="4"/>
      <dgm:spPr/>
    </dgm:pt>
    <dgm:pt modelId="{51E4E69D-5318-41B2-B0D6-12BE881BE9F4}" type="pres">
      <dgm:prSet presAssocID="{B088B1FC-AB65-4275-8961-4D145C36B50E}" presName="conn" presStyleLbl="parChTrans1D2" presStyleIdx="0" presStyleCnt="1" custLinFactNeighborX="-12025" custLinFactNeighborY="-3459"/>
      <dgm:spPr/>
    </dgm:pt>
    <dgm:pt modelId="{9F541E7E-5832-45B1-97C6-D160F37E45BC}" type="pres">
      <dgm:prSet presAssocID="{B088B1FC-AB65-4275-8961-4D145C36B50E}" presName="extraNode" presStyleLbl="node1" presStyleIdx="0" presStyleCnt="4"/>
      <dgm:spPr/>
    </dgm:pt>
    <dgm:pt modelId="{C895EFA3-88E4-495B-A5F3-0F8094783745}" type="pres">
      <dgm:prSet presAssocID="{B088B1FC-AB65-4275-8961-4D145C36B50E}" presName="dstNode" presStyleLbl="node1" presStyleIdx="0" presStyleCnt="4"/>
      <dgm:spPr/>
    </dgm:pt>
    <dgm:pt modelId="{F5D27C4F-B024-42FF-9D00-B939ABD0DA47}" type="pres">
      <dgm:prSet presAssocID="{A773128E-56C8-4F21-A303-CE77CD3411DA}" presName="text_1" presStyleLbl="node1" presStyleIdx="0" presStyleCnt="4">
        <dgm:presLayoutVars>
          <dgm:bulletEnabled val="1"/>
        </dgm:presLayoutVars>
      </dgm:prSet>
      <dgm:spPr/>
    </dgm:pt>
    <dgm:pt modelId="{4EA21BC2-AF7B-4D10-81DB-DF20BA947240}" type="pres">
      <dgm:prSet presAssocID="{A773128E-56C8-4F21-A303-CE77CD3411DA}" presName="accent_1" presStyleCnt="0"/>
      <dgm:spPr/>
    </dgm:pt>
    <dgm:pt modelId="{09770CD9-2FEB-427E-95A8-DE5DA921ABAA}" type="pres">
      <dgm:prSet presAssocID="{A773128E-56C8-4F21-A303-CE77CD3411DA}" presName="accentRepeatNode" presStyleLbl="solidFgAcc1" presStyleIdx="0" presStyleCnt="4"/>
      <dgm:spPr>
        <a:solidFill>
          <a:srgbClr val="C0504D"/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</dgm:pt>
    <dgm:pt modelId="{6FC9B27A-FC0B-4919-8D24-6B8B9C1A74D0}" type="pres">
      <dgm:prSet presAssocID="{63AC53C3-8D1B-462C-A1D7-871A2813E056}" presName="text_2" presStyleLbl="node1" presStyleIdx="1" presStyleCnt="4">
        <dgm:presLayoutVars>
          <dgm:bulletEnabled val="1"/>
        </dgm:presLayoutVars>
      </dgm:prSet>
      <dgm:spPr/>
    </dgm:pt>
    <dgm:pt modelId="{FA56760F-729F-44DC-9EE5-46CCD9AE6828}" type="pres">
      <dgm:prSet presAssocID="{63AC53C3-8D1B-462C-A1D7-871A2813E056}" presName="accent_2" presStyleCnt="0"/>
      <dgm:spPr/>
    </dgm:pt>
    <dgm:pt modelId="{F5B0A5AD-A2A3-49B9-B083-5B39602DF897}" type="pres">
      <dgm:prSet presAssocID="{63AC53C3-8D1B-462C-A1D7-871A2813E056}" presName="accentRepeatNode" presStyleLbl="solidFgAcc1" presStyleIdx="1" presStyleCnt="4"/>
      <dgm:spPr>
        <a:ln>
          <a:solidFill>
            <a:srgbClr val="B41F25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</dgm:pt>
    <dgm:pt modelId="{73569F20-C2BD-4625-B814-F046323979DB}" type="pres">
      <dgm:prSet presAssocID="{4FA3E5C0-51C7-4FB5-A657-5A29721840B3}" presName="text_3" presStyleLbl="node1" presStyleIdx="2" presStyleCnt="4">
        <dgm:presLayoutVars>
          <dgm:bulletEnabled val="1"/>
        </dgm:presLayoutVars>
      </dgm:prSet>
      <dgm:spPr/>
    </dgm:pt>
    <dgm:pt modelId="{4E289ADF-D3CE-4440-B5BC-82DDD0A649D0}" type="pres">
      <dgm:prSet presAssocID="{4FA3E5C0-51C7-4FB5-A657-5A29721840B3}" presName="accent_3" presStyleCnt="0"/>
      <dgm:spPr/>
    </dgm:pt>
    <dgm:pt modelId="{4CB36FDB-8BB0-435A-B9E0-258D039A3379}" type="pres">
      <dgm:prSet presAssocID="{4FA3E5C0-51C7-4FB5-A657-5A29721840B3}" presName="accentRepeatNode" presStyleLbl="solidFgAcc1" presStyleIdx="2" presStyleCnt="4"/>
      <dgm:spPr>
        <a:solidFill>
          <a:srgbClr val="C0504D"/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</dgm:pt>
    <dgm:pt modelId="{43AF3CA2-B383-418F-BEEA-1E18BB94375E}" type="pres">
      <dgm:prSet presAssocID="{71045831-56FA-4C61-AA2D-93A41F6EB4E0}" presName="text_4" presStyleLbl="node1" presStyleIdx="3" presStyleCnt="4">
        <dgm:presLayoutVars>
          <dgm:bulletEnabled val="1"/>
        </dgm:presLayoutVars>
      </dgm:prSet>
      <dgm:spPr/>
    </dgm:pt>
    <dgm:pt modelId="{F4DF2056-91FA-490B-B682-72DF93326CDF}" type="pres">
      <dgm:prSet presAssocID="{71045831-56FA-4C61-AA2D-93A41F6EB4E0}" presName="accent_4" presStyleCnt="0"/>
      <dgm:spPr/>
    </dgm:pt>
    <dgm:pt modelId="{4E6BB68A-2900-4D96-A057-DB9101C238DA}" type="pres">
      <dgm:prSet presAssocID="{71045831-56FA-4C61-AA2D-93A41F6EB4E0}" presName="accentRepeatNode" presStyleLbl="solidFgAcc1" presStyleIdx="3" presStyleCnt="4"/>
      <dgm:spPr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</dgm:pt>
  </dgm:ptLst>
  <dgm:cxnLst>
    <dgm:cxn modelId="{B09DAC00-D606-4E9F-9779-479968E561F4}" srcId="{B088B1FC-AB65-4275-8961-4D145C36B50E}" destId="{71045831-56FA-4C61-AA2D-93A41F6EB4E0}" srcOrd="3" destOrd="0" parTransId="{E7A8155E-D4AB-4350-AFF2-635EAB0EA485}" sibTransId="{5A1FFA26-73E2-4FAE-9589-F6517331A890}"/>
    <dgm:cxn modelId="{9EDE4007-E43D-4A35-9DCB-428AE0C58123}" type="presOf" srcId="{B088B1FC-AB65-4275-8961-4D145C36B50E}" destId="{5A58CA39-86A8-4787-B5AD-24572866FFA9}" srcOrd="0" destOrd="0" presId="urn:microsoft.com/office/officeart/2008/layout/VerticalCurvedList"/>
    <dgm:cxn modelId="{8DDA3A36-BA54-40E5-9EEF-130EDA42C2BE}" type="presOf" srcId="{71045831-56FA-4C61-AA2D-93A41F6EB4E0}" destId="{43AF3CA2-B383-418F-BEEA-1E18BB94375E}" srcOrd="0" destOrd="0" presId="urn:microsoft.com/office/officeart/2008/layout/VerticalCurvedList"/>
    <dgm:cxn modelId="{5B6C4D39-AB69-4B49-9AA6-3AAFB5D37D44}" srcId="{B088B1FC-AB65-4275-8961-4D145C36B50E}" destId="{A773128E-56C8-4F21-A303-CE77CD3411DA}" srcOrd="0" destOrd="0" parTransId="{A92C25AB-5502-46E1-B880-57B7D3D35A8E}" sibTransId="{3A2E75F6-0033-42CA-BE7C-5F15A1578DAE}"/>
    <dgm:cxn modelId="{1C5B0C44-E353-4E7E-B390-32B61AB6AF12}" srcId="{B088B1FC-AB65-4275-8961-4D145C36B50E}" destId="{63AC53C3-8D1B-462C-A1D7-871A2813E056}" srcOrd="1" destOrd="0" parTransId="{4A1FCFFD-F1E8-4435-BB74-80AC4D842452}" sibTransId="{711D4311-AD83-4651-9214-6EDA51625854}"/>
    <dgm:cxn modelId="{A6F8828A-9C06-4748-888D-19C231FE74A2}" type="presOf" srcId="{4FA3E5C0-51C7-4FB5-A657-5A29721840B3}" destId="{73569F20-C2BD-4625-B814-F046323979DB}" srcOrd="0" destOrd="0" presId="urn:microsoft.com/office/officeart/2008/layout/VerticalCurvedList"/>
    <dgm:cxn modelId="{B48E6F8E-478D-4C1D-A221-3537DBF4E844}" type="presOf" srcId="{63AC53C3-8D1B-462C-A1D7-871A2813E056}" destId="{6FC9B27A-FC0B-4919-8D24-6B8B9C1A74D0}" srcOrd="0" destOrd="0" presId="urn:microsoft.com/office/officeart/2008/layout/VerticalCurvedList"/>
    <dgm:cxn modelId="{1B198C96-826F-40BC-B9BA-C1F610400690}" srcId="{B088B1FC-AB65-4275-8961-4D145C36B50E}" destId="{4FA3E5C0-51C7-4FB5-A657-5A29721840B3}" srcOrd="2" destOrd="0" parTransId="{5B753C96-D2D6-4DB9-A9DC-60BCB32F3F8E}" sibTransId="{DF882922-192C-4754-A174-491D4BE86385}"/>
    <dgm:cxn modelId="{A6B225BB-94A3-4A5B-BF53-EE9BDA352F5A}" type="presOf" srcId="{A773128E-56C8-4F21-A303-CE77CD3411DA}" destId="{F5D27C4F-B024-42FF-9D00-B939ABD0DA47}" srcOrd="0" destOrd="0" presId="urn:microsoft.com/office/officeart/2008/layout/VerticalCurvedList"/>
    <dgm:cxn modelId="{100CE6F2-2020-4E34-9224-2610180D8485}" type="presOf" srcId="{3A2E75F6-0033-42CA-BE7C-5F15A1578DAE}" destId="{51E4E69D-5318-41B2-B0D6-12BE881BE9F4}" srcOrd="0" destOrd="0" presId="urn:microsoft.com/office/officeart/2008/layout/VerticalCurvedList"/>
    <dgm:cxn modelId="{8D49FCAC-D662-4C5E-ACCB-E78472869238}" type="presParOf" srcId="{5A58CA39-86A8-4787-B5AD-24572866FFA9}" destId="{1409EA02-A6B7-4E37-AEEA-33E516C30332}" srcOrd="0" destOrd="0" presId="urn:microsoft.com/office/officeart/2008/layout/VerticalCurvedList"/>
    <dgm:cxn modelId="{60F2CCCB-9A30-4502-A645-25B5C98E7C7C}" type="presParOf" srcId="{1409EA02-A6B7-4E37-AEEA-33E516C30332}" destId="{89EDF14D-6129-4AEC-A012-C3E033712976}" srcOrd="0" destOrd="0" presId="urn:microsoft.com/office/officeart/2008/layout/VerticalCurvedList"/>
    <dgm:cxn modelId="{6B0F11CD-4A4A-482A-9393-D822548065BC}" type="presParOf" srcId="{89EDF14D-6129-4AEC-A012-C3E033712976}" destId="{6A1A0850-DF84-4483-9F13-20137E860789}" srcOrd="0" destOrd="0" presId="urn:microsoft.com/office/officeart/2008/layout/VerticalCurvedList"/>
    <dgm:cxn modelId="{8EBEF5F6-D929-49AC-92D8-EAD98482E8A6}" type="presParOf" srcId="{89EDF14D-6129-4AEC-A012-C3E033712976}" destId="{51E4E69D-5318-41B2-B0D6-12BE881BE9F4}" srcOrd="1" destOrd="0" presId="urn:microsoft.com/office/officeart/2008/layout/VerticalCurvedList"/>
    <dgm:cxn modelId="{9DC998FF-BBD5-4C74-94E3-F587235E912C}" type="presParOf" srcId="{89EDF14D-6129-4AEC-A012-C3E033712976}" destId="{9F541E7E-5832-45B1-97C6-D160F37E45BC}" srcOrd="2" destOrd="0" presId="urn:microsoft.com/office/officeart/2008/layout/VerticalCurvedList"/>
    <dgm:cxn modelId="{D18C0EBA-E76D-4DE1-A9E9-6DAC55009696}" type="presParOf" srcId="{89EDF14D-6129-4AEC-A012-C3E033712976}" destId="{C895EFA3-88E4-495B-A5F3-0F8094783745}" srcOrd="3" destOrd="0" presId="urn:microsoft.com/office/officeart/2008/layout/VerticalCurvedList"/>
    <dgm:cxn modelId="{F4089817-C61F-4701-BFB9-479E75AC10F5}" type="presParOf" srcId="{1409EA02-A6B7-4E37-AEEA-33E516C30332}" destId="{F5D27C4F-B024-42FF-9D00-B939ABD0DA47}" srcOrd="1" destOrd="0" presId="urn:microsoft.com/office/officeart/2008/layout/VerticalCurvedList"/>
    <dgm:cxn modelId="{1CD647D0-C5D9-435E-B453-097A5CD445D8}" type="presParOf" srcId="{1409EA02-A6B7-4E37-AEEA-33E516C30332}" destId="{4EA21BC2-AF7B-4D10-81DB-DF20BA947240}" srcOrd="2" destOrd="0" presId="urn:microsoft.com/office/officeart/2008/layout/VerticalCurvedList"/>
    <dgm:cxn modelId="{31EA0ECC-6C8B-4207-967D-9D06D71DDFB3}" type="presParOf" srcId="{4EA21BC2-AF7B-4D10-81DB-DF20BA947240}" destId="{09770CD9-2FEB-427E-95A8-DE5DA921ABAA}" srcOrd="0" destOrd="0" presId="urn:microsoft.com/office/officeart/2008/layout/VerticalCurvedList"/>
    <dgm:cxn modelId="{DEB8C1BC-C069-45C7-BAE9-ABAA41094E7C}" type="presParOf" srcId="{1409EA02-A6B7-4E37-AEEA-33E516C30332}" destId="{6FC9B27A-FC0B-4919-8D24-6B8B9C1A74D0}" srcOrd="3" destOrd="0" presId="urn:microsoft.com/office/officeart/2008/layout/VerticalCurvedList"/>
    <dgm:cxn modelId="{C5D61C79-6CDA-4F66-82A6-11F285CE2C7A}" type="presParOf" srcId="{1409EA02-A6B7-4E37-AEEA-33E516C30332}" destId="{FA56760F-729F-44DC-9EE5-46CCD9AE6828}" srcOrd="4" destOrd="0" presId="urn:microsoft.com/office/officeart/2008/layout/VerticalCurvedList"/>
    <dgm:cxn modelId="{9C289512-9933-46A3-B538-34C05570AD30}" type="presParOf" srcId="{FA56760F-729F-44DC-9EE5-46CCD9AE6828}" destId="{F5B0A5AD-A2A3-49B9-B083-5B39602DF897}" srcOrd="0" destOrd="0" presId="urn:microsoft.com/office/officeart/2008/layout/VerticalCurvedList"/>
    <dgm:cxn modelId="{CD1C9D7D-21CC-4740-84C9-A41B9C047F8B}" type="presParOf" srcId="{1409EA02-A6B7-4E37-AEEA-33E516C30332}" destId="{73569F20-C2BD-4625-B814-F046323979DB}" srcOrd="5" destOrd="0" presId="urn:microsoft.com/office/officeart/2008/layout/VerticalCurvedList"/>
    <dgm:cxn modelId="{D30F7D49-682A-4494-962A-E0EAAE9FD8C4}" type="presParOf" srcId="{1409EA02-A6B7-4E37-AEEA-33E516C30332}" destId="{4E289ADF-D3CE-4440-B5BC-82DDD0A649D0}" srcOrd="6" destOrd="0" presId="urn:microsoft.com/office/officeart/2008/layout/VerticalCurvedList"/>
    <dgm:cxn modelId="{54AB3D87-A51D-40AF-822C-C164163983CD}" type="presParOf" srcId="{4E289ADF-D3CE-4440-B5BC-82DDD0A649D0}" destId="{4CB36FDB-8BB0-435A-B9E0-258D039A3379}" srcOrd="0" destOrd="0" presId="urn:microsoft.com/office/officeart/2008/layout/VerticalCurvedList"/>
    <dgm:cxn modelId="{3428FE6B-F593-40BA-A9BA-F21F36BF9A1F}" type="presParOf" srcId="{1409EA02-A6B7-4E37-AEEA-33E516C30332}" destId="{43AF3CA2-B383-418F-BEEA-1E18BB94375E}" srcOrd="7" destOrd="0" presId="urn:microsoft.com/office/officeart/2008/layout/VerticalCurvedList"/>
    <dgm:cxn modelId="{E70597D7-5246-47F3-901B-947D85225689}" type="presParOf" srcId="{1409EA02-A6B7-4E37-AEEA-33E516C30332}" destId="{F4DF2056-91FA-490B-B682-72DF93326CDF}" srcOrd="8" destOrd="0" presId="urn:microsoft.com/office/officeart/2008/layout/VerticalCurvedList"/>
    <dgm:cxn modelId="{6F3BBF4B-1D0F-4633-A12F-46D935432CCB}" type="presParOf" srcId="{F4DF2056-91FA-490B-B682-72DF93326CDF}" destId="{4E6BB68A-2900-4D96-A057-DB9101C238D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032CF9B-EEE6-49C6-A394-1A60F41680C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ECC20F8-129E-4792-AE99-505F10132B44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预算</a:t>
          </a:r>
        </a:p>
      </dgm:t>
    </dgm:pt>
    <dgm:pt modelId="{BD1E92F0-7408-4909-90D8-459770D01BBD}" cxnId="{7C877E08-6514-4821-BE96-9A4EC455C23B}" type="parTrans">
      <dgm:prSet/>
      <dgm:spPr/>
      <dgm:t>
        <a:bodyPr/>
        <a:lstStyle/>
        <a:p>
          <a:endParaRPr lang="zh-CN" altLang="en-US"/>
        </a:p>
      </dgm:t>
    </dgm:pt>
    <dgm:pt modelId="{08307B8D-7241-4AC0-B58D-2819873FC196}" cxnId="{7C877E08-6514-4821-BE96-9A4EC455C23B}" type="sibTrans">
      <dgm:prSet/>
      <dgm:spPr/>
      <dgm:t>
        <a:bodyPr/>
        <a:lstStyle/>
        <a:p>
          <a:endParaRPr lang="zh-CN" altLang="en-US"/>
        </a:p>
      </dgm:t>
    </dgm:pt>
    <dgm:pt modelId="{BBEFB6EB-B315-4CF3-B8E6-340FA356C6A2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方法一</a:t>
          </a:r>
        </a:p>
      </dgm:t>
    </dgm:pt>
    <dgm:pt modelId="{9E028C74-2018-490C-991C-40C15D83FFDE}" cxnId="{C563A8EF-D8E5-48FD-98D8-3501CC0F3F6A}" type="parTrans">
      <dgm:prSet/>
      <dgm:spPr/>
      <dgm:t>
        <a:bodyPr/>
        <a:lstStyle/>
        <a:p>
          <a:endParaRPr lang="zh-CN" altLang="en-US"/>
        </a:p>
      </dgm:t>
    </dgm:pt>
    <dgm:pt modelId="{DCC040C2-29BE-4745-B01C-9B40964AEEDF}" cxnId="{C563A8EF-D8E5-48FD-98D8-3501CC0F3F6A}" type="sibTrans">
      <dgm:prSet/>
      <dgm:spPr/>
      <dgm:t>
        <a:bodyPr/>
        <a:lstStyle/>
        <a:p>
          <a:endParaRPr lang="zh-CN" altLang="en-US"/>
        </a:p>
      </dgm:t>
    </dgm:pt>
    <dgm:pt modelId="{4EE62B1B-FF35-4496-AE12-D2052BCCD9F5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方法二</a:t>
          </a:r>
        </a:p>
      </dgm:t>
    </dgm:pt>
    <dgm:pt modelId="{1D7AB07C-EFD0-479C-B019-41645697CEA7}" cxnId="{3F55DED1-6900-42F6-A294-2D46805B5C73}" type="parTrans">
      <dgm:prSet/>
      <dgm:spPr/>
      <dgm:t>
        <a:bodyPr/>
        <a:lstStyle/>
        <a:p>
          <a:endParaRPr lang="zh-CN" altLang="en-US"/>
        </a:p>
      </dgm:t>
    </dgm:pt>
    <dgm:pt modelId="{EBCCD7D7-78D3-4D7E-AA03-65599918B5BD}" cxnId="{3F55DED1-6900-42F6-A294-2D46805B5C73}" type="sibTrans">
      <dgm:prSet/>
      <dgm:spPr/>
      <dgm:t>
        <a:bodyPr/>
        <a:lstStyle/>
        <a:p>
          <a:endParaRPr lang="zh-CN" altLang="en-US"/>
        </a:p>
      </dgm:t>
    </dgm:pt>
    <dgm:pt modelId="{94259A47-114E-487B-87A9-DD31F5ED5F7F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预算</a:t>
          </a:r>
        </a:p>
      </dgm:t>
    </dgm:pt>
    <dgm:pt modelId="{D668C727-177C-4A39-8128-4F7F646269AF}" cxnId="{BD7F76E5-EA86-4972-97FA-12C9EB2A7479}" type="parTrans">
      <dgm:prSet/>
      <dgm:spPr/>
      <dgm:t>
        <a:bodyPr/>
        <a:lstStyle/>
        <a:p>
          <a:endParaRPr lang="zh-CN" altLang="en-US"/>
        </a:p>
      </dgm:t>
    </dgm:pt>
    <dgm:pt modelId="{889D1FCB-8B5C-4CE1-AFFD-2DF7732772D2}" cxnId="{BD7F76E5-EA86-4972-97FA-12C9EB2A7479}" type="sibTrans">
      <dgm:prSet/>
      <dgm:spPr/>
      <dgm:t>
        <a:bodyPr/>
        <a:lstStyle/>
        <a:p>
          <a:endParaRPr lang="zh-CN" altLang="en-US"/>
        </a:p>
      </dgm:t>
    </dgm:pt>
    <dgm:pt modelId="{AD6331E5-8736-4DCF-85C8-835F91FDBC64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方法一</a:t>
          </a:r>
        </a:p>
      </dgm:t>
    </dgm:pt>
    <dgm:pt modelId="{6015BE8F-1A4E-498D-AD2D-40BDFD3EAFC4}" cxnId="{78EB6A1C-0809-428F-820B-FABB20224058}" type="parTrans">
      <dgm:prSet/>
      <dgm:spPr/>
      <dgm:t>
        <a:bodyPr/>
        <a:lstStyle/>
        <a:p>
          <a:endParaRPr lang="zh-CN" altLang="en-US"/>
        </a:p>
      </dgm:t>
    </dgm:pt>
    <dgm:pt modelId="{82715AD6-4C27-4401-8C6B-670357DA03C0}" cxnId="{78EB6A1C-0809-428F-820B-FABB20224058}" type="sibTrans">
      <dgm:prSet/>
      <dgm:spPr/>
      <dgm:t>
        <a:bodyPr/>
        <a:lstStyle/>
        <a:p>
          <a:endParaRPr lang="zh-CN" altLang="en-US"/>
        </a:p>
      </dgm:t>
    </dgm:pt>
    <dgm:pt modelId="{9C91531C-AD4F-4F59-940F-54C7C8B1FD8B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方法二</a:t>
          </a:r>
        </a:p>
      </dgm:t>
    </dgm:pt>
    <dgm:pt modelId="{67C39CE3-EE27-495C-9F56-2404069682C9}" cxnId="{0A16835F-04EE-48CD-9510-FDA50720E92E}" type="parTrans">
      <dgm:prSet/>
      <dgm:spPr/>
      <dgm:t>
        <a:bodyPr/>
        <a:lstStyle/>
        <a:p>
          <a:endParaRPr lang="zh-CN" altLang="en-US"/>
        </a:p>
      </dgm:t>
    </dgm:pt>
    <dgm:pt modelId="{5DBD65A7-7380-48AF-83E5-FA3FB223D0DA}" cxnId="{0A16835F-04EE-48CD-9510-FDA50720E92E}" type="sibTrans">
      <dgm:prSet/>
      <dgm:spPr/>
      <dgm:t>
        <a:bodyPr/>
        <a:lstStyle/>
        <a:p>
          <a:endParaRPr lang="zh-CN" altLang="en-US"/>
        </a:p>
      </dgm:t>
    </dgm:pt>
    <dgm:pt modelId="{352B7933-1A19-4292-A543-B8EAB3BF02CD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预算</a:t>
          </a:r>
        </a:p>
      </dgm:t>
    </dgm:pt>
    <dgm:pt modelId="{54CB5E79-CFA4-4E68-99C8-F31639F5D163}" cxnId="{0127A84A-5620-44E9-B9BA-481CE57BF736}" type="parTrans">
      <dgm:prSet/>
      <dgm:spPr/>
      <dgm:t>
        <a:bodyPr/>
        <a:lstStyle/>
        <a:p>
          <a:endParaRPr lang="zh-CN" altLang="en-US"/>
        </a:p>
      </dgm:t>
    </dgm:pt>
    <dgm:pt modelId="{D53B5058-E624-4D33-B851-E19468C0E8D4}" cxnId="{0127A84A-5620-44E9-B9BA-481CE57BF736}" type="sibTrans">
      <dgm:prSet/>
      <dgm:spPr/>
      <dgm:t>
        <a:bodyPr/>
        <a:lstStyle/>
        <a:p>
          <a:endParaRPr lang="zh-CN" altLang="en-US"/>
        </a:p>
      </dgm:t>
    </dgm:pt>
    <dgm:pt modelId="{CD5E1063-F29E-47E8-B77B-7F741CC6C328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方法一</a:t>
          </a:r>
        </a:p>
      </dgm:t>
    </dgm:pt>
    <dgm:pt modelId="{457A0DD3-B4D1-4951-99CA-79F30C1B1C6A}" cxnId="{E43FB7E6-582E-45C3-AE46-7270EF8EA361}" type="parTrans">
      <dgm:prSet/>
      <dgm:spPr/>
      <dgm:t>
        <a:bodyPr/>
        <a:lstStyle/>
        <a:p>
          <a:endParaRPr lang="zh-CN" altLang="en-US"/>
        </a:p>
      </dgm:t>
    </dgm:pt>
    <dgm:pt modelId="{07BE98F7-A98B-461B-B225-2AEDFB1E311F}" cxnId="{E43FB7E6-582E-45C3-AE46-7270EF8EA361}" type="sibTrans">
      <dgm:prSet/>
      <dgm:spPr/>
      <dgm:t>
        <a:bodyPr/>
        <a:lstStyle/>
        <a:p>
          <a:endParaRPr lang="zh-CN" altLang="en-US"/>
        </a:p>
      </dgm:t>
    </dgm:pt>
    <dgm:pt modelId="{DE6C882A-2D1B-4EDE-BFBC-FA46E316118C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方法二</a:t>
          </a:r>
        </a:p>
      </dgm:t>
    </dgm:pt>
    <dgm:pt modelId="{52147DB4-B9D7-4690-993B-86299B526A78}" cxnId="{40BA9E25-C3D4-4BCB-9EB6-186E12FEE68E}" type="parTrans">
      <dgm:prSet/>
      <dgm:spPr/>
      <dgm:t>
        <a:bodyPr/>
        <a:lstStyle/>
        <a:p>
          <a:endParaRPr lang="zh-CN" altLang="en-US"/>
        </a:p>
      </dgm:t>
    </dgm:pt>
    <dgm:pt modelId="{0FC03181-4383-4F7B-A606-6511C49E8CB1}" cxnId="{40BA9E25-C3D4-4BCB-9EB6-186E12FEE68E}" type="sibTrans">
      <dgm:prSet/>
      <dgm:spPr/>
      <dgm:t>
        <a:bodyPr/>
        <a:lstStyle/>
        <a:p>
          <a:endParaRPr lang="zh-CN" altLang="en-US"/>
        </a:p>
      </dgm:t>
    </dgm:pt>
    <dgm:pt modelId="{AA34DE33-A06B-48E8-BF70-FEC66E26789E}" type="pres">
      <dgm:prSet presAssocID="{6032CF9B-EEE6-49C6-A394-1A60F41680C8}" presName="Name0" presStyleCnt="0">
        <dgm:presLayoutVars>
          <dgm:dir/>
          <dgm:resizeHandles val="exact"/>
        </dgm:presLayoutVars>
      </dgm:prSet>
      <dgm:spPr/>
    </dgm:pt>
    <dgm:pt modelId="{92B35C2E-6F31-46F6-B206-658557431359}" type="pres">
      <dgm:prSet presAssocID="{DECC20F8-129E-4792-AE99-505F10132B44}" presName="node" presStyleLbl="node1" presStyleIdx="0" presStyleCnt="3">
        <dgm:presLayoutVars>
          <dgm:bulletEnabled val="1"/>
        </dgm:presLayoutVars>
      </dgm:prSet>
      <dgm:spPr/>
    </dgm:pt>
    <dgm:pt modelId="{90C7BA2D-8766-4BEF-8B14-6C8840563D4E}" type="pres">
      <dgm:prSet presAssocID="{08307B8D-7241-4AC0-B58D-2819873FC196}" presName="sibTrans" presStyleCnt="0"/>
      <dgm:spPr/>
    </dgm:pt>
    <dgm:pt modelId="{21A36F17-F5A7-4098-B505-6D8649D1ED64}" type="pres">
      <dgm:prSet presAssocID="{94259A47-114E-487B-87A9-DD31F5ED5F7F}" presName="node" presStyleLbl="node1" presStyleIdx="1" presStyleCnt="3">
        <dgm:presLayoutVars>
          <dgm:bulletEnabled val="1"/>
        </dgm:presLayoutVars>
      </dgm:prSet>
      <dgm:spPr/>
    </dgm:pt>
    <dgm:pt modelId="{4C7AFC34-41E5-4D4B-827C-25919E410AEB}" type="pres">
      <dgm:prSet presAssocID="{889D1FCB-8B5C-4CE1-AFFD-2DF7732772D2}" presName="sibTrans" presStyleCnt="0"/>
      <dgm:spPr/>
    </dgm:pt>
    <dgm:pt modelId="{247FCA64-05A5-4B08-A558-BEA697C05433}" type="pres">
      <dgm:prSet presAssocID="{352B7933-1A19-4292-A543-B8EAB3BF02CD}" presName="node" presStyleLbl="node1" presStyleIdx="2" presStyleCnt="3">
        <dgm:presLayoutVars>
          <dgm:bulletEnabled val="1"/>
        </dgm:presLayoutVars>
      </dgm:prSet>
      <dgm:spPr/>
    </dgm:pt>
  </dgm:ptLst>
  <dgm:cxnLst>
    <dgm:cxn modelId="{7C877E08-6514-4821-BE96-9A4EC455C23B}" srcId="{6032CF9B-EEE6-49C6-A394-1A60F41680C8}" destId="{DECC20F8-129E-4792-AE99-505F10132B44}" srcOrd="0" destOrd="0" parTransId="{BD1E92F0-7408-4909-90D8-459770D01BBD}" sibTransId="{08307B8D-7241-4AC0-B58D-2819873FC196}"/>
    <dgm:cxn modelId="{78EB6A1C-0809-428F-820B-FABB20224058}" srcId="{94259A47-114E-487B-87A9-DD31F5ED5F7F}" destId="{AD6331E5-8736-4DCF-85C8-835F91FDBC64}" srcOrd="0" destOrd="0" parTransId="{6015BE8F-1A4E-498D-AD2D-40BDFD3EAFC4}" sibTransId="{82715AD6-4C27-4401-8C6B-670357DA03C0}"/>
    <dgm:cxn modelId="{40BA9E25-C3D4-4BCB-9EB6-186E12FEE68E}" srcId="{352B7933-1A19-4292-A543-B8EAB3BF02CD}" destId="{DE6C882A-2D1B-4EDE-BFBC-FA46E316118C}" srcOrd="1" destOrd="0" parTransId="{52147DB4-B9D7-4690-993B-86299B526A78}" sibTransId="{0FC03181-4383-4F7B-A606-6511C49E8CB1}"/>
    <dgm:cxn modelId="{E3CEE929-87F4-42F2-A9F4-FE4BA87D5EF4}" type="presOf" srcId="{BBEFB6EB-B315-4CF3-B8E6-340FA356C6A2}" destId="{92B35C2E-6F31-46F6-B206-658557431359}" srcOrd="0" destOrd="1" presId="urn:microsoft.com/office/officeart/2005/8/layout/hList6"/>
    <dgm:cxn modelId="{0A16835F-04EE-48CD-9510-FDA50720E92E}" srcId="{94259A47-114E-487B-87A9-DD31F5ED5F7F}" destId="{9C91531C-AD4F-4F59-940F-54C7C8B1FD8B}" srcOrd="1" destOrd="0" parTransId="{67C39CE3-EE27-495C-9F56-2404069682C9}" sibTransId="{5DBD65A7-7380-48AF-83E5-FA3FB223D0DA}"/>
    <dgm:cxn modelId="{9F824647-CBAD-451F-A4A6-3E9332EDE246}" type="presOf" srcId="{DE6C882A-2D1B-4EDE-BFBC-FA46E316118C}" destId="{247FCA64-05A5-4B08-A558-BEA697C05433}" srcOrd="0" destOrd="2" presId="urn:microsoft.com/office/officeart/2005/8/layout/hList6"/>
    <dgm:cxn modelId="{4EB7914A-9B44-41D3-B35B-135EF3CEF547}" type="presOf" srcId="{352B7933-1A19-4292-A543-B8EAB3BF02CD}" destId="{247FCA64-05A5-4B08-A558-BEA697C05433}" srcOrd="0" destOrd="0" presId="urn:microsoft.com/office/officeart/2005/8/layout/hList6"/>
    <dgm:cxn modelId="{0127A84A-5620-44E9-B9BA-481CE57BF736}" srcId="{6032CF9B-EEE6-49C6-A394-1A60F41680C8}" destId="{352B7933-1A19-4292-A543-B8EAB3BF02CD}" srcOrd="2" destOrd="0" parTransId="{54CB5E79-CFA4-4E68-99C8-F31639F5D163}" sibTransId="{D53B5058-E624-4D33-B851-E19468C0E8D4}"/>
    <dgm:cxn modelId="{D7BA9CA3-D418-4DEE-9077-B613F4016ACF}" type="presOf" srcId="{9C91531C-AD4F-4F59-940F-54C7C8B1FD8B}" destId="{21A36F17-F5A7-4098-B505-6D8649D1ED64}" srcOrd="0" destOrd="2" presId="urn:microsoft.com/office/officeart/2005/8/layout/hList6"/>
    <dgm:cxn modelId="{A9FD60AE-0514-4D5F-B0B6-B46461B01C67}" type="presOf" srcId="{94259A47-114E-487B-87A9-DD31F5ED5F7F}" destId="{21A36F17-F5A7-4098-B505-6D8649D1ED64}" srcOrd="0" destOrd="0" presId="urn:microsoft.com/office/officeart/2005/8/layout/hList6"/>
    <dgm:cxn modelId="{923F49B7-B6F9-4DB2-87EE-20B53759E09D}" type="presOf" srcId="{DECC20F8-129E-4792-AE99-505F10132B44}" destId="{92B35C2E-6F31-46F6-B206-658557431359}" srcOrd="0" destOrd="0" presId="urn:microsoft.com/office/officeart/2005/8/layout/hList6"/>
    <dgm:cxn modelId="{23AFAABC-430A-47D2-B03F-28DF17334D68}" type="presOf" srcId="{AD6331E5-8736-4DCF-85C8-835F91FDBC64}" destId="{21A36F17-F5A7-4098-B505-6D8649D1ED64}" srcOrd="0" destOrd="1" presId="urn:microsoft.com/office/officeart/2005/8/layout/hList6"/>
    <dgm:cxn modelId="{3F55DED1-6900-42F6-A294-2D46805B5C73}" srcId="{DECC20F8-129E-4792-AE99-505F10132B44}" destId="{4EE62B1B-FF35-4496-AE12-D2052BCCD9F5}" srcOrd="1" destOrd="0" parTransId="{1D7AB07C-EFD0-479C-B019-41645697CEA7}" sibTransId="{EBCCD7D7-78D3-4D7E-AA03-65599918B5BD}"/>
    <dgm:cxn modelId="{BD7F76E5-EA86-4972-97FA-12C9EB2A7479}" srcId="{6032CF9B-EEE6-49C6-A394-1A60F41680C8}" destId="{94259A47-114E-487B-87A9-DD31F5ED5F7F}" srcOrd="1" destOrd="0" parTransId="{D668C727-177C-4A39-8128-4F7F646269AF}" sibTransId="{889D1FCB-8B5C-4CE1-AFFD-2DF7732772D2}"/>
    <dgm:cxn modelId="{E43FB7E6-582E-45C3-AE46-7270EF8EA361}" srcId="{352B7933-1A19-4292-A543-B8EAB3BF02CD}" destId="{CD5E1063-F29E-47E8-B77B-7F741CC6C328}" srcOrd="0" destOrd="0" parTransId="{457A0DD3-B4D1-4951-99CA-79F30C1B1C6A}" sibTransId="{07BE98F7-A98B-461B-B225-2AEDFB1E311F}"/>
    <dgm:cxn modelId="{61F337EC-1E01-4996-B9FB-BC1651865F86}" type="presOf" srcId="{4EE62B1B-FF35-4496-AE12-D2052BCCD9F5}" destId="{92B35C2E-6F31-46F6-B206-658557431359}" srcOrd="0" destOrd="2" presId="urn:microsoft.com/office/officeart/2005/8/layout/hList6"/>
    <dgm:cxn modelId="{C563A8EF-D8E5-48FD-98D8-3501CC0F3F6A}" srcId="{DECC20F8-129E-4792-AE99-505F10132B44}" destId="{BBEFB6EB-B315-4CF3-B8E6-340FA356C6A2}" srcOrd="0" destOrd="0" parTransId="{9E028C74-2018-490C-991C-40C15D83FFDE}" sibTransId="{DCC040C2-29BE-4745-B01C-9B40964AEEDF}"/>
    <dgm:cxn modelId="{0334B0F3-EA77-49F8-8C30-6D90732403E9}" type="presOf" srcId="{CD5E1063-F29E-47E8-B77B-7F741CC6C328}" destId="{247FCA64-05A5-4B08-A558-BEA697C05433}" srcOrd="0" destOrd="1" presId="urn:microsoft.com/office/officeart/2005/8/layout/hList6"/>
    <dgm:cxn modelId="{912A3EFB-86C9-4D83-A238-87BFBA2A43A2}" type="presOf" srcId="{6032CF9B-EEE6-49C6-A394-1A60F41680C8}" destId="{AA34DE33-A06B-48E8-BF70-FEC66E26789E}" srcOrd="0" destOrd="0" presId="urn:microsoft.com/office/officeart/2005/8/layout/hList6"/>
    <dgm:cxn modelId="{4A123B69-B2EC-4990-B0D5-5B457B5DF2C6}" type="presParOf" srcId="{AA34DE33-A06B-48E8-BF70-FEC66E26789E}" destId="{92B35C2E-6F31-46F6-B206-658557431359}" srcOrd="0" destOrd="0" presId="urn:microsoft.com/office/officeart/2005/8/layout/hList6"/>
    <dgm:cxn modelId="{3B76F1E9-E6DC-45B0-85E1-B8359CE7DDE5}" type="presParOf" srcId="{AA34DE33-A06B-48E8-BF70-FEC66E26789E}" destId="{90C7BA2D-8766-4BEF-8B14-6C8840563D4E}" srcOrd="1" destOrd="0" presId="urn:microsoft.com/office/officeart/2005/8/layout/hList6"/>
    <dgm:cxn modelId="{27BC049A-AACA-4732-9B37-5874762F412E}" type="presParOf" srcId="{AA34DE33-A06B-48E8-BF70-FEC66E26789E}" destId="{21A36F17-F5A7-4098-B505-6D8649D1ED64}" srcOrd="2" destOrd="0" presId="urn:microsoft.com/office/officeart/2005/8/layout/hList6"/>
    <dgm:cxn modelId="{9BBA0A02-27F6-4998-B41A-510B3264BD3F}" type="presParOf" srcId="{AA34DE33-A06B-48E8-BF70-FEC66E26789E}" destId="{4C7AFC34-41E5-4D4B-827C-25919E410AEB}" srcOrd="3" destOrd="0" presId="urn:microsoft.com/office/officeart/2005/8/layout/hList6"/>
    <dgm:cxn modelId="{8916FA04-FFE7-40A1-9697-0E463CA246C5}" type="presParOf" srcId="{AA34DE33-A06B-48E8-BF70-FEC66E26789E}" destId="{247FCA64-05A5-4B08-A558-BEA697C05433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8687C7E-DE29-490E-ADD7-85AC4558743F}" type="doc">
      <dgm:prSet loTypeId="urn:microsoft.com/office/officeart/2008/layout/PictureAccentBlocks" loCatId="picture" qsTypeId="urn:microsoft.com/office/officeart/2005/8/quickstyle/simple1" qsCatId="simple" csTypeId="urn:microsoft.com/office/officeart/2005/8/colors/accent1_2" csCatId="accent1" phldr="1"/>
      <dgm:spPr/>
    </dgm:pt>
    <dgm:pt modelId="{66A2894B-6E37-4C27-93AE-47D4DDB28ACB}">
      <dgm:prSet phldrT="[文本]"/>
      <dgm:spPr/>
      <dgm:t>
        <a:bodyPr/>
        <a:lstStyle/>
        <a:p>
          <a:r>
            <a:rPr lang="zh-CN" altLang="en-US" dirty="0">
              <a:solidFill>
                <a:srgbClr val="B41F25"/>
              </a:solidFill>
            </a:rPr>
            <a:t>方案一</a:t>
          </a:r>
        </a:p>
      </dgm:t>
    </dgm:pt>
    <dgm:pt modelId="{FDCEB932-CC60-462E-BE89-08C6217BC338}" cxnId="{8192CD61-AC75-44F0-B633-F8833A623675}" type="parTrans">
      <dgm:prSet/>
      <dgm:spPr/>
      <dgm:t>
        <a:bodyPr/>
        <a:lstStyle/>
        <a:p>
          <a:endParaRPr lang="zh-CN" altLang="en-US"/>
        </a:p>
      </dgm:t>
    </dgm:pt>
    <dgm:pt modelId="{517F2BC5-E227-4929-817B-78C3B0BEE7D8}" cxnId="{8192CD61-AC75-44F0-B633-F8833A623675}" type="sibTrans">
      <dgm:prSet/>
      <dgm:spPr/>
      <dgm:t>
        <a:bodyPr/>
        <a:lstStyle/>
        <a:p>
          <a:endParaRPr lang="zh-CN" altLang="en-US"/>
        </a:p>
      </dgm:t>
    </dgm:pt>
    <dgm:pt modelId="{F5382AEB-6793-4F82-8768-4D946B606946}">
      <dgm:prSet phldrT="[文本]"/>
      <dgm:spPr/>
      <dgm:t>
        <a:bodyPr/>
        <a:lstStyle/>
        <a:p>
          <a:r>
            <a:rPr lang="zh-CN" altLang="en-US" dirty="0">
              <a:solidFill>
                <a:srgbClr val="B41F25"/>
              </a:solidFill>
            </a:rPr>
            <a:t>方案二</a:t>
          </a:r>
        </a:p>
      </dgm:t>
    </dgm:pt>
    <dgm:pt modelId="{1427E7A1-8B74-4F1F-A2E0-E6C8868A943A}" cxnId="{085AF520-6EFF-426F-BD9F-058401DE41ED}" type="parTrans">
      <dgm:prSet/>
      <dgm:spPr/>
      <dgm:t>
        <a:bodyPr/>
        <a:lstStyle/>
        <a:p>
          <a:endParaRPr lang="zh-CN" altLang="en-US"/>
        </a:p>
      </dgm:t>
    </dgm:pt>
    <dgm:pt modelId="{C105D51A-76BC-450F-A92B-DDCAED25C379}" cxnId="{085AF520-6EFF-426F-BD9F-058401DE41ED}" type="sibTrans">
      <dgm:prSet/>
      <dgm:spPr/>
      <dgm:t>
        <a:bodyPr/>
        <a:lstStyle/>
        <a:p>
          <a:endParaRPr lang="zh-CN" altLang="en-US"/>
        </a:p>
      </dgm:t>
    </dgm:pt>
    <dgm:pt modelId="{79BDEEE7-9AE5-4CF8-8BBE-D4EBF31B89B9}" type="pres">
      <dgm:prSet presAssocID="{08687C7E-DE29-490E-ADD7-85AC4558743F}" presName="Name0" presStyleCnt="0">
        <dgm:presLayoutVars>
          <dgm:dir/>
        </dgm:presLayoutVars>
      </dgm:prSet>
      <dgm:spPr/>
    </dgm:pt>
    <dgm:pt modelId="{32CF551D-183E-4DF6-9B93-5074D3FCE34B}" type="pres">
      <dgm:prSet presAssocID="{66A2894B-6E37-4C27-93AE-47D4DDB28ACB}" presName="composite" presStyleCnt="0"/>
      <dgm:spPr/>
    </dgm:pt>
    <dgm:pt modelId="{B4CFA25C-3108-48D1-BD56-4B871A07DF4C}" type="pres">
      <dgm:prSet presAssocID="{66A2894B-6E37-4C27-93AE-47D4DDB28ACB}" presName="Image" presStyleLbl="alignNod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</dgm:pt>
    <dgm:pt modelId="{E131AD76-8CF3-41F8-B782-7DE5DF3B7C92}" type="pres">
      <dgm:prSet presAssocID="{66A2894B-6E37-4C27-93AE-47D4DDB28ACB}" presName="Parent" presStyleLbl="revTx" presStyleIdx="0" presStyleCnt="2">
        <dgm:presLayoutVars>
          <dgm:bulletEnabled val="1"/>
        </dgm:presLayoutVars>
      </dgm:prSet>
      <dgm:spPr/>
    </dgm:pt>
    <dgm:pt modelId="{4043C8F5-FCE9-41C0-856C-35BD4717278A}" type="pres">
      <dgm:prSet presAssocID="{517F2BC5-E227-4929-817B-78C3B0BEE7D8}" presName="sibTrans" presStyleCnt="0"/>
      <dgm:spPr/>
    </dgm:pt>
    <dgm:pt modelId="{E0EA2B5E-3AB1-4642-BE73-FBF0E96A47A5}" type="pres">
      <dgm:prSet presAssocID="{F5382AEB-6793-4F82-8768-4D946B606946}" presName="composite" presStyleCnt="0"/>
      <dgm:spPr/>
    </dgm:pt>
    <dgm:pt modelId="{280D8F79-5B33-4CBC-AEFA-FB99C800C32D}" type="pres">
      <dgm:prSet presAssocID="{F5382AEB-6793-4F82-8768-4D946B606946}" presName="Image" presStyleLbl="alignNod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</dgm:pt>
    <dgm:pt modelId="{F170016A-ECFF-43E9-B4D5-5D40D5C7FD6F}" type="pres">
      <dgm:prSet presAssocID="{F5382AEB-6793-4F82-8768-4D946B606946}" presName="Parent" presStyleLbl="revTx" presStyleIdx="1" presStyleCnt="2">
        <dgm:presLayoutVars>
          <dgm:bulletEnabled val="1"/>
        </dgm:presLayoutVars>
      </dgm:prSet>
      <dgm:spPr/>
    </dgm:pt>
  </dgm:ptLst>
  <dgm:cxnLst>
    <dgm:cxn modelId="{085AF520-6EFF-426F-BD9F-058401DE41ED}" srcId="{08687C7E-DE29-490E-ADD7-85AC4558743F}" destId="{F5382AEB-6793-4F82-8768-4D946B606946}" srcOrd="1" destOrd="0" parTransId="{1427E7A1-8B74-4F1F-A2E0-E6C8868A943A}" sibTransId="{C105D51A-76BC-450F-A92B-DDCAED25C379}"/>
    <dgm:cxn modelId="{A7489825-EF75-4F0E-90EC-AD4CD09F7C0B}" type="presOf" srcId="{66A2894B-6E37-4C27-93AE-47D4DDB28ACB}" destId="{E131AD76-8CF3-41F8-B782-7DE5DF3B7C92}" srcOrd="0" destOrd="0" presId="urn:microsoft.com/office/officeart/2008/layout/PictureAccentBlocks"/>
    <dgm:cxn modelId="{8192CD61-AC75-44F0-B633-F8833A623675}" srcId="{08687C7E-DE29-490E-ADD7-85AC4558743F}" destId="{66A2894B-6E37-4C27-93AE-47D4DDB28ACB}" srcOrd="0" destOrd="0" parTransId="{FDCEB932-CC60-462E-BE89-08C6217BC338}" sibTransId="{517F2BC5-E227-4929-817B-78C3B0BEE7D8}"/>
    <dgm:cxn modelId="{A8D77D62-F042-4CEC-99DD-FA55FA02597A}" type="presOf" srcId="{F5382AEB-6793-4F82-8768-4D946B606946}" destId="{F170016A-ECFF-43E9-B4D5-5D40D5C7FD6F}" srcOrd="0" destOrd="0" presId="urn:microsoft.com/office/officeart/2008/layout/PictureAccentBlocks"/>
    <dgm:cxn modelId="{D4AC9DAD-6203-41EA-94DD-BE6DBDB58421}" type="presOf" srcId="{08687C7E-DE29-490E-ADD7-85AC4558743F}" destId="{79BDEEE7-9AE5-4CF8-8BBE-D4EBF31B89B9}" srcOrd="0" destOrd="0" presId="urn:microsoft.com/office/officeart/2008/layout/PictureAccentBlocks"/>
    <dgm:cxn modelId="{5B9C97A2-CB64-45C5-8ECB-515A4257DF67}" type="presParOf" srcId="{79BDEEE7-9AE5-4CF8-8BBE-D4EBF31B89B9}" destId="{32CF551D-183E-4DF6-9B93-5074D3FCE34B}" srcOrd="0" destOrd="0" presId="urn:microsoft.com/office/officeart/2008/layout/PictureAccentBlocks"/>
    <dgm:cxn modelId="{87867F5A-E6EB-43FE-B42B-88FCD3E53187}" type="presParOf" srcId="{32CF551D-183E-4DF6-9B93-5074D3FCE34B}" destId="{B4CFA25C-3108-48D1-BD56-4B871A07DF4C}" srcOrd="0" destOrd="0" presId="urn:microsoft.com/office/officeart/2008/layout/PictureAccentBlocks"/>
    <dgm:cxn modelId="{7C548D34-C247-4670-A8BD-0649BD61AD6E}" type="presParOf" srcId="{32CF551D-183E-4DF6-9B93-5074D3FCE34B}" destId="{E131AD76-8CF3-41F8-B782-7DE5DF3B7C92}" srcOrd="1" destOrd="0" presId="urn:microsoft.com/office/officeart/2008/layout/PictureAccentBlocks"/>
    <dgm:cxn modelId="{655282DE-33E0-4321-8484-15B043E75945}" type="presParOf" srcId="{79BDEEE7-9AE5-4CF8-8BBE-D4EBF31B89B9}" destId="{4043C8F5-FCE9-41C0-856C-35BD4717278A}" srcOrd="1" destOrd="0" presId="urn:microsoft.com/office/officeart/2008/layout/PictureAccentBlocks"/>
    <dgm:cxn modelId="{E7FD9FC5-895F-4D57-9936-4B02EE39618B}" type="presParOf" srcId="{79BDEEE7-9AE5-4CF8-8BBE-D4EBF31B89B9}" destId="{E0EA2B5E-3AB1-4642-BE73-FBF0E96A47A5}" srcOrd="2" destOrd="0" presId="urn:microsoft.com/office/officeart/2008/layout/PictureAccentBlocks"/>
    <dgm:cxn modelId="{0EBA926C-E244-4C6D-8EB4-057B5C8BBB4B}" type="presParOf" srcId="{E0EA2B5E-3AB1-4642-BE73-FBF0E96A47A5}" destId="{280D8F79-5B33-4CBC-AEFA-FB99C800C32D}" srcOrd="0" destOrd="0" presId="urn:microsoft.com/office/officeart/2008/layout/PictureAccentBlocks"/>
    <dgm:cxn modelId="{452B3747-63BE-45DB-B0FE-B28C2D29C90E}" type="presParOf" srcId="{E0EA2B5E-3AB1-4642-BE73-FBF0E96A47A5}" destId="{F170016A-ECFF-43E9-B4D5-5D40D5C7FD6F}" srcOrd="1" destOrd="0" presId="urn:microsoft.com/office/officeart/2008/layout/PictureAccentBlocks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8F8DA54-CC50-45B8-9B64-F8C8727CE17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99C938C-649D-4BF6-A056-2B19B5178762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方案一</a:t>
          </a:r>
        </a:p>
      </dgm:t>
    </dgm:pt>
    <dgm:pt modelId="{1696891E-CAE7-4709-B7E1-6E10148946C7}" cxnId="{AF705436-CA7D-4FA5-99DA-ECCC08096644}" type="parTrans">
      <dgm:prSet/>
      <dgm:spPr/>
      <dgm:t>
        <a:bodyPr/>
        <a:lstStyle/>
        <a:p>
          <a:endParaRPr lang="zh-CN" altLang="en-US"/>
        </a:p>
      </dgm:t>
    </dgm:pt>
    <dgm:pt modelId="{95B22280-7950-4187-835F-6609F68E761A}" cxnId="{AF705436-CA7D-4FA5-99DA-ECCC08096644}" type="sibTrans">
      <dgm:prSet/>
      <dgm:spPr/>
      <dgm:t>
        <a:bodyPr/>
        <a:lstStyle/>
        <a:p>
          <a:endParaRPr lang="zh-CN" altLang="en-US"/>
        </a:p>
      </dgm:t>
    </dgm:pt>
    <dgm:pt modelId="{24E91455-5529-4BB0-A73F-1A019520EDD1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方案二</a:t>
          </a:r>
        </a:p>
      </dgm:t>
    </dgm:pt>
    <dgm:pt modelId="{82FE298F-594F-4442-8FEC-67B0064B5693}" cxnId="{21F98087-1678-4B50-9FF6-1051160621C9}" type="parTrans">
      <dgm:prSet/>
      <dgm:spPr/>
      <dgm:t>
        <a:bodyPr/>
        <a:lstStyle/>
        <a:p>
          <a:endParaRPr lang="zh-CN" altLang="en-US"/>
        </a:p>
      </dgm:t>
    </dgm:pt>
    <dgm:pt modelId="{52D921E9-2C8E-4095-9FA9-AF1E8AADECEA}" cxnId="{21F98087-1678-4B50-9FF6-1051160621C9}" type="sibTrans">
      <dgm:prSet/>
      <dgm:spPr/>
      <dgm:t>
        <a:bodyPr/>
        <a:lstStyle/>
        <a:p>
          <a:endParaRPr lang="zh-CN" altLang="en-US"/>
        </a:p>
      </dgm:t>
    </dgm:pt>
    <dgm:pt modelId="{E0E78727-EAC9-46E7-BD11-1FE5D8778916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/>
            <a:t>方案三</a:t>
          </a:r>
        </a:p>
      </dgm:t>
    </dgm:pt>
    <dgm:pt modelId="{593F9CA5-3E46-46D6-94A6-378E5902E6B2}" cxnId="{905EF4C7-DE44-49F7-846D-819F616F94C6}" type="parTrans">
      <dgm:prSet/>
      <dgm:spPr/>
      <dgm:t>
        <a:bodyPr/>
        <a:lstStyle/>
        <a:p>
          <a:endParaRPr lang="zh-CN" altLang="en-US"/>
        </a:p>
      </dgm:t>
    </dgm:pt>
    <dgm:pt modelId="{553891B2-1B72-49ED-9B11-62D22F37D62A}" cxnId="{905EF4C7-DE44-49F7-846D-819F616F94C6}" type="sibTrans">
      <dgm:prSet/>
      <dgm:spPr/>
      <dgm:t>
        <a:bodyPr/>
        <a:lstStyle/>
        <a:p>
          <a:endParaRPr lang="zh-CN" altLang="en-US"/>
        </a:p>
      </dgm:t>
    </dgm:pt>
    <dgm:pt modelId="{BF73D71E-EA8F-4C78-BF4F-A56B54D603D7}" type="pres">
      <dgm:prSet presAssocID="{48F8DA54-CC50-45B8-9B64-F8C8727CE17E}" presName="linear" presStyleCnt="0">
        <dgm:presLayoutVars>
          <dgm:dir/>
          <dgm:animLvl val="lvl"/>
          <dgm:resizeHandles val="exact"/>
        </dgm:presLayoutVars>
      </dgm:prSet>
      <dgm:spPr/>
    </dgm:pt>
    <dgm:pt modelId="{73143BC9-1324-4924-B5E1-E035D30E5E3C}" type="pres">
      <dgm:prSet presAssocID="{999C938C-649D-4BF6-A056-2B19B5178762}" presName="parentLin" presStyleCnt="0"/>
      <dgm:spPr/>
    </dgm:pt>
    <dgm:pt modelId="{289B64ED-778E-47F2-B1C6-EEEAFAC74C96}" type="pres">
      <dgm:prSet presAssocID="{999C938C-649D-4BF6-A056-2B19B5178762}" presName="parentLeftMargin" presStyleLbl="node1" presStyleIdx="0" presStyleCnt="3"/>
      <dgm:spPr/>
    </dgm:pt>
    <dgm:pt modelId="{FB94C5B2-7889-44C0-AA26-553531292C79}" type="pres">
      <dgm:prSet presAssocID="{999C938C-649D-4BF6-A056-2B19B517876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A5593C6-A3CD-41F9-A5C4-A0AA448CB409}" type="pres">
      <dgm:prSet presAssocID="{999C938C-649D-4BF6-A056-2B19B5178762}" presName="negativeSpace" presStyleCnt="0"/>
      <dgm:spPr/>
    </dgm:pt>
    <dgm:pt modelId="{FF5DFBC2-65DD-4025-96CD-48003BF59E41}" type="pres">
      <dgm:prSet presAssocID="{999C938C-649D-4BF6-A056-2B19B5178762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B41F25"/>
          </a:solidFill>
        </a:ln>
      </dgm:spPr>
    </dgm:pt>
    <dgm:pt modelId="{5EBA04A5-DB6E-4E4C-BF92-52DBBB146776}" type="pres">
      <dgm:prSet presAssocID="{95B22280-7950-4187-835F-6609F68E761A}" presName="spaceBetweenRectangles" presStyleCnt="0"/>
      <dgm:spPr/>
    </dgm:pt>
    <dgm:pt modelId="{42A273D2-A3B9-4385-BB22-EB44F2350A5C}" type="pres">
      <dgm:prSet presAssocID="{24E91455-5529-4BB0-A73F-1A019520EDD1}" presName="parentLin" presStyleCnt="0"/>
      <dgm:spPr/>
    </dgm:pt>
    <dgm:pt modelId="{4962CEA0-A2C7-40FB-9F02-CAE210D0FD36}" type="pres">
      <dgm:prSet presAssocID="{24E91455-5529-4BB0-A73F-1A019520EDD1}" presName="parentLeftMargin" presStyleLbl="node1" presStyleIdx="0" presStyleCnt="3"/>
      <dgm:spPr/>
    </dgm:pt>
    <dgm:pt modelId="{DC4F13AC-F453-495B-A4BB-D544E82B7625}" type="pres">
      <dgm:prSet presAssocID="{24E91455-5529-4BB0-A73F-1A019520EDD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2671F67E-544F-4458-B68E-19F250FD19E6}" type="pres">
      <dgm:prSet presAssocID="{24E91455-5529-4BB0-A73F-1A019520EDD1}" presName="negativeSpace" presStyleCnt="0"/>
      <dgm:spPr/>
    </dgm:pt>
    <dgm:pt modelId="{9CEA5659-9EDD-4732-AC52-4AA19B7779A9}" type="pres">
      <dgm:prSet presAssocID="{24E91455-5529-4BB0-A73F-1A019520EDD1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B41F25"/>
          </a:solidFill>
        </a:ln>
      </dgm:spPr>
    </dgm:pt>
    <dgm:pt modelId="{D6D59AC7-C067-4F05-AC32-25412CA41A4D}" type="pres">
      <dgm:prSet presAssocID="{52D921E9-2C8E-4095-9FA9-AF1E8AADECEA}" presName="spaceBetweenRectangles" presStyleCnt="0"/>
      <dgm:spPr/>
    </dgm:pt>
    <dgm:pt modelId="{DE4FB930-C634-4DC7-AA5A-5280491A8DED}" type="pres">
      <dgm:prSet presAssocID="{E0E78727-EAC9-46E7-BD11-1FE5D8778916}" presName="parentLin" presStyleCnt="0"/>
      <dgm:spPr/>
    </dgm:pt>
    <dgm:pt modelId="{A9F7A4CE-FEAC-4990-A6FA-4FCDBDFEA840}" type="pres">
      <dgm:prSet presAssocID="{E0E78727-EAC9-46E7-BD11-1FE5D8778916}" presName="parentLeftMargin" presStyleLbl="node1" presStyleIdx="1" presStyleCnt="3"/>
      <dgm:spPr/>
    </dgm:pt>
    <dgm:pt modelId="{45723826-CA81-403B-9F70-DE16EAB9BF10}" type="pres">
      <dgm:prSet presAssocID="{E0E78727-EAC9-46E7-BD11-1FE5D8778916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641880BF-C55A-4272-A0EC-D3251BB31F5E}" type="pres">
      <dgm:prSet presAssocID="{E0E78727-EAC9-46E7-BD11-1FE5D8778916}" presName="negativeSpace" presStyleCnt="0"/>
      <dgm:spPr/>
    </dgm:pt>
    <dgm:pt modelId="{64FA47A3-13CC-4DBA-80E4-D017A6CD45DA}" type="pres">
      <dgm:prSet presAssocID="{E0E78727-EAC9-46E7-BD11-1FE5D8778916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B41F25"/>
          </a:solidFill>
        </a:ln>
      </dgm:spPr>
    </dgm:pt>
  </dgm:ptLst>
  <dgm:cxnLst>
    <dgm:cxn modelId="{FE5BF513-8E89-4978-97A2-E64BEE1B9822}" type="presOf" srcId="{E0E78727-EAC9-46E7-BD11-1FE5D8778916}" destId="{A9F7A4CE-FEAC-4990-A6FA-4FCDBDFEA840}" srcOrd="0" destOrd="0" presId="urn:microsoft.com/office/officeart/2005/8/layout/list1"/>
    <dgm:cxn modelId="{AF705436-CA7D-4FA5-99DA-ECCC08096644}" srcId="{48F8DA54-CC50-45B8-9B64-F8C8727CE17E}" destId="{999C938C-649D-4BF6-A056-2B19B5178762}" srcOrd="0" destOrd="0" parTransId="{1696891E-CAE7-4709-B7E1-6E10148946C7}" sibTransId="{95B22280-7950-4187-835F-6609F68E761A}"/>
    <dgm:cxn modelId="{AE6F063A-5729-4A82-B802-C9A58BFE4499}" type="presOf" srcId="{999C938C-649D-4BF6-A056-2B19B5178762}" destId="{289B64ED-778E-47F2-B1C6-EEEAFAC74C96}" srcOrd="0" destOrd="0" presId="urn:microsoft.com/office/officeart/2005/8/layout/list1"/>
    <dgm:cxn modelId="{16A0FA3C-432F-453F-9469-D5EDB15531A8}" type="presOf" srcId="{24E91455-5529-4BB0-A73F-1A019520EDD1}" destId="{DC4F13AC-F453-495B-A4BB-D544E82B7625}" srcOrd="1" destOrd="0" presId="urn:microsoft.com/office/officeart/2005/8/layout/list1"/>
    <dgm:cxn modelId="{1989694D-63A4-400D-8879-F056C2807DF6}" type="presOf" srcId="{48F8DA54-CC50-45B8-9B64-F8C8727CE17E}" destId="{BF73D71E-EA8F-4C78-BF4F-A56B54D603D7}" srcOrd="0" destOrd="0" presId="urn:microsoft.com/office/officeart/2005/8/layout/list1"/>
    <dgm:cxn modelId="{B406C973-CF59-4CEE-9FF6-8BB7E85CD696}" type="presOf" srcId="{999C938C-649D-4BF6-A056-2B19B5178762}" destId="{FB94C5B2-7889-44C0-AA26-553531292C79}" srcOrd="1" destOrd="0" presId="urn:microsoft.com/office/officeart/2005/8/layout/list1"/>
    <dgm:cxn modelId="{21F98087-1678-4B50-9FF6-1051160621C9}" srcId="{48F8DA54-CC50-45B8-9B64-F8C8727CE17E}" destId="{24E91455-5529-4BB0-A73F-1A019520EDD1}" srcOrd="1" destOrd="0" parTransId="{82FE298F-594F-4442-8FEC-67B0064B5693}" sibTransId="{52D921E9-2C8E-4095-9FA9-AF1E8AADECEA}"/>
    <dgm:cxn modelId="{9D1FC791-A1E8-42B5-9500-3AD8B76AF3B9}" type="presOf" srcId="{E0E78727-EAC9-46E7-BD11-1FE5D8778916}" destId="{45723826-CA81-403B-9F70-DE16EAB9BF10}" srcOrd="1" destOrd="0" presId="urn:microsoft.com/office/officeart/2005/8/layout/list1"/>
    <dgm:cxn modelId="{905EF4C7-DE44-49F7-846D-819F616F94C6}" srcId="{48F8DA54-CC50-45B8-9B64-F8C8727CE17E}" destId="{E0E78727-EAC9-46E7-BD11-1FE5D8778916}" srcOrd="2" destOrd="0" parTransId="{593F9CA5-3E46-46D6-94A6-378E5902E6B2}" sibTransId="{553891B2-1B72-49ED-9B11-62D22F37D62A}"/>
    <dgm:cxn modelId="{94C6F7DE-2A9F-4235-8821-5A4ED9100A7C}" type="presOf" srcId="{24E91455-5529-4BB0-A73F-1A019520EDD1}" destId="{4962CEA0-A2C7-40FB-9F02-CAE210D0FD36}" srcOrd="0" destOrd="0" presId="urn:microsoft.com/office/officeart/2005/8/layout/list1"/>
    <dgm:cxn modelId="{6891BEA9-361C-49DC-BB14-7C17E45CEA0E}" type="presParOf" srcId="{BF73D71E-EA8F-4C78-BF4F-A56B54D603D7}" destId="{73143BC9-1324-4924-B5E1-E035D30E5E3C}" srcOrd="0" destOrd="0" presId="urn:microsoft.com/office/officeart/2005/8/layout/list1"/>
    <dgm:cxn modelId="{1A71A06D-7F5B-450A-B09E-22EF17A03772}" type="presParOf" srcId="{73143BC9-1324-4924-B5E1-E035D30E5E3C}" destId="{289B64ED-778E-47F2-B1C6-EEEAFAC74C96}" srcOrd="0" destOrd="0" presId="urn:microsoft.com/office/officeart/2005/8/layout/list1"/>
    <dgm:cxn modelId="{584E259C-2818-4BA7-AF7E-6F6DEA7BE73E}" type="presParOf" srcId="{73143BC9-1324-4924-B5E1-E035D30E5E3C}" destId="{FB94C5B2-7889-44C0-AA26-553531292C79}" srcOrd="1" destOrd="0" presId="urn:microsoft.com/office/officeart/2005/8/layout/list1"/>
    <dgm:cxn modelId="{92DD3426-E2B3-4DD7-8362-C418370D4246}" type="presParOf" srcId="{BF73D71E-EA8F-4C78-BF4F-A56B54D603D7}" destId="{DA5593C6-A3CD-41F9-A5C4-A0AA448CB409}" srcOrd="1" destOrd="0" presId="urn:microsoft.com/office/officeart/2005/8/layout/list1"/>
    <dgm:cxn modelId="{61027E3D-4E1E-468C-965B-65EC4511E48F}" type="presParOf" srcId="{BF73D71E-EA8F-4C78-BF4F-A56B54D603D7}" destId="{FF5DFBC2-65DD-4025-96CD-48003BF59E41}" srcOrd="2" destOrd="0" presId="urn:microsoft.com/office/officeart/2005/8/layout/list1"/>
    <dgm:cxn modelId="{08E216B4-B12B-4F02-BF94-11740CB4040E}" type="presParOf" srcId="{BF73D71E-EA8F-4C78-BF4F-A56B54D603D7}" destId="{5EBA04A5-DB6E-4E4C-BF92-52DBBB146776}" srcOrd="3" destOrd="0" presId="urn:microsoft.com/office/officeart/2005/8/layout/list1"/>
    <dgm:cxn modelId="{74615BBE-4A0A-445B-8A0A-7BC8228909FF}" type="presParOf" srcId="{BF73D71E-EA8F-4C78-BF4F-A56B54D603D7}" destId="{42A273D2-A3B9-4385-BB22-EB44F2350A5C}" srcOrd="4" destOrd="0" presId="urn:microsoft.com/office/officeart/2005/8/layout/list1"/>
    <dgm:cxn modelId="{524A3285-DFC9-46E4-B98E-6BAC08CFA58D}" type="presParOf" srcId="{42A273D2-A3B9-4385-BB22-EB44F2350A5C}" destId="{4962CEA0-A2C7-40FB-9F02-CAE210D0FD36}" srcOrd="0" destOrd="0" presId="urn:microsoft.com/office/officeart/2005/8/layout/list1"/>
    <dgm:cxn modelId="{91ABEA6B-CE59-4E16-B1A0-9FD7980D27E9}" type="presParOf" srcId="{42A273D2-A3B9-4385-BB22-EB44F2350A5C}" destId="{DC4F13AC-F453-495B-A4BB-D544E82B7625}" srcOrd="1" destOrd="0" presId="urn:microsoft.com/office/officeart/2005/8/layout/list1"/>
    <dgm:cxn modelId="{A74BBD49-312F-4765-A2B3-9D40B1269192}" type="presParOf" srcId="{BF73D71E-EA8F-4C78-BF4F-A56B54D603D7}" destId="{2671F67E-544F-4458-B68E-19F250FD19E6}" srcOrd="5" destOrd="0" presId="urn:microsoft.com/office/officeart/2005/8/layout/list1"/>
    <dgm:cxn modelId="{90FEF6B2-77B9-46FB-8056-84775FE453DC}" type="presParOf" srcId="{BF73D71E-EA8F-4C78-BF4F-A56B54D603D7}" destId="{9CEA5659-9EDD-4732-AC52-4AA19B7779A9}" srcOrd="6" destOrd="0" presId="urn:microsoft.com/office/officeart/2005/8/layout/list1"/>
    <dgm:cxn modelId="{E5F0DC73-852E-47D2-A402-DDA3C388FA3C}" type="presParOf" srcId="{BF73D71E-EA8F-4C78-BF4F-A56B54D603D7}" destId="{D6D59AC7-C067-4F05-AC32-25412CA41A4D}" srcOrd="7" destOrd="0" presId="urn:microsoft.com/office/officeart/2005/8/layout/list1"/>
    <dgm:cxn modelId="{58D37718-CD4A-421B-B271-F071BE8C7ECD}" type="presParOf" srcId="{BF73D71E-EA8F-4C78-BF4F-A56B54D603D7}" destId="{DE4FB930-C634-4DC7-AA5A-5280491A8DED}" srcOrd="8" destOrd="0" presId="urn:microsoft.com/office/officeart/2005/8/layout/list1"/>
    <dgm:cxn modelId="{98AB6496-262A-463A-985A-9D974A83143B}" type="presParOf" srcId="{DE4FB930-C634-4DC7-AA5A-5280491A8DED}" destId="{A9F7A4CE-FEAC-4990-A6FA-4FCDBDFEA840}" srcOrd="0" destOrd="0" presId="urn:microsoft.com/office/officeart/2005/8/layout/list1"/>
    <dgm:cxn modelId="{EB7C184D-801A-445A-8BE5-EAB857CAC5DE}" type="presParOf" srcId="{DE4FB930-C634-4DC7-AA5A-5280491A8DED}" destId="{45723826-CA81-403B-9F70-DE16EAB9BF10}" srcOrd="1" destOrd="0" presId="urn:microsoft.com/office/officeart/2005/8/layout/list1"/>
    <dgm:cxn modelId="{0480CD96-CD09-471F-812D-02DB63643B3C}" type="presParOf" srcId="{BF73D71E-EA8F-4C78-BF4F-A56B54D603D7}" destId="{641880BF-C55A-4272-A0EC-D3251BB31F5E}" srcOrd="9" destOrd="0" presId="urn:microsoft.com/office/officeart/2005/8/layout/list1"/>
    <dgm:cxn modelId="{405BA43E-0E3E-4790-9E36-5038716CD10D}" type="presParOf" srcId="{BF73D71E-EA8F-4C78-BF4F-A56B54D603D7}" destId="{64FA47A3-13CC-4DBA-80E4-D017A6CD45D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9A3C27C-2095-4118-BBDD-85AC98090A94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C7291367-0AA0-480A-96E7-9D33DE709324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D1391EA0-0ACC-46D3-946D-12C8022FAD4C}" cxnId="{100F35B0-9D0A-4647-BC1F-C4858F538422}" type="parTrans">
      <dgm:prSet/>
      <dgm:spPr/>
      <dgm:t>
        <a:bodyPr/>
        <a:lstStyle/>
        <a:p>
          <a:endParaRPr lang="zh-CN" altLang="en-US"/>
        </a:p>
      </dgm:t>
    </dgm:pt>
    <dgm:pt modelId="{17645D6C-C6C9-4ECA-92A1-F9F20C906821}" cxnId="{100F35B0-9D0A-4647-BC1F-C4858F538422}" type="sibTrans">
      <dgm:prSet/>
      <dgm:spPr/>
      <dgm:t>
        <a:bodyPr/>
        <a:lstStyle/>
        <a:p>
          <a:endParaRPr lang="zh-CN" altLang="en-US"/>
        </a:p>
      </dgm:t>
    </dgm:pt>
    <dgm:pt modelId="{D177D807-DCC9-4984-95B9-7C72683E2D2F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6DF4987C-370E-4647-8C06-11849886047E}" cxnId="{C491C6E0-1FBD-442B-B9AD-9734AF96192C}" type="parTrans">
      <dgm:prSet/>
      <dgm:spPr/>
      <dgm:t>
        <a:bodyPr/>
        <a:lstStyle/>
        <a:p>
          <a:endParaRPr lang="zh-CN" altLang="en-US"/>
        </a:p>
      </dgm:t>
    </dgm:pt>
    <dgm:pt modelId="{95792DC7-3651-4125-9ECD-BE81840A2748}" cxnId="{C491C6E0-1FBD-442B-B9AD-9734AF96192C}" type="sibTrans">
      <dgm:prSet/>
      <dgm:spPr/>
      <dgm:t>
        <a:bodyPr/>
        <a:lstStyle/>
        <a:p>
          <a:endParaRPr lang="zh-CN" altLang="en-US"/>
        </a:p>
      </dgm:t>
    </dgm:pt>
    <dgm:pt modelId="{D6867648-F7F5-4F31-803C-5156A7381A58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993F6ACB-3688-42B9-84D4-17BA5A43DBED}" cxnId="{46113723-A88C-4445-B3EC-F3167038B11F}" type="parTrans">
      <dgm:prSet/>
      <dgm:spPr/>
      <dgm:t>
        <a:bodyPr/>
        <a:lstStyle/>
        <a:p>
          <a:endParaRPr lang="zh-CN" altLang="en-US"/>
        </a:p>
      </dgm:t>
    </dgm:pt>
    <dgm:pt modelId="{28C39945-9CED-433F-A11D-865F99FFEFB3}" cxnId="{46113723-A88C-4445-B3EC-F3167038B11F}" type="sibTrans">
      <dgm:prSet/>
      <dgm:spPr/>
      <dgm:t>
        <a:bodyPr/>
        <a:lstStyle/>
        <a:p>
          <a:endParaRPr lang="zh-CN" altLang="en-US"/>
        </a:p>
      </dgm:t>
    </dgm:pt>
    <dgm:pt modelId="{4D3DE8F1-5D4C-4D49-8CB5-C870FF8B7D7F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ED2310D6-0264-4380-89C7-60A033D1ABB3}" cxnId="{47F5D9E5-5F76-488B-993B-86D204B1EA2C}" type="parTrans">
      <dgm:prSet/>
      <dgm:spPr/>
      <dgm:t>
        <a:bodyPr/>
        <a:lstStyle/>
        <a:p>
          <a:endParaRPr lang="zh-CN" altLang="en-US"/>
        </a:p>
      </dgm:t>
    </dgm:pt>
    <dgm:pt modelId="{B275FE9B-D5FB-4669-A4F0-06C39AFD8557}" cxnId="{47F5D9E5-5F76-488B-993B-86D204B1EA2C}" type="sibTrans">
      <dgm:prSet/>
      <dgm:spPr/>
      <dgm:t>
        <a:bodyPr/>
        <a:lstStyle/>
        <a:p>
          <a:endParaRPr lang="zh-CN" altLang="en-US"/>
        </a:p>
      </dgm:t>
    </dgm:pt>
    <dgm:pt modelId="{900D6E1D-61A9-475A-94BA-A69B53C31E69}" type="pres">
      <dgm:prSet presAssocID="{69A3C27C-2095-4118-BBDD-85AC98090A94}" presName="Name0" presStyleCnt="0">
        <dgm:presLayoutVars>
          <dgm:dir/>
          <dgm:resizeHandles val="exact"/>
        </dgm:presLayoutVars>
      </dgm:prSet>
      <dgm:spPr/>
    </dgm:pt>
    <dgm:pt modelId="{B60F6295-9B3E-4420-921B-F504FC1E9268}" type="pres">
      <dgm:prSet presAssocID="{69A3C27C-2095-4118-BBDD-85AC98090A94}" presName="bkgdShp" presStyleLbl="alignAccFollowNode1" presStyleIdx="0" presStyleCnt="1"/>
      <dgm:spPr>
        <a:noFill/>
        <a:ln>
          <a:noFill/>
        </a:ln>
      </dgm:spPr>
    </dgm:pt>
    <dgm:pt modelId="{FDC65D67-BDF6-40F5-95E4-711A5C1C9691}" type="pres">
      <dgm:prSet presAssocID="{69A3C27C-2095-4118-BBDD-85AC98090A94}" presName="linComp" presStyleCnt="0"/>
      <dgm:spPr/>
    </dgm:pt>
    <dgm:pt modelId="{A77775F2-6B14-412B-A245-0B7F85BF3BE7}" type="pres">
      <dgm:prSet presAssocID="{C7291367-0AA0-480A-96E7-9D33DE709324}" presName="compNode" presStyleCnt="0"/>
      <dgm:spPr/>
    </dgm:pt>
    <dgm:pt modelId="{95544BA2-B532-40CE-8709-3C86B91827EB}" type="pres">
      <dgm:prSet presAssocID="{C7291367-0AA0-480A-96E7-9D33DE709324}" presName="node" presStyleLbl="node1" presStyleIdx="0" presStyleCnt="4">
        <dgm:presLayoutVars>
          <dgm:bulletEnabled val="1"/>
        </dgm:presLayoutVars>
      </dgm:prSet>
      <dgm:spPr/>
    </dgm:pt>
    <dgm:pt modelId="{80643CD4-6EF0-4B00-9180-5BE6E89F2FF8}" type="pres">
      <dgm:prSet presAssocID="{C7291367-0AA0-480A-96E7-9D33DE709324}" presName="invisiNode" presStyleLbl="node1" presStyleIdx="0" presStyleCnt="4"/>
      <dgm:spPr/>
    </dgm:pt>
    <dgm:pt modelId="{4E1608FC-AE44-456C-96B6-2F40961251BB}" type="pres">
      <dgm:prSet presAssocID="{C7291367-0AA0-480A-96E7-9D33DE709324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69012965-D343-4164-8453-E3A5C02D3586}" type="pres">
      <dgm:prSet presAssocID="{17645D6C-C6C9-4ECA-92A1-F9F20C906821}" presName="sibTrans" presStyleLbl="sibTrans2D1" presStyleIdx="0" presStyleCnt="0"/>
      <dgm:spPr/>
    </dgm:pt>
    <dgm:pt modelId="{46946598-F5AF-496B-81DB-BA83A053773B}" type="pres">
      <dgm:prSet presAssocID="{D177D807-DCC9-4984-95B9-7C72683E2D2F}" presName="compNode" presStyleCnt="0"/>
      <dgm:spPr/>
    </dgm:pt>
    <dgm:pt modelId="{FF6070EA-3A56-4808-AD78-B448629A7E24}" type="pres">
      <dgm:prSet presAssocID="{D177D807-DCC9-4984-95B9-7C72683E2D2F}" presName="node" presStyleLbl="node1" presStyleIdx="1" presStyleCnt="4">
        <dgm:presLayoutVars>
          <dgm:bulletEnabled val="1"/>
        </dgm:presLayoutVars>
      </dgm:prSet>
      <dgm:spPr/>
    </dgm:pt>
    <dgm:pt modelId="{32313732-2D60-4D5A-8982-9F506999C1DC}" type="pres">
      <dgm:prSet presAssocID="{D177D807-DCC9-4984-95B9-7C72683E2D2F}" presName="invisiNode" presStyleLbl="node1" presStyleIdx="1" presStyleCnt="4"/>
      <dgm:spPr/>
    </dgm:pt>
    <dgm:pt modelId="{3E29C847-EAC7-4CE4-A938-D0DC329A0AEB}" type="pres">
      <dgm:prSet presAssocID="{D177D807-DCC9-4984-95B9-7C72683E2D2F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8F64BD6A-554A-4001-BFEB-DE4F12401C6B}" type="pres">
      <dgm:prSet presAssocID="{95792DC7-3651-4125-9ECD-BE81840A2748}" presName="sibTrans" presStyleLbl="sibTrans2D1" presStyleIdx="0" presStyleCnt="0"/>
      <dgm:spPr/>
    </dgm:pt>
    <dgm:pt modelId="{A283814F-9F04-4312-AEC3-FDFDBBABC325}" type="pres">
      <dgm:prSet presAssocID="{D6867648-F7F5-4F31-803C-5156A7381A58}" presName="compNode" presStyleCnt="0"/>
      <dgm:spPr/>
    </dgm:pt>
    <dgm:pt modelId="{271C48E5-99BA-4A73-9D75-DDE8E7771113}" type="pres">
      <dgm:prSet presAssocID="{D6867648-F7F5-4F31-803C-5156A7381A58}" presName="node" presStyleLbl="node1" presStyleIdx="2" presStyleCnt="4">
        <dgm:presLayoutVars>
          <dgm:bulletEnabled val="1"/>
        </dgm:presLayoutVars>
      </dgm:prSet>
      <dgm:spPr/>
    </dgm:pt>
    <dgm:pt modelId="{C93C7FB7-C3E6-4914-B126-A37B58C55629}" type="pres">
      <dgm:prSet presAssocID="{D6867648-F7F5-4F31-803C-5156A7381A58}" presName="invisiNode" presStyleLbl="node1" presStyleIdx="2" presStyleCnt="4"/>
      <dgm:spPr/>
    </dgm:pt>
    <dgm:pt modelId="{9E4D6112-8230-4EC0-AF82-156F2A00E17B}" type="pres">
      <dgm:prSet presAssocID="{D6867648-F7F5-4F31-803C-5156A7381A58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68DC9AE4-44E5-4A46-BA6A-AEB05169B889}" type="pres">
      <dgm:prSet presAssocID="{28C39945-9CED-433F-A11D-865F99FFEFB3}" presName="sibTrans" presStyleLbl="sibTrans2D1" presStyleIdx="0" presStyleCnt="0"/>
      <dgm:spPr/>
    </dgm:pt>
    <dgm:pt modelId="{7648FB1F-B43D-4076-845A-0A8B0AC584B1}" type="pres">
      <dgm:prSet presAssocID="{4D3DE8F1-5D4C-4D49-8CB5-C870FF8B7D7F}" presName="compNode" presStyleCnt="0"/>
      <dgm:spPr/>
    </dgm:pt>
    <dgm:pt modelId="{5385425D-298D-469F-9A70-4B52CBC0DE3E}" type="pres">
      <dgm:prSet presAssocID="{4D3DE8F1-5D4C-4D49-8CB5-C870FF8B7D7F}" presName="node" presStyleLbl="node1" presStyleIdx="3" presStyleCnt="4">
        <dgm:presLayoutVars>
          <dgm:bulletEnabled val="1"/>
        </dgm:presLayoutVars>
      </dgm:prSet>
      <dgm:spPr/>
    </dgm:pt>
    <dgm:pt modelId="{C12D062F-EDA1-48FA-80FB-1D76FAEEBFB7}" type="pres">
      <dgm:prSet presAssocID="{4D3DE8F1-5D4C-4D49-8CB5-C870FF8B7D7F}" presName="invisiNode" presStyleLbl="node1" presStyleIdx="3" presStyleCnt="4"/>
      <dgm:spPr/>
    </dgm:pt>
    <dgm:pt modelId="{BF3F488D-80DE-4767-BA4D-4A3DE467B64D}" type="pres">
      <dgm:prSet presAssocID="{4D3DE8F1-5D4C-4D49-8CB5-C870FF8B7D7F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</dgm:ptLst>
  <dgm:cxnLst>
    <dgm:cxn modelId="{59D03D0A-422C-43AF-BC09-E07BFCA67A05}" type="presOf" srcId="{D177D807-DCC9-4984-95B9-7C72683E2D2F}" destId="{FF6070EA-3A56-4808-AD78-B448629A7E24}" srcOrd="0" destOrd="0" presId="urn:microsoft.com/office/officeart/2005/8/layout/pList2"/>
    <dgm:cxn modelId="{878CA60F-490A-4307-8B5D-C83B9761C620}" type="presOf" srcId="{95792DC7-3651-4125-9ECD-BE81840A2748}" destId="{8F64BD6A-554A-4001-BFEB-DE4F12401C6B}" srcOrd="0" destOrd="0" presId="urn:microsoft.com/office/officeart/2005/8/layout/pList2"/>
    <dgm:cxn modelId="{46113723-A88C-4445-B3EC-F3167038B11F}" srcId="{69A3C27C-2095-4118-BBDD-85AC98090A94}" destId="{D6867648-F7F5-4F31-803C-5156A7381A58}" srcOrd="2" destOrd="0" parTransId="{993F6ACB-3688-42B9-84D4-17BA5A43DBED}" sibTransId="{28C39945-9CED-433F-A11D-865F99FFEFB3}"/>
    <dgm:cxn modelId="{7624CF5C-6BE7-4F20-AC2C-80612F931C21}" type="presOf" srcId="{69A3C27C-2095-4118-BBDD-85AC98090A94}" destId="{900D6E1D-61A9-475A-94BA-A69B53C31E69}" srcOrd="0" destOrd="0" presId="urn:microsoft.com/office/officeart/2005/8/layout/pList2"/>
    <dgm:cxn modelId="{B8668C7D-EFF7-428A-9CDC-9358C982AF23}" type="presOf" srcId="{28C39945-9CED-433F-A11D-865F99FFEFB3}" destId="{68DC9AE4-44E5-4A46-BA6A-AEB05169B889}" srcOrd="0" destOrd="0" presId="urn:microsoft.com/office/officeart/2005/8/layout/pList2"/>
    <dgm:cxn modelId="{222DE2A8-20B8-43A5-ADE9-62EA95B18D9B}" type="presOf" srcId="{4D3DE8F1-5D4C-4D49-8CB5-C870FF8B7D7F}" destId="{5385425D-298D-469F-9A70-4B52CBC0DE3E}" srcOrd="0" destOrd="0" presId="urn:microsoft.com/office/officeart/2005/8/layout/pList2"/>
    <dgm:cxn modelId="{100F35B0-9D0A-4647-BC1F-C4858F538422}" srcId="{69A3C27C-2095-4118-BBDD-85AC98090A94}" destId="{C7291367-0AA0-480A-96E7-9D33DE709324}" srcOrd="0" destOrd="0" parTransId="{D1391EA0-0ACC-46D3-946D-12C8022FAD4C}" sibTransId="{17645D6C-C6C9-4ECA-92A1-F9F20C906821}"/>
    <dgm:cxn modelId="{E13BB4B9-3A95-4141-8028-B760544663DA}" type="presOf" srcId="{D6867648-F7F5-4F31-803C-5156A7381A58}" destId="{271C48E5-99BA-4A73-9D75-DDE8E7771113}" srcOrd="0" destOrd="0" presId="urn:microsoft.com/office/officeart/2005/8/layout/pList2"/>
    <dgm:cxn modelId="{855125BD-13FB-47AF-B1F6-FEC9511E754D}" type="presOf" srcId="{C7291367-0AA0-480A-96E7-9D33DE709324}" destId="{95544BA2-B532-40CE-8709-3C86B91827EB}" srcOrd="0" destOrd="0" presId="urn:microsoft.com/office/officeart/2005/8/layout/pList2"/>
    <dgm:cxn modelId="{C491C6E0-1FBD-442B-B9AD-9734AF96192C}" srcId="{69A3C27C-2095-4118-BBDD-85AC98090A94}" destId="{D177D807-DCC9-4984-95B9-7C72683E2D2F}" srcOrd="1" destOrd="0" parTransId="{6DF4987C-370E-4647-8C06-11849886047E}" sibTransId="{95792DC7-3651-4125-9ECD-BE81840A2748}"/>
    <dgm:cxn modelId="{47F5D9E5-5F76-488B-993B-86D204B1EA2C}" srcId="{69A3C27C-2095-4118-BBDD-85AC98090A94}" destId="{4D3DE8F1-5D4C-4D49-8CB5-C870FF8B7D7F}" srcOrd="3" destOrd="0" parTransId="{ED2310D6-0264-4380-89C7-60A033D1ABB3}" sibTransId="{B275FE9B-D5FB-4669-A4F0-06C39AFD8557}"/>
    <dgm:cxn modelId="{DFA7BDE9-C241-4B99-91C3-289A2DF8B23B}" type="presOf" srcId="{17645D6C-C6C9-4ECA-92A1-F9F20C906821}" destId="{69012965-D343-4164-8453-E3A5C02D3586}" srcOrd="0" destOrd="0" presId="urn:microsoft.com/office/officeart/2005/8/layout/pList2"/>
    <dgm:cxn modelId="{FA9ED0C9-2D78-4E37-908F-FEBA9E9DF748}" type="presParOf" srcId="{900D6E1D-61A9-475A-94BA-A69B53C31E69}" destId="{B60F6295-9B3E-4420-921B-F504FC1E9268}" srcOrd="0" destOrd="0" presId="urn:microsoft.com/office/officeart/2005/8/layout/pList2"/>
    <dgm:cxn modelId="{1C83B38A-05ED-4DB1-8A23-0FE4BA92356B}" type="presParOf" srcId="{900D6E1D-61A9-475A-94BA-A69B53C31E69}" destId="{FDC65D67-BDF6-40F5-95E4-711A5C1C9691}" srcOrd="1" destOrd="0" presId="urn:microsoft.com/office/officeart/2005/8/layout/pList2"/>
    <dgm:cxn modelId="{FD6D90FD-85A6-4B51-91E1-B569C49D0F00}" type="presParOf" srcId="{FDC65D67-BDF6-40F5-95E4-711A5C1C9691}" destId="{A77775F2-6B14-412B-A245-0B7F85BF3BE7}" srcOrd="0" destOrd="0" presId="urn:microsoft.com/office/officeart/2005/8/layout/pList2"/>
    <dgm:cxn modelId="{CBA9C26F-A3F3-41A3-B28F-9149D00186C1}" type="presParOf" srcId="{A77775F2-6B14-412B-A245-0B7F85BF3BE7}" destId="{95544BA2-B532-40CE-8709-3C86B91827EB}" srcOrd="0" destOrd="0" presId="urn:microsoft.com/office/officeart/2005/8/layout/pList2"/>
    <dgm:cxn modelId="{A7CFFF14-C5BD-41C6-88E5-23FC5DEFC01F}" type="presParOf" srcId="{A77775F2-6B14-412B-A245-0B7F85BF3BE7}" destId="{80643CD4-6EF0-4B00-9180-5BE6E89F2FF8}" srcOrd="1" destOrd="0" presId="urn:microsoft.com/office/officeart/2005/8/layout/pList2"/>
    <dgm:cxn modelId="{1C26684A-1B51-4A7D-9BE0-EB7D54DB845F}" type="presParOf" srcId="{A77775F2-6B14-412B-A245-0B7F85BF3BE7}" destId="{4E1608FC-AE44-456C-96B6-2F40961251BB}" srcOrd="2" destOrd="0" presId="urn:microsoft.com/office/officeart/2005/8/layout/pList2"/>
    <dgm:cxn modelId="{791CB920-767B-4B90-B5BF-1697D60A5A39}" type="presParOf" srcId="{FDC65D67-BDF6-40F5-95E4-711A5C1C9691}" destId="{69012965-D343-4164-8453-E3A5C02D3586}" srcOrd="1" destOrd="0" presId="urn:microsoft.com/office/officeart/2005/8/layout/pList2"/>
    <dgm:cxn modelId="{A1391B13-9E92-4909-A95F-BD6E6F4814FC}" type="presParOf" srcId="{FDC65D67-BDF6-40F5-95E4-711A5C1C9691}" destId="{46946598-F5AF-496B-81DB-BA83A053773B}" srcOrd="2" destOrd="0" presId="urn:microsoft.com/office/officeart/2005/8/layout/pList2"/>
    <dgm:cxn modelId="{0130BBC0-45B0-4A33-B5FA-5CFF61D232FF}" type="presParOf" srcId="{46946598-F5AF-496B-81DB-BA83A053773B}" destId="{FF6070EA-3A56-4808-AD78-B448629A7E24}" srcOrd="0" destOrd="0" presId="urn:microsoft.com/office/officeart/2005/8/layout/pList2"/>
    <dgm:cxn modelId="{B1CC8D2A-9B06-4224-A909-E48C5C8F1C1A}" type="presParOf" srcId="{46946598-F5AF-496B-81DB-BA83A053773B}" destId="{32313732-2D60-4D5A-8982-9F506999C1DC}" srcOrd="1" destOrd="0" presId="urn:microsoft.com/office/officeart/2005/8/layout/pList2"/>
    <dgm:cxn modelId="{503CB55A-3BB4-45A3-AF1F-B1E115E35943}" type="presParOf" srcId="{46946598-F5AF-496B-81DB-BA83A053773B}" destId="{3E29C847-EAC7-4CE4-A938-D0DC329A0AEB}" srcOrd="2" destOrd="0" presId="urn:microsoft.com/office/officeart/2005/8/layout/pList2"/>
    <dgm:cxn modelId="{281600CC-BDA5-4685-94B1-3493D507E6C8}" type="presParOf" srcId="{FDC65D67-BDF6-40F5-95E4-711A5C1C9691}" destId="{8F64BD6A-554A-4001-BFEB-DE4F12401C6B}" srcOrd="3" destOrd="0" presId="urn:microsoft.com/office/officeart/2005/8/layout/pList2"/>
    <dgm:cxn modelId="{3345076D-EC2C-4883-BA7D-D542316E3F2A}" type="presParOf" srcId="{FDC65D67-BDF6-40F5-95E4-711A5C1C9691}" destId="{A283814F-9F04-4312-AEC3-FDFDBBABC325}" srcOrd="4" destOrd="0" presId="urn:microsoft.com/office/officeart/2005/8/layout/pList2"/>
    <dgm:cxn modelId="{FFC715E6-32BA-41A4-9B6E-BC00FF0AE406}" type="presParOf" srcId="{A283814F-9F04-4312-AEC3-FDFDBBABC325}" destId="{271C48E5-99BA-4A73-9D75-DDE8E7771113}" srcOrd="0" destOrd="0" presId="urn:microsoft.com/office/officeart/2005/8/layout/pList2"/>
    <dgm:cxn modelId="{5BCE6A30-0CAC-4CB8-83D9-69539D58D5A2}" type="presParOf" srcId="{A283814F-9F04-4312-AEC3-FDFDBBABC325}" destId="{C93C7FB7-C3E6-4914-B126-A37B58C55629}" srcOrd="1" destOrd="0" presId="urn:microsoft.com/office/officeart/2005/8/layout/pList2"/>
    <dgm:cxn modelId="{593A2D4D-EEAF-4DF6-B7F9-CE1D8CACB180}" type="presParOf" srcId="{A283814F-9F04-4312-AEC3-FDFDBBABC325}" destId="{9E4D6112-8230-4EC0-AF82-156F2A00E17B}" srcOrd="2" destOrd="0" presId="urn:microsoft.com/office/officeart/2005/8/layout/pList2"/>
    <dgm:cxn modelId="{B242CE31-C4CA-45E7-9DFD-4ED39B7CFC0A}" type="presParOf" srcId="{FDC65D67-BDF6-40F5-95E4-711A5C1C9691}" destId="{68DC9AE4-44E5-4A46-BA6A-AEB05169B889}" srcOrd="5" destOrd="0" presId="urn:microsoft.com/office/officeart/2005/8/layout/pList2"/>
    <dgm:cxn modelId="{53E2CC17-96C9-42BE-A77B-876C3D1F9409}" type="presParOf" srcId="{FDC65D67-BDF6-40F5-95E4-711A5C1C9691}" destId="{7648FB1F-B43D-4076-845A-0A8B0AC584B1}" srcOrd="6" destOrd="0" presId="urn:microsoft.com/office/officeart/2005/8/layout/pList2"/>
    <dgm:cxn modelId="{ADF7ECA8-6160-4082-9481-F83A9B04AED6}" type="presParOf" srcId="{7648FB1F-B43D-4076-845A-0A8B0AC584B1}" destId="{5385425D-298D-469F-9A70-4B52CBC0DE3E}" srcOrd="0" destOrd="0" presId="urn:microsoft.com/office/officeart/2005/8/layout/pList2"/>
    <dgm:cxn modelId="{8FBB2D56-5B37-4C87-AEAB-5415F689340D}" type="presParOf" srcId="{7648FB1F-B43D-4076-845A-0A8B0AC584B1}" destId="{C12D062F-EDA1-48FA-80FB-1D76FAEEBFB7}" srcOrd="1" destOrd="0" presId="urn:microsoft.com/office/officeart/2005/8/layout/pList2"/>
    <dgm:cxn modelId="{0F131C3C-9387-4A23-9700-1FA3034A36F2}" type="presParOf" srcId="{7648FB1F-B43D-4076-845A-0A8B0AC584B1}" destId="{BF3F488D-80DE-4767-BA4D-4A3DE467B64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AB79911-904D-4664-A82D-1575AA5531D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637CFEA2-D68E-47B7-83F1-2CA4C16F26C5}">
      <dgm:prSet phldrT="[文本]" custT="1"/>
      <dgm:spPr/>
      <dgm:t>
        <a:bodyPr/>
        <a:lstStyle/>
        <a:p>
          <a:r>
            <a:rPr lang="zh-CN" altLang="en-US" sz="2800" dirty="0">
              <a:solidFill>
                <a:srgbClr val="B41F25"/>
              </a:solidFill>
            </a:rPr>
            <a:t>展望一</a:t>
          </a:r>
        </a:p>
      </dgm:t>
    </dgm:pt>
    <dgm:pt modelId="{F9581093-C619-4A36-B1B8-32E87415D063}" cxnId="{C67BA357-2676-4A8B-B05B-C172D98301EF}" type="parTrans">
      <dgm:prSet/>
      <dgm:spPr/>
      <dgm:t>
        <a:bodyPr/>
        <a:lstStyle/>
        <a:p>
          <a:endParaRPr lang="zh-CN" altLang="en-US"/>
        </a:p>
      </dgm:t>
    </dgm:pt>
    <dgm:pt modelId="{72BE8A89-C69B-4673-A237-F545FA7EB177}" cxnId="{C67BA357-2676-4A8B-B05B-C172D98301EF}" type="sibTrans">
      <dgm:prSet/>
      <dgm:spPr/>
      <dgm:t>
        <a:bodyPr/>
        <a:lstStyle/>
        <a:p>
          <a:endParaRPr lang="zh-CN" altLang="en-US"/>
        </a:p>
      </dgm:t>
    </dgm:pt>
    <dgm:pt modelId="{FFD7A36F-8662-423D-B1E8-0462BEA9D6FF}">
      <dgm:prSet phldrT="[文本]" custT="1"/>
      <dgm:spPr/>
      <dgm:t>
        <a:bodyPr/>
        <a:lstStyle/>
        <a:p>
          <a:r>
            <a:rPr lang="zh-CN" altLang="en-US" sz="2800" dirty="0">
              <a:solidFill>
                <a:srgbClr val="B41F25"/>
              </a:solidFill>
            </a:rPr>
            <a:t>展望二</a:t>
          </a:r>
          <a:endParaRPr lang="zh-CN" altLang="en-US" sz="2800" dirty="0"/>
        </a:p>
      </dgm:t>
    </dgm:pt>
    <dgm:pt modelId="{BDCAF411-15FA-40FF-8E79-ABB7693690C6}" cxnId="{1C9AD31C-01D6-4A5F-8DDC-E623E72BF7E9}" type="parTrans">
      <dgm:prSet/>
      <dgm:spPr/>
      <dgm:t>
        <a:bodyPr/>
        <a:lstStyle/>
        <a:p>
          <a:endParaRPr lang="zh-CN" altLang="en-US"/>
        </a:p>
      </dgm:t>
    </dgm:pt>
    <dgm:pt modelId="{282B7965-547E-47A6-B083-E9FFB8CB98F0}" cxnId="{1C9AD31C-01D6-4A5F-8DDC-E623E72BF7E9}" type="sibTrans">
      <dgm:prSet/>
      <dgm:spPr/>
      <dgm:t>
        <a:bodyPr/>
        <a:lstStyle/>
        <a:p>
          <a:endParaRPr lang="zh-CN" altLang="en-US"/>
        </a:p>
      </dgm:t>
    </dgm:pt>
    <dgm:pt modelId="{C626961D-0F80-4634-A364-E9FDEDAA7B84}">
      <dgm:prSet phldrT="[文本]" custT="1"/>
      <dgm:spPr/>
      <dgm:t>
        <a:bodyPr/>
        <a:lstStyle/>
        <a:p>
          <a:r>
            <a:rPr lang="zh-CN" altLang="en-US" sz="2800" dirty="0">
              <a:solidFill>
                <a:srgbClr val="B41F25"/>
              </a:solidFill>
            </a:rPr>
            <a:t>展望三</a:t>
          </a:r>
          <a:endParaRPr lang="zh-CN" altLang="en-US" sz="2800" dirty="0"/>
        </a:p>
      </dgm:t>
    </dgm:pt>
    <dgm:pt modelId="{F94D3A59-9544-42ED-AB38-6FCE5A2A81E6}" cxnId="{B95A90A4-49DF-4201-A5D5-B6C8C0FF7480}" type="parTrans">
      <dgm:prSet/>
      <dgm:spPr/>
      <dgm:t>
        <a:bodyPr/>
        <a:lstStyle/>
        <a:p>
          <a:endParaRPr lang="zh-CN" altLang="en-US"/>
        </a:p>
      </dgm:t>
    </dgm:pt>
    <dgm:pt modelId="{B38D1215-316F-4BF3-BEDA-E531D9D11922}" cxnId="{B95A90A4-49DF-4201-A5D5-B6C8C0FF7480}" type="sibTrans">
      <dgm:prSet/>
      <dgm:spPr/>
      <dgm:t>
        <a:bodyPr/>
        <a:lstStyle/>
        <a:p>
          <a:endParaRPr lang="zh-CN" altLang="en-US"/>
        </a:p>
      </dgm:t>
    </dgm:pt>
    <dgm:pt modelId="{F8C19C0A-5B32-4A98-B847-11D19DC13BB3}" type="pres">
      <dgm:prSet presAssocID="{8AB79911-904D-4664-A82D-1575AA5531D8}" presName="arrowDiagram" presStyleCnt="0">
        <dgm:presLayoutVars>
          <dgm:chMax val="5"/>
          <dgm:dir/>
          <dgm:resizeHandles val="exact"/>
        </dgm:presLayoutVars>
      </dgm:prSet>
      <dgm:spPr/>
    </dgm:pt>
    <dgm:pt modelId="{F15F047D-9CAB-47DB-9C78-44511196B6A0}" type="pres">
      <dgm:prSet presAssocID="{8AB79911-904D-4664-A82D-1575AA5531D8}" presName="arrow" presStyleLbl="bgShp" presStyleIdx="0" presStyleCnt="1" custLinFactNeighborX="-820" custLinFactNeighborY="-6349"/>
      <dgm:spPr>
        <a:solidFill>
          <a:srgbClr val="B41F25"/>
        </a:solidFill>
        <a:ln>
          <a:noFill/>
        </a:ln>
      </dgm:spPr>
    </dgm:pt>
    <dgm:pt modelId="{483FF50B-DA45-4159-804C-600068204B58}" type="pres">
      <dgm:prSet presAssocID="{8AB79911-904D-4664-A82D-1575AA5531D8}" presName="arrowDiagram3" presStyleCnt="0"/>
      <dgm:spPr/>
    </dgm:pt>
    <dgm:pt modelId="{BD829935-27D1-4D34-B199-4FEF2E8F0692}" type="pres">
      <dgm:prSet presAssocID="{637CFEA2-D68E-47B7-83F1-2CA4C16F26C5}" presName="bullet3a" presStyleLbl="node1" presStyleIdx="0" presStyleCnt="3"/>
      <dgm:spPr>
        <a:solidFill>
          <a:schemeClr val="bg1"/>
        </a:solidFill>
      </dgm:spPr>
    </dgm:pt>
    <dgm:pt modelId="{0ADE50FC-942E-460A-B26C-86A02C573B85}" type="pres">
      <dgm:prSet presAssocID="{637CFEA2-D68E-47B7-83F1-2CA4C16F26C5}" presName="textBox3a" presStyleLbl="revTx" presStyleIdx="0" presStyleCnt="3" custLinFactNeighborX="16094" custLinFactNeighborY="7137">
        <dgm:presLayoutVars>
          <dgm:bulletEnabled val="1"/>
        </dgm:presLayoutVars>
      </dgm:prSet>
      <dgm:spPr/>
    </dgm:pt>
    <dgm:pt modelId="{CEF7D2FB-053B-4AA0-ADD7-53431376A488}" type="pres">
      <dgm:prSet presAssocID="{FFD7A36F-8662-423D-B1E8-0462BEA9D6FF}" presName="bullet3b" presStyleLbl="node1" presStyleIdx="1" presStyleCnt="3"/>
      <dgm:spPr>
        <a:solidFill>
          <a:schemeClr val="bg1"/>
        </a:solidFill>
      </dgm:spPr>
    </dgm:pt>
    <dgm:pt modelId="{8F90FE1E-BD72-4ECE-9024-E46145BA4AFB}" type="pres">
      <dgm:prSet presAssocID="{FFD7A36F-8662-423D-B1E8-0462BEA9D6FF}" presName="textBox3b" presStyleLbl="revTx" presStyleIdx="1" presStyleCnt="3" custLinFactNeighborX="13672" custLinFactNeighborY="11029">
        <dgm:presLayoutVars>
          <dgm:bulletEnabled val="1"/>
        </dgm:presLayoutVars>
      </dgm:prSet>
      <dgm:spPr/>
    </dgm:pt>
    <dgm:pt modelId="{D536A55D-2211-4F5B-906A-426B8E5092DA}" type="pres">
      <dgm:prSet presAssocID="{C626961D-0F80-4634-A364-E9FDEDAA7B84}" presName="bullet3c" presStyleLbl="node1" presStyleIdx="2" presStyleCnt="3"/>
      <dgm:spPr>
        <a:solidFill>
          <a:schemeClr val="bg1"/>
        </a:solidFill>
      </dgm:spPr>
    </dgm:pt>
    <dgm:pt modelId="{76CC52AD-89D5-4588-AC82-82991A238E7E}" type="pres">
      <dgm:prSet presAssocID="{C626961D-0F80-4634-A364-E9FDEDAA7B84}" presName="textBox3c" presStyleLbl="revTx" presStyleIdx="2" presStyleCnt="3" custScaleX="79686" custScaleY="37965" custLinFactNeighborX="-9083" custLinFactNeighborY="-19215">
        <dgm:presLayoutVars>
          <dgm:bulletEnabled val="1"/>
        </dgm:presLayoutVars>
      </dgm:prSet>
      <dgm:spPr/>
    </dgm:pt>
  </dgm:ptLst>
  <dgm:cxnLst>
    <dgm:cxn modelId="{2AD3700C-40AD-4C12-B893-4D51EDB6ACD1}" type="presOf" srcId="{FFD7A36F-8662-423D-B1E8-0462BEA9D6FF}" destId="{8F90FE1E-BD72-4ECE-9024-E46145BA4AFB}" srcOrd="0" destOrd="0" presId="urn:microsoft.com/office/officeart/2005/8/layout/arrow2"/>
    <dgm:cxn modelId="{1C9AD31C-01D6-4A5F-8DDC-E623E72BF7E9}" srcId="{8AB79911-904D-4664-A82D-1575AA5531D8}" destId="{FFD7A36F-8662-423D-B1E8-0462BEA9D6FF}" srcOrd="1" destOrd="0" parTransId="{BDCAF411-15FA-40FF-8E79-ABB7693690C6}" sibTransId="{282B7965-547E-47A6-B083-E9FFB8CB98F0}"/>
    <dgm:cxn modelId="{4EAA8F24-D8A8-4996-A391-2FC3759E14FB}" type="presOf" srcId="{8AB79911-904D-4664-A82D-1575AA5531D8}" destId="{F8C19C0A-5B32-4A98-B847-11D19DC13BB3}" srcOrd="0" destOrd="0" presId="urn:microsoft.com/office/officeart/2005/8/layout/arrow2"/>
    <dgm:cxn modelId="{F2957E3C-F6B3-4487-92EB-1CB40F485920}" type="presOf" srcId="{637CFEA2-D68E-47B7-83F1-2CA4C16F26C5}" destId="{0ADE50FC-942E-460A-B26C-86A02C573B85}" srcOrd="0" destOrd="0" presId="urn:microsoft.com/office/officeart/2005/8/layout/arrow2"/>
    <dgm:cxn modelId="{C67BA357-2676-4A8B-B05B-C172D98301EF}" srcId="{8AB79911-904D-4664-A82D-1575AA5531D8}" destId="{637CFEA2-D68E-47B7-83F1-2CA4C16F26C5}" srcOrd="0" destOrd="0" parTransId="{F9581093-C619-4A36-B1B8-32E87415D063}" sibTransId="{72BE8A89-C69B-4673-A237-F545FA7EB177}"/>
    <dgm:cxn modelId="{B95A90A4-49DF-4201-A5D5-B6C8C0FF7480}" srcId="{8AB79911-904D-4664-A82D-1575AA5531D8}" destId="{C626961D-0F80-4634-A364-E9FDEDAA7B84}" srcOrd="2" destOrd="0" parTransId="{F94D3A59-9544-42ED-AB38-6FCE5A2A81E6}" sibTransId="{B38D1215-316F-4BF3-BEDA-E531D9D11922}"/>
    <dgm:cxn modelId="{220000D6-4C3A-4816-BA1C-F8EE32055BD5}" type="presOf" srcId="{C626961D-0F80-4634-A364-E9FDEDAA7B84}" destId="{76CC52AD-89D5-4588-AC82-82991A238E7E}" srcOrd="0" destOrd="0" presId="urn:microsoft.com/office/officeart/2005/8/layout/arrow2"/>
    <dgm:cxn modelId="{48D5A9E0-F090-413A-ACF2-EA7413004AA3}" type="presParOf" srcId="{F8C19C0A-5B32-4A98-B847-11D19DC13BB3}" destId="{F15F047D-9CAB-47DB-9C78-44511196B6A0}" srcOrd="0" destOrd="0" presId="urn:microsoft.com/office/officeart/2005/8/layout/arrow2"/>
    <dgm:cxn modelId="{48A793E2-5C59-41D6-AAAC-AED8A115FEBB}" type="presParOf" srcId="{F8C19C0A-5B32-4A98-B847-11D19DC13BB3}" destId="{483FF50B-DA45-4159-804C-600068204B58}" srcOrd="1" destOrd="0" presId="urn:microsoft.com/office/officeart/2005/8/layout/arrow2"/>
    <dgm:cxn modelId="{2A2D1EC5-C8C9-443A-9C17-83B45C5CC3B1}" type="presParOf" srcId="{483FF50B-DA45-4159-804C-600068204B58}" destId="{BD829935-27D1-4D34-B199-4FEF2E8F0692}" srcOrd="0" destOrd="0" presId="urn:microsoft.com/office/officeart/2005/8/layout/arrow2"/>
    <dgm:cxn modelId="{7DAAF0A8-EE8C-4CCA-941C-0AFB6030EB3B}" type="presParOf" srcId="{483FF50B-DA45-4159-804C-600068204B58}" destId="{0ADE50FC-942E-460A-B26C-86A02C573B85}" srcOrd="1" destOrd="0" presId="urn:microsoft.com/office/officeart/2005/8/layout/arrow2"/>
    <dgm:cxn modelId="{614EFA47-28A3-4752-A11F-DB293DBB38E7}" type="presParOf" srcId="{483FF50B-DA45-4159-804C-600068204B58}" destId="{CEF7D2FB-053B-4AA0-ADD7-53431376A488}" srcOrd="2" destOrd="0" presId="urn:microsoft.com/office/officeart/2005/8/layout/arrow2"/>
    <dgm:cxn modelId="{29296618-93A0-4FE5-B20B-8A0F6D47FAAC}" type="presParOf" srcId="{483FF50B-DA45-4159-804C-600068204B58}" destId="{8F90FE1E-BD72-4ECE-9024-E46145BA4AFB}" srcOrd="3" destOrd="0" presId="urn:microsoft.com/office/officeart/2005/8/layout/arrow2"/>
    <dgm:cxn modelId="{A762D728-501C-4FBA-A773-C00FD5170F45}" type="presParOf" srcId="{483FF50B-DA45-4159-804C-600068204B58}" destId="{D536A55D-2211-4F5B-906A-426B8E5092DA}" srcOrd="4" destOrd="0" presId="urn:microsoft.com/office/officeart/2005/8/layout/arrow2"/>
    <dgm:cxn modelId="{9B652E55-9B10-4401-ADB5-C856DC932A2E}" type="presParOf" srcId="{483FF50B-DA45-4159-804C-600068204B58}" destId="{76CC52AD-89D5-4588-AC82-82991A238E7E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C87D55A-5C21-4A7F-9E20-E242F8B40B10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8B4CB6-D775-4ACF-8114-1F71ADEA3B06}">
      <dgm:prSet phldrT="[文本]" custT="1"/>
      <dgm:spPr>
        <a:ln>
          <a:noFill/>
        </a:ln>
      </dgm:spPr>
      <dgm:t>
        <a:bodyPr/>
        <a:lstStyle/>
        <a:p>
          <a:r>
            <a:rPr lang="zh-CN" altLang="en-US" sz="4000" dirty="0">
              <a:solidFill>
                <a:srgbClr val="B41F25"/>
              </a:solidFill>
            </a:rPr>
            <a:t>展望</a:t>
          </a:r>
        </a:p>
      </dgm:t>
    </dgm:pt>
    <dgm:pt modelId="{182F51DF-C365-4AFE-9475-A6FF6FE76A04}" cxnId="{F5AB9C41-9DC9-44C7-B52D-6510E96D5373}" type="parTrans">
      <dgm:prSet/>
      <dgm:spPr/>
      <dgm:t>
        <a:bodyPr/>
        <a:lstStyle/>
        <a:p>
          <a:endParaRPr lang="zh-CN" altLang="en-US"/>
        </a:p>
      </dgm:t>
    </dgm:pt>
    <dgm:pt modelId="{FC46EF21-C6F3-428C-9701-95F55FE66FB7}" cxnId="{F5AB9C41-9DC9-44C7-B52D-6510E96D5373}" type="sibTrans">
      <dgm:prSet/>
      <dgm:spPr/>
      <dgm:t>
        <a:bodyPr/>
        <a:lstStyle/>
        <a:p>
          <a:endParaRPr lang="zh-CN" altLang="en-US"/>
        </a:p>
      </dgm:t>
    </dgm:pt>
    <dgm:pt modelId="{F70E08BB-FBE0-45F8-A9A5-158CBCF40E40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</a:rPr>
            <a:t>目标</a:t>
          </a:r>
        </a:p>
      </dgm:t>
    </dgm:pt>
    <dgm:pt modelId="{24DB1458-3568-40E8-A862-C6C7C14402F3}" cxnId="{1BDACD0A-E285-46DA-B7DD-DB79511B5ACF}" type="parTrans">
      <dgm:prSet/>
      <dgm:spPr/>
      <dgm:t>
        <a:bodyPr/>
        <a:lstStyle/>
        <a:p>
          <a:endParaRPr lang="zh-CN" altLang="en-US"/>
        </a:p>
      </dgm:t>
    </dgm:pt>
    <dgm:pt modelId="{07DF6B27-0C36-4DFF-8DAD-281ACD52E231}" cxnId="{1BDACD0A-E285-46DA-B7DD-DB79511B5ACF}" type="sibTrans">
      <dgm:prSet/>
      <dgm:spPr/>
      <dgm:t>
        <a:bodyPr/>
        <a:lstStyle/>
        <a:p>
          <a:endParaRPr lang="zh-CN" altLang="en-US"/>
        </a:p>
      </dgm:t>
    </dgm:pt>
    <dgm:pt modelId="{CEC0CB8B-080A-4AFF-9BB0-C9729E78F195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</a:rPr>
            <a:t>目标</a:t>
          </a:r>
          <a:endParaRPr lang="zh-CN" altLang="en-US" sz="2000" dirty="0"/>
        </a:p>
      </dgm:t>
    </dgm:pt>
    <dgm:pt modelId="{AD06595B-5F4A-46B6-9362-1747779A257B}" cxnId="{1D7F5DF4-8DFA-4B4F-9486-84690FAF7844}" type="parTrans">
      <dgm:prSet/>
      <dgm:spPr/>
      <dgm:t>
        <a:bodyPr/>
        <a:lstStyle/>
        <a:p>
          <a:endParaRPr lang="zh-CN" altLang="en-US"/>
        </a:p>
      </dgm:t>
    </dgm:pt>
    <dgm:pt modelId="{9DF5943A-8C8C-45E3-BAAD-F4C7443EB95B}" cxnId="{1D7F5DF4-8DFA-4B4F-9486-84690FAF7844}" type="sibTrans">
      <dgm:prSet/>
      <dgm:spPr/>
      <dgm:t>
        <a:bodyPr/>
        <a:lstStyle/>
        <a:p>
          <a:endParaRPr lang="zh-CN" altLang="en-US"/>
        </a:p>
      </dgm:t>
    </dgm:pt>
    <dgm:pt modelId="{AFA6DCD9-AF11-4713-A8B8-956D02E80510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sz="3600" dirty="0">
              <a:solidFill>
                <a:schemeClr val="bg1"/>
              </a:solidFill>
            </a:rPr>
            <a:t>展望</a:t>
          </a:r>
        </a:p>
      </dgm:t>
    </dgm:pt>
    <dgm:pt modelId="{C15D4951-06C3-4D6F-BE08-8250B12ED11C}" cxnId="{2146D8FF-8428-450D-9253-752C8287384D}" type="parTrans">
      <dgm:prSet/>
      <dgm:spPr/>
      <dgm:t>
        <a:bodyPr/>
        <a:lstStyle/>
        <a:p>
          <a:endParaRPr lang="zh-CN" altLang="en-US"/>
        </a:p>
      </dgm:t>
    </dgm:pt>
    <dgm:pt modelId="{2B35880F-70F9-402F-A041-437E05318D2A}" cxnId="{2146D8FF-8428-450D-9253-752C8287384D}" type="sibTrans">
      <dgm:prSet/>
      <dgm:spPr/>
      <dgm:t>
        <a:bodyPr/>
        <a:lstStyle/>
        <a:p>
          <a:endParaRPr lang="zh-CN" altLang="en-US"/>
        </a:p>
      </dgm:t>
    </dgm:pt>
    <dgm:pt modelId="{FCAD1FEA-0205-48D6-910D-8203E039E209}">
      <dgm:prSet phldrT="[文本]" custT="1"/>
      <dgm:spPr/>
      <dgm:t>
        <a:bodyPr/>
        <a:lstStyle/>
        <a:p>
          <a:r>
            <a:rPr lang="zh-CN" altLang="en-US" sz="2000" dirty="0">
              <a:solidFill>
                <a:schemeClr val="bg1"/>
              </a:solidFill>
            </a:rPr>
            <a:t>目标</a:t>
          </a:r>
        </a:p>
      </dgm:t>
    </dgm:pt>
    <dgm:pt modelId="{5BEE95E0-9645-4E71-AD6B-E609A0BFD6CC}" cxnId="{259F9A93-3950-47B6-A28E-F0C95BAD1872}" type="parTrans">
      <dgm:prSet/>
      <dgm:spPr/>
      <dgm:t>
        <a:bodyPr/>
        <a:lstStyle/>
        <a:p>
          <a:endParaRPr lang="zh-CN" altLang="en-US"/>
        </a:p>
      </dgm:t>
    </dgm:pt>
    <dgm:pt modelId="{F4D15236-A11A-4EA5-9D3F-4462090F9A94}" cxnId="{259F9A93-3950-47B6-A28E-F0C95BAD1872}" type="sibTrans">
      <dgm:prSet/>
      <dgm:spPr/>
      <dgm:t>
        <a:bodyPr/>
        <a:lstStyle/>
        <a:p>
          <a:endParaRPr lang="zh-CN" altLang="en-US"/>
        </a:p>
      </dgm:t>
    </dgm:pt>
    <dgm:pt modelId="{F0871380-84E0-4410-8E8A-EA8EB84106B6}">
      <dgm:prSet phldrT="[文本]" custT="1"/>
      <dgm:spPr/>
      <dgm:t>
        <a:bodyPr/>
        <a:lstStyle/>
        <a:p>
          <a:r>
            <a:rPr lang="zh-CN" altLang="en-US" sz="2000" dirty="0">
              <a:solidFill>
                <a:schemeClr val="bg1"/>
              </a:solidFill>
            </a:rPr>
            <a:t>目标</a:t>
          </a:r>
        </a:p>
      </dgm:t>
    </dgm:pt>
    <dgm:pt modelId="{11A46313-D034-43FB-80FF-3AB2D581C7A8}" cxnId="{8DD7D127-63AA-4C7A-BDAB-BAFE3B5FFECA}" type="parTrans">
      <dgm:prSet/>
      <dgm:spPr/>
      <dgm:t>
        <a:bodyPr/>
        <a:lstStyle/>
        <a:p>
          <a:endParaRPr lang="zh-CN" altLang="en-US"/>
        </a:p>
      </dgm:t>
    </dgm:pt>
    <dgm:pt modelId="{3F0ED956-A414-4F70-A0DD-32CFD78AB88F}" cxnId="{8DD7D127-63AA-4C7A-BDAB-BAFE3B5FFECA}" type="sibTrans">
      <dgm:prSet/>
      <dgm:spPr/>
      <dgm:t>
        <a:bodyPr/>
        <a:lstStyle/>
        <a:p>
          <a:endParaRPr lang="zh-CN" altLang="en-US"/>
        </a:p>
      </dgm:t>
    </dgm:pt>
    <dgm:pt modelId="{817F23F3-9B76-467C-8434-7311244527C7}">
      <dgm:prSet phldrT="[文本]" custT="1"/>
      <dgm:spPr>
        <a:ln>
          <a:noFill/>
        </a:ln>
      </dgm:spPr>
      <dgm:t>
        <a:bodyPr/>
        <a:lstStyle/>
        <a:p>
          <a:r>
            <a:rPr lang="zh-CN" altLang="en-US" sz="4000" dirty="0">
              <a:solidFill>
                <a:srgbClr val="B41F25"/>
              </a:solidFill>
            </a:rPr>
            <a:t>展望</a:t>
          </a:r>
          <a:endParaRPr lang="zh-CN" altLang="en-US" sz="4000" dirty="0"/>
        </a:p>
      </dgm:t>
    </dgm:pt>
    <dgm:pt modelId="{0EDE01D7-55CA-41AD-9060-F017ABE52EDC}" cxnId="{6C476150-67E3-4604-9BCF-A6E3EFD56E3B}" type="parTrans">
      <dgm:prSet/>
      <dgm:spPr/>
      <dgm:t>
        <a:bodyPr/>
        <a:lstStyle/>
        <a:p>
          <a:endParaRPr lang="zh-CN" altLang="en-US"/>
        </a:p>
      </dgm:t>
    </dgm:pt>
    <dgm:pt modelId="{DF5FE4AA-6310-4E95-9538-289814FA1D82}" cxnId="{6C476150-67E3-4604-9BCF-A6E3EFD56E3B}" type="sibTrans">
      <dgm:prSet/>
      <dgm:spPr/>
      <dgm:t>
        <a:bodyPr/>
        <a:lstStyle/>
        <a:p>
          <a:endParaRPr lang="zh-CN" altLang="en-US"/>
        </a:p>
      </dgm:t>
    </dgm:pt>
    <dgm:pt modelId="{AC57CB5E-32CC-4779-BF71-65011DD1E37E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</a:rPr>
            <a:t>目标</a:t>
          </a:r>
          <a:endParaRPr lang="zh-CN" altLang="en-US" sz="2000" dirty="0"/>
        </a:p>
      </dgm:t>
    </dgm:pt>
    <dgm:pt modelId="{0E2BC87A-EE69-4632-A9B9-AB5A3FE466D9}" cxnId="{668A6990-C04F-4946-9037-AFC04BAD17A7}" type="parTrans">
      <dgm:prSet/>
      <dgm:spPr/>
      <dgm:t>
        <a:bodyPr/>
        <a:lstStyle/>
        <a:p>
          <a:endParaRPr lang="zh-CN" altLang="en-US"/>
        </a:p>
      </dgm:t>
    </dgm:pt>
    <dgm:pt modelId="{73210D1C-E349-4B73-9539-ADD9B58E0374}" cxnId="{668A6990-C04F-4946-9037-AFC04BAD17A7}" type="sibTrans">
      <dgm:prSet/>
      <dgm:spPr/>
      <dgm:t>
        <a:bodyPr/>
        <a:lstStyle/>
        <a:p>
          <a:endParaRPr lang="zh-CN" altLang="en-US"/>
        </a:p>
      </dgm:t>
    </dgm:pt>
    <dgm:pt modelId="{303C5A8D-3143-4D24-83A0-FDCCAC0701D9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</a:rPr>
            <a:t>目标</a:t>
          </a:r>
          <a:endParaRPr lang="zh-CN" altLang="en-US" sz="2000" dirty="0"/>
        </a:p>
      </dgm:t>
    </dgm:pt>
    <dgm:pt modelId="{EF3C983F-2CD8-4505-9042-54A55C48DDBB}" cxnId="{E19B8A2B-F72F-4E55-AF6C-98228D902396}" type="parTrans">
      <dgm:prSet/>
      <dgm:spPr/>
      <dgm:t>
        <a:bodyPr/>
        <a:lstStyle/>
        <a:p>
          <a:endParaRPr lang="zh-CN" altLang="en-US"/>
        </a:p>
      </dgm:t>
    </dgm:pt>
    <dgm:pt modelId="{E0098D58-05B3-4E85-ADCF-0F8F88CCBC15}" cxnId="{E19B8A2B-F72F-4E55-AF6C-98228D902396}" type="sibTrans">
      <dgm:prSet/>
      <dgm:spPr/>
      <dgm:t>
        <a:bodyPr/>
        <a:lstStyle/>
        <a:p>
          <a:endParaRPr lang="zh-CN" altLang="en-US"/>
        </a:p>
      </dgm:t>
    </dgm:pt>
    <dgm:pt modelId="{C4B57050-BD61-4668-B9DA-A3487CA27435}" type="pres">
      <dgm:prSet presAssocID="{CC87D55A-5C21-4A7F-9E20-E242F8B40B10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70840A3D-16B5-4DEA-9B20-AD1CCD03077A}" type="pres">
      <dgm:prSet presAssocID="{E68B4CB6-D775-4ACF-8114-1F71ADEA3B06}" presName="circle1" presStyleLbl="node1" presStyleIdx="0" presStyleCnt="3"/>
      <dgm:spPr>
        <a:solidFill>
          <a:srgbClr val="B41F25"/>
        </a:solidFill>
      </dgm:spPr>
    </dgm:pt>
    <dgm:pt modelId="{FD6F647D-6975-4AA2-B6CB-DBAE306980AE}" type="pres">
      <dgm:prSet presAssocID="{E68B4CB6-D775-4ACF-8114-1F71ADEA3B06}" presName="space" presStyleCnt="0"/>
      <dgm:spPr/>
    </dgm:pt>
    <dgm:pt modelId="{60F09067-F336-4714-992B-F2D13901A1AB}" type="pres">
      <dgm:prSet presAssocID="{E68B4CB6-D775-4ACF-8114-1F71ADEA3B06}" presName="rect1" presStyleLbl="alignAcc1" presStyleIdx="0" presStyleCnt="3"/>
      <dgm:spPr/>
    </dgm:pt>
    <dgm:pt modelId="{AC44177F-090A-4FE0-A444-B0586ACD232C}" type="pres">
      <dgm:prSet presAssocID="{AFA6DCD9-AF11-4713-A8B8-956D02E80510}" presName="vertSpace2" presStyleLbl="node1" presStyleIdx="0" presStyleCnt="3"/>
      <dgm:spPr/>
    </dgm:pt>
    <dgm:pt modelId="{5D272DB2-46E8-4A04-A00F-582399FDA64D}" type="pres">
      <dgm:prSet presAssocID="{AFA6DCD9-AF11-4713-A8B8-956D02E80510}" presName="circle2" presStyleLbl="node1" presStyleIdx="1" presStyleCnt="3"/>
      <dgm:spPr>
        <a:solidFill>
          <a:schemeClr val="bg1"/>
        </a:solidFill>
      </dgm:spPr>
    </dgm:pt>
    <dgm:pt modelId="{418A0154-60EC-4D65-ACB4-3D2F99788B94}" type="pres">
      <dgm:prSet presAssocID="{AFA6DCD9-AF11-4713-A8B8-956D02E80510}" presName="rect2" presStyleLbl="alignAcc1" presStyleIdx="1" presStyleCnt="3"/>
      <dgm:spPr/>
    </dgm:pt>
    <dgm:pt modelId="{4E49299E-7154-4DD8-B881-A49A9D15A928}" type="pres">
      <dgm:prSet presAssocID="{817F23F3-9B76-467C-8434-7311244527C7}" presName="vertSpace3" presStyleLbl="node1" presStyleIdx="1" presStyleCnt="3"/>
      <dgm:spPr/>
    </dgm:pt>
    <dgm:pt modelId="{AB2105E1-831B-4E79-B053-4984C321250B}" type="pres">
      <dgm:prSet presAssocID="{817F23F3-9B76-467C-8434-7311244527C7}" presName="circle3" presStyleLbl="node1" presStyleIdx="2" presStyleCnt="3"/>
      <dgm:spPr>
        <a:solidFill>
          <a:srgbClr val="B41F25"/>
        </a:solidFill>
      </dgm:spPr>
    </dgm:pt>
    <dgm:pt modelId="{4252BF73-E650-45BD-A8A7-743C995EED0B}" type="pres">
      <dgm:prSet presAssocID="{817F23F3-9B76-467C-8434-7311244527C7}" presName="rect3" presStyleLbl="alignAcc1" presStyleIdx="2" presStyleCnt="3"/>
      <dgm:spPr/>
    </dgm:pt>
    <dgm:pt modelId="{D075C029-3311-4643-8BDA-D97B0D879049}" type="pres">
      <dgm:prSet presAssocID="{E68B4CB6-D775-4ACF-8114-1F71ADEA3B06}" presName="rect1ParTx" presStyleLbl="alignAcc1" presStyleIdx="2" presStyleCnt="3">
        <dgm:presLayoutVars>
          <dgm:chMax val="1"/>
          <dgm:bulletEnabled val="1"/>
        </dgm:presLayoutVars>
      </dgm:prSet>
      <dgm:spPr/>
    </dgm:pt>
    <dgm:pt modelId="{1E815320-5FC1-47A9-BA8C-24DF8F8255B9}" type="pres">
      <dgm:prSet presAssocID="{E68B4CB6-D775-4ACF-8114-1F71ADEA3B06}" presName="rect1ChTx" presStyleLbl="alignAcc1" presStyleIdx="2" presStyleCnt="3">
        <dgm:presLayoutVars>
          <dgm:bulletEnabled val="1"/>
        </dgm:presLayoutVars>
      </dgm:prSet>
      <dgm:spPr/>
    </dgm:pt>
    <dgm:pt modelId="{F4B64723-DC4E-47CF-BA70-AB58C5696DBD}" type="pres">
      <dgm:prSet presAssocID="{AFA6DCD9-AF11-4713-A8B8-956D02E80510}" presName="rect2ParTx" presStyleLbl="alignAcc1" presStyleIdx="2" presStyleCnt="3">
        <dgm:presLayoutVars>
          <dgm:chMax val="1"/>
          <dgm:bulletEnabled val="1"/>
        </dgm:presLayoutVars>
      </dgm:prSet>
      <dgm:spPr/>
    </dgm:pt>
    <dgm:pt modelId="{DE964B62-6C7B-4F4F-A974-3F2AD256AFDC}" type="pres">
      <dgm:prSet presAssocID="{AFA6DCD9-AF11-4713-A8B8-956D02E80510}" presName="rect2ChTx" presStyleLbl="alignAcc1" presStyleIdx="2" presStyleCnt="3">
        <dgm:presLayoutVars>
          <dgm:bulletEnabled val="1"/>
        </dgm:presLayoutVars>
      </dgm:prSet>
      <dgm:spPr/>
    </dgm:pt>
    <dgm:pt modelId="{06308569-AE36-4E3C-9A3D-6EBEEBCC45F0}" type="pres">
      <dgm:prSet presAssocID="{817F23F3-9B76-467C-8434-7311244527C7}" presName="rect3ParTx" presStyleLbl="alignAcc1" presStyleIdx="2" presStyleCnt="3">
        <dgm:presLayoutVars>
          <dgm:chMax val="1"/>
          <dgm:bulletEnabled val="1"/>
        </dgm:presLayoutVars>
      </dgm:prSet>
      <dgm:spPr/>
    </dgm:pt>
    <dgm:pt modelId="{DF02B087-07C6-4866-B723-D7F28E4E0233}" type="pres">
      <dgm:prSet presAssocID="{817F23F3-9B76-467C-8434-7311244527C7}" presName="rect3ChTx" presStyleLbl="alignAcc1" presStyleIdx="2" presStyleCnt="3">
        <dgm:presLayoutVars>
          <dgm:bulletEnabled val="1"/>
        </dgm:presLayoutVars>
      </dgm:prSet>
      <dgm:spPr/>
    </dgm:pt>
  </dgm:ptLst>
  <dgm:cxnLst>
    <dgm:cxn modelId="{1BDACD0A-E285-46DA-B7DD-DB79511B5ACF}" srcId="{E68B4CB6-D775-4ACF-8114-1F71ADEA3B06}" destId="{F70E08BB-FBE0-45F8-A9A5-158CBCF40E40}" srcOrd="0" destOrd="0" parTransId="{24DB1458-3568-40E8-A862-C6C7C14402F3}" sibTransId="{07DF6B27-0C36-4DFF-8DAD-281ACD52E231}"/>
    <dgm:cxn modelId="{DF048117-226F-4C51-975A-FE537C3E2F8B}" type="presOf" srcId="{E68B4CB6-D775-4ACF-8114-1F71ADEA3B06}" destId="{60F09067-F336-4714-992B-F2D13901A1AB}" srcOrd="0" destOrd="0" presId="urn:microsoft.com/office/officeart/2005/8/layout/target3"/>
    <dgm:cxn modelId="{0A9AAD1B-DC1D-43B3-88F2-2C3B440BEBCF}" type="presOf" srcId="{F0871380-84E0-4410-8E8A-EA8EB84106B6}" destId="{DE964B62-6C7B-4F4F-A974-3F2AD256AFDC}" srcOrd="0" destOrd="1" presId="urn:microsoft.com/office/officeart/2005/8/layout/target3"/>
    <dgm:cxn modelId="{8DD7D127-63AA-4C7A-BDAB-BAFE3B5FFECA}" srcId="{AFA6DCD9-AF11-4713-A8B8-956D02E80510}" destId="{F0871380-84E0-4410-8E8A-EA8EB84106B6}" srcOrd="1" destOrd="0" parTransId="{11A46313-D034-43FB-80FF-3AB2D581C7A8}" sibTransId="{3F0ED956-A414-4F70-A0DD-32CFD78AB88F}"/>
    <dgm:cxn modelId="{E19B8A2B-F72F-4E55-AF6C-98228D902396}" srcId="{817F23F3-9B76-467C-8434-7311244527C7}" destId="{303C5A8D-3143-4D24-83A0-FDCCAC0701D9}" srcOrd="1" destOrd="0" parTransId="{EF3C983F-2CD8-4505-9042-54A55C48DDBB}" sibTransId="{E0098D58-05B3-4E85-ADCF-0F8F88CCBC15}"/>
    <dgm:cxn modelId="{7A716538-553E-4C4C-883E-0422067F3479}" type="presOf" srcId="{E68B4CB6-D775-4ACF-8114-1F71ADEA3B06}" destId="{D075C029-3311-4643-8BDA-D97B0D879049}" srcOrd="1" destOrd="0" presId="urn:microsoft.com/office/officeart/2005/8/layout/target3"/>
    <dgm:cxn modelId="{F5AB9C41-9DC9-44C7-B52D-6510E96D5373}" srcId="{CC87D55A-5C21-4A7F-9E20-E242F8B40B10}" destId="{E68B4CB6-D775-4ACF-8114-1F71ADEA3B06}" srcOrd="0" destOrd="0" parTransId="{182F51DF-C365-4AFE-9475-A6FF6FE76A04}" sibTransId="{FC46EF21-C6F3-428C-9701-95F55FE66FB7}"/>
    <dgm:cxn modelId="{DAA7A66A-BF22-40F7-A75C-2170E7790C3C}" type="presOf" srcId="{CEC0CB8B-080A-4AFF-9BB0-C9729E78F195}" destId="{1E815320-5FC1-47A9-BA8C-24DF8F8255B9}" srcOrd="0" destOrd="1" presId="urn:microsoft.com/office/officeart/2005/8/layout/target3"/>
    <dgm:cxn modelId="{6C476150-67E3-4604-9BCF-A6E3EFD56E3B}" srcId="{CC87D55A-5C21-4A7F-9E20-E242F8B40B10}" destId="{817F23F3-9B76-467C-8434-7311244527C7}" srcOrd="2" destOrd="0" parTransId="{0EDE01D7-55CA-41AD-9060-F017ABE52EDC}" sibTransId="{DF5FE4AA-6310-4E95-9538-289814FA1D82}"/>
    <dgm:cxn modelId="{3E38D475-6BCD-4062-AA1D-9EB83DD49478}" type="presOf" srcId="{F70E08BB-FBE0-45F8-A9A5-158CBCF40E40}" destId="{1E815320-5FC1-47A9-BA8C-24DF8F8255B9}" srcOrd="0" destOrd="0" presId="urn:microsoft.com/office/officeart/2005/8/layout/target3"/>
    <dgm:cxn modelId="{873D8576-7077-4454-B4D9-87696EA7DED1}" type="presOf" srcId="{FCAD1FEA-0205-48D6-910D-8203E039E209}" destId="{DE964B62-6C7B-4F4F-A974-3F2AD256AFDC}" srcOrd="0" destOrd="0" presId="urn:microsoft.com/office/officeart/2005/8/layout/target3"/>
    <dgm:cxn modelId="{063AB37B-16A4-4BB3-A433-292D04E3FCA0}" type="presOf" srcId="{817F23F3-9B76-467C-8434-7311244527C7}" destId="{4252BF73-E650-45BD-A8A7-743C995EED0B}" srcOrd="0" destOrd="0" presId="urn:microsoft.com/office/officeart/2005/8/layout/target3"/>
    <dgm:cxn modelId="{9840E08E-1559-4DAA-BC4E-C26F66CA5FBF}" type="presOf" srcId="{303C5A8D-3143-4D24-83A0-FDCCAC0701D9}" destId="{DF02B087-07C6-4866-B723-D7F28E4E0233}" srcOrd="0" destOrd="1" presId="urn:microsoft.com/office/officeart/2005/8/layout/target3"/>
    <dgm:cxn modelId="{668A6990-C04F-4946-9037-AFC04BAD17A7}" srcId="{817F23F3-9B76-467C-8434-7311244527C7}" destId="{AC57CB5E-32CC-4779-BF71-65011DD1E37E}" srcOrd="0" destOrd="0" parTransId="{0E2BC87A-EE69-4632-A9B9-AB5A3FE466D9}" sibTransId="{73210D1C-E349-4B73-9539-ADD9B58E0374}"/>
    <dgm:cxn modelId="{259F9A93-3950-47B6-A28E-F0C95BAD1872}" srcId="{AFA6DCD9-AF11-4713-A8B8-956D02E80510}" destId="{FCAD1FEA-0205-48D6-910D-8203E039E209}" srcOrd="0" destOrd="0" parTransId="{5BEE95E0-9645-4E71-AD6B-E609A0BFD6CC}" sibTransId="{F4D15236-A11A-4EA5-9D3F-4462090F9A94}"/>
    <dgm:cxn modelId="{84CE00A0-589C-47A5-840C-1E7868E6CEB2}" type="presOf" srcId="{AFA6DCD9-AF11-4713-A8B8-956D02E80510}" destId="{F4B64723-DC4E-47CF-BA70-AB58C5696DBD}" srcOrd="1" destOrd="0" presId="urn:microsoft.com/office/officeart/2005/8/layout/target3"/>
    <dgm:cxn modelId="{CB838FAA-E9BA-4FD0-9600-440EB4964682}" type="presOf" srcId="{CC87D55A-5C21-4A7F-9E20-E242F8B40B10}" destId="{C4B57050-BD61-4668-B9DA-A3487CA27435}" srcOrd="0" destOrd="0" presId="urn:microsoft.com/office/officeart/2005/8/layout/target3"/>
    <dgm:cxn modelId="{F8EDDCE1-7090-425C-9610-41B4584CA4B7}" type="presOf" srcId="{AFA6DCD9-AF11-4713-A8B8-956D02E80510}" destId="{418A0154-60EC-4D65-ACB4-3D2F99788B94}" srcOrd="0" destOrd="0" presId="urn:microsoft.com/office/officeart/2005/8/layout/target3"/>
    <dgm:cxn modelId="{215348ED-F09D-4FB3-85A0-6EE79BB1336D}" type="presOf" srcId="{AC57CB5E-32CC-4779-BF71-65011DD1E37E}" destId="{DF02B087-07C6-4866-B723-D7F28E4E0233}" srcOrd="0" destOrd="0" presId="urn:microsoft.com/office/officeart/2005/8/layout/target3"/>
    <dgm:cxn modelId="{944CF6F2-1F04-43F5-858B-84567533AF14}" type="presOf" srcId="{817F23F3-9B76-467C-8434-7311244527C7}" destId="{06308569-AE36-4E3C-9A3D-6EBEEBCC45F0}" srcOrd="1" destOrd="0" presId="urn:microsoft.com/office/officeart/2005/8/layout/target3"/>
    <dgm:cxn modelId="{1D7F5DF4-8DFA-4B4F-9486-84690FAF7844}" srcId="{E68B4CB6-D775-4ACF-8114-1F71ADEA3B06}" destId="{CEC0CB8B-080A-4AFF-9BB0-C9729E78F195}" srcOrd="1" destOrd="0" parTransId="{AD06595B-5F4A-46B6-9362-1747779A257B}" sibTransId="{9DF5943A-8C8C-45E3-BAAD-F4C7443EB95B}"/>
    <dgm:cxn modelId="{2146D8FF-8428-450D-9253-752C8287384D}" srcId="{CC87D55A-5C21-4A7F-9E20-E242F8B40B10}" destId="{AFA6DCD9-AF11-4713-A8B8-956D02E80510}" srcOrd="1" destOrd="0" parTransId="{C15D4951-06C3-4D6F-BE08-8250B12ED11C}" sibTransId="{2B35880F-70F9-402F-A041-437E05318D2A}"/>
    <dgm:cxn modelId="{0ADC30A6-F743-4CBE-809F-2D3103365DC0}" type="presParOf" srcId="{C4B57050-BD61-4668-B9DA-A3487CA27435}" destId="{70840A3D-16B5-4DEA-9B20-AD1CCD03077A}" srcOrd="0" destOrd="0" presId="urn:microsoft.com/office/officeart/2005/8/layout/target3"/>
    <dgm:cxn modelId="{81886D26-266C-4AD5-818C-351EEADB4E7D}" type="presParOf" srcId="{C4B57050-BD61-4668-B9DA-A3487CA27435}" destId="{FD6F647D-6975-4AA2-B6CB-DBAE306980AE}" srcOrd="1" destOrd="0" presId="urn:microsoft.com/office/officeart/2005/8/layout/target3"/>
    <dgm:cxn modelId="{C51A1730-EDE0-47B4-ABC0-E63F7C10ED04}" type="presParOf" srcId="{C4B57050-BD61-4668-B9DA-A3487CA27435}" destId="{60F09067-F336-4714-992B-F2D13901A1AB}" srcOrd="2" destOrd="0" presId="urn:microsoft.com/office/officeart/2005/8/layout/target3"/>
    <dgm:cxn modelId="{DFFC98B8-412C-492F-A3D9-BD2D213E0C2E}" type="presParOf" srcId="{C4B57050-BD61-4668-B9DA-A3487CA27435}" destId="{AC44177F-090A-4FE0-A444-B0586ACD232C}" srcOrd="3" destOrd="0" presId="urn:microsoft.com/office/officeart/2005/8/layout/target3"/>
    <dgm:cxn modelId="{6A688D1C-FB25-4540-A487-95AC25BFA5E7}" type="presParOf" srcId="{C4B57050-BD61-4668-B9DA-A3487CA27435}" destId="{5D272DB2-46E8-4A04-A00F-582399FDA64D}" srcOrd="4" destOrd="0" presId="urn:microsoft.com/office/officeart/2005/8/layout/target3"/>
    <dgm:cxn modelId="{59D09E99-EDDD-4B11-BCA2-18BE8AE5CDBB}" type="presParOf" srcId="{C4B57050-BD61-4668-B9DA-A3487CA27435}" destId="{418A0154-60EC-4D65-ACB4-3D2F99788B94}" srcOrd="5" destOrd="0" presId="urn:microsoft.com/office/officeart/2005/8/layout/target3"/>
    <dgm:cxn modelId="{1E115A72-DEF5-493C-A5EA-651BA4E54992}" type="presParOf" srcId="{C4B57050-BD61-4668-B9DA-A3487CA27435}" destId="{4E49299E-7154-4DD8-B881-A49A9D15A928}" srcOrd="6" destOrd="0" presId="urn:microsoft.com/office/officeart/2005/8/layout/target3"/>
    <dgm:cxn modelId="{3F0E37ED-DAA9-4154-9F78-AAED9232CB64}" type="presParOf" srcId="{C4B57050-BD61-4668-B9DA-A3487CA27435}" destId="{AB2105E1-831B-4E79-B053-4984C321250B}" srcOrd="7" destOrd="0" presId="urn:microsoft.com/office/officeart/2005/8/layout/target3"/>
    <dgm:cxn modelId="{9DE4FBF9-A58E-4CC0-B60C-83A1A8C7D6F7}" type="presParOf" srcId="{C4B57050-BD61-4668-B9DA-A3487CA27435}" destId="{4252BF73-E650-45BD-A8A7-743C995EED0B}" srcOrd="8" destOrd="0" presId="urn:microsoft.com/office/officeart/2005/8/layout/target3"/>
    <dgm:cxn modelId="{89ECD3CF-3C71-402D-805B-BE55EF1AEA18}" type="presParOf" srcId="{C4B57050-BD61-4668-B9DA-A3487CA27435}" destId="{D075C029-3311-4643-8BDA-D97B0D879049}" srcOrd="9" destOrd="0" presId="urn:microsoft.com/office/officeart/2005/8/layout/target3"/>
    <dgm:cxn modelId="{5A825134-2F5E-4601-8D03-F7BCB25CE84B}" type="presParOf" srcId="{C4B57050-BD61-4668-B9DA-A3487CA27435}" destId="{1E815320-5FC1-47A9-BA8C-24DF8F8255B9}" srcOrd="10" destOrd="0" presId="urn:microsoft.com/office/officeart/2005/8/layout/target3"/>
    <dgm:cxn modelId="{DAEE301D-EF35-4F7C-AD32-D4D3E064F0EE}" type="presParOf" srcId="{C4B57050-BD61-4668-B9DA-A3487CA27435}" destId="{F4B64723-DC4E-47CF-BA70-AB58C5696DBD}" srcOrd="11" destOrd="0" presId="urn:microsoft.com/office/officeart/2005/8/layout/target3"/>
    <dgm:cxn modelId="{17B9B192-D8DE-486E-8E99-3D7C473342BA}" type="presParOf" srcId="{C4B57050-BD61-4668-B9DA-A3487CA27435}" destId="{DE964B62-6C7B-4F4F-A974-3F2AD256AFDC}" srcOrd="12" destOrd="0" presId="urn:microsoft.com/office/officeart/2005/8/layout/target3"/>
    <dgm:cxn modelId="{75AE116E-BD82-4F58-AE3F-C645E59F4ACA}" type="presParOf" srcId="{C4B57050-BD61-4668-B9DA-A3487CA27435}" destId="{06308569-AE36-4E3C-9A3D-6EBEEBCC45F0}" srcOrd="13" destOrd="0" presId="urn:microsoft.com/office/officeart/2005/8/layout/target3"/>
    <dgm:cxn modelId="{3EEC0A07-6DA7-4783-9206-D4238628DFE7}" type="presParOf" srcId="{C4B57050-BD61-4668-B9DA-A3487CA27435}" destId="{DF02B087-07C6-4866-B723-D7F28E4E0233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2E4A78-281B-4DAA-B75D-6D59A7EA807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224FE81-8151-492A-A838-09EC3D7DF6DA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863EF6CB-394E-4D03-8E3A-C8C3E272C3A5}" cxnId="{9213B6AD-9914-41A7-9BAB-FD95321FC394}" type="parTrans">
      <dgm:prSet/>
      <dgm:spPr/>
      <dgm:t>
        <a:bodyPr/>
        <a:lstStyle/>
        <a:p>
          <a:endParaRPr lang="zh-CN" altLang="en-US"/>
        </a:p>
      </dgm:t>
    </dgm:pt>
    <dgm:pt modelId="{104153B0-0265-43C5-9944-086789C1BD20}" cxnId="{9213B6AD-9914-41A7-9BAB-FD95321FC394}" type="sibTrans">
      <dgm:prSet/>
      <dgm:spPr/>
      <dgm:t>
        <a:bodyPr/>
        <a:lstStyle/>
        <a:p>
          <a:endParaRPr lang="zh-CN" altLang="en-US"/>
        </a:p>
      </dgm:t>
    </dgm:pt>
    <dgm:pt modelId="{FB89296E-02A4-4A01-8E7B-8A790A1586FC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97513D59-4501-4C69-B269-97B89BB6A5C4}" cxnId="{FFA6F8C8-6654-47CE-A2EE-AE58F0AB583D}" type="parTrans">
      <dgm:prSet/>
      <dgm:spPr/>
      <dgm:t>
        <a:bodyPr/>
        <a:lstStyle/>
        <a:p>
          <a:endParaRPr lang="zh-CN" altLang="en-US"/>
        </a:p>
      </dgm:t>
    </dgm:pt>
    <dgm:pt modelId="{7D3E1B27-94D0-4691-A3AE-E8B80841B6DC}" cxnId="{FFA6F8C8-6654-47CE-A2EE-AE58F0AB583D}" type="sibTrans">
      <dgm:prSet/>
      <dgm:spPr/>
      <dgm:t>
        <a:bodyPr/>
        <a:lstStyle/>
        <a:p>
          <a:endParaRPr lang="zh-CN" altLang="en-US"/>
        </a:p>
      </dgm:t>
    </dgm:pt>
    <dgm:pt modelId="{B28F40EC-37A2-4E34-8127-EB1033E17C03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4F6EE776-94FC-4E95-81B8-3C719573B1DF}" cxnId="{9E03A563-921F-4EDE-834F-5C5A7BDCCC21}" type="parTrans">
      <dgm:prSet/>
      <dgm:spPr/>
      <dgm:t>
        <a:bodyPr/>
        <a:lstStyle/>
        <a:p>
          <a:endParaRPr lang="zh-CN" altLang="en-US"/>
        </a:p>
      </dgm:t>
    </dgm:pt>
    <dgm:pt modelId="{E6BBB855-6A20-4157-AEC0-8BCC6A9B5F0E}" cxnId="{9E03A563-921F-4EDE-834F-5C5A7BDCCC21}" type="sibTrans">
      <dgm:prSet/>
      <dgm:spPr/>
      <dgm:t>
        <a:bodyPr/>
        <a:lstStyle/>
        <a:p>
          <a:endParaRPr lang="zh-CN" altLang="en-US"/>
        </a:p>
      </dgm:t>
    </dgm:pt>
    <dgm:pt modelId="{0F1A693E-4B0C-4899-927D-E947346D0277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sz="2000" dirty="0"/>
            <a:t>在此键入您的内容</a:t>
          </a:r>
        </a:p>
      </dgm:t>
    </dgm:pt>
    <dgm:pt modelId="{E8609366-76BD-4CFB-A334-DBD57EC63F8C}" cxnId="{88F00BE5-3016-41CD-85B8-9B3B9F728285}" type="sibTrans">
      <dgm:prSet/>
      <dgm:spPr/>
      <dgm:t>
        <a:bodyPr/>
        <a:lstStyle/>
        <a:p>
          <a:endParaRPr lang="zh-CN" altLang="en-US"/>
        </a:p>
      </dgm:t>
    </dgm:pt>
    <dgm:pt modelId="{B36F66D3-4D62-4A43-A276-519B06A45170}" cxnId="{88F00BE5-3016-41CD-85B8-9B3B9F728285}" type="parTrans">
      <dgm:prSet/>
      <dgm:spPr/>
      <dgm:t>
        <a:bodyPr/>
        <a:lstStyle/>
        <a:p>
          <a:endParaRPr lang="zh-CN" altLang="en-US"/>
        </a:p>
      </dgm:t>
    </dgm:pt>
    <dgm:pt modelId="{932D6286-8ED3-4465-A346-5CBF5179A1A1}" type="pres">
      <dgm:prSet presAssocID="{3C2E4A78-281B-4DAA-B75D-6D59A7EA807D}" presName="matrix" presStyleCnt="0">
        <dgm:presLayoutVars>
          <dgm:chMax val="1"/>
          <dgm:dir/>
          <dgm:resizeHandles val="exact"/>
        </dgm:presLayoutVars>
      </dgm:prSet>
      <dgm:spPr/>
    </dgm:pt>
    <dgm:pt modelId="{7299AC4C-2676-4297-BC94-A5601D2E5F1A}" type="pres">
      <dgm:prSet presAssocID="{3C2E4A78-281B-4DAA-B75D-6D59A7EA807D}" presName="diamond" presStyleLbl="bgShp" presStyleIdx="0" presStyleCnt="1"/>
      <dgm:spPr>
        <a:solidFill>
          <a:srgbClr val="794629"/>
        </a:solidFill>
      </dgm:spPr>
    </dgm:pt>
    <dgm:pt modelId="{E3DD5BD0-0B7B-4EB8-BAB5-F025675D0A33}" type="pres">
      <dgm:prSet presAssocID="{3C2E4A78-281B-4DAA-B75D-6D59A7EA807D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0B3167D-56C8-42AF-B389-35EE898BCBBF}" type="pres">
      <dgm:prSet presAssocID="{3C2E4A78-281B-4DAA-B75D-6D59A7EA807D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F05B86-D3DD-4C10-8CB4-3C2E291D923A}" type="pres">
      <dgm:prSet presAssocID="{3C2E4A78-281B-4DAA-B75D-6D59A7EA807D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06643A5-D715-4D65-87AC-2FBE0444493D}" type="pres">
      <dgm:prSet presAssocID="{3C2E4A78-281B-4DAA-B75D-6D59A7EA807D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E03A563-921F-4EDE-834F-5C5A7BDCCC21}" srcId="{3C2E4A78-281B-4DAA-B75D-6D59A7EA807D}" destId="{B28F40EC-37A2-4E34-8127-EB1033E17C03}" srcOrd="3" destOrd="0" parTransId="{4F6EE776-94FC-4E95-81B8-3C719573B1DF}" sibTransId="{E6BBB855-6A20-4157-AEC0-8BCC6A9B5F0E}"/>
    <dgm:cxn modelId="{CBFDA045-6074-47EA-8E9E-149BE7B9B1A7}" type="presOf" srcId="{3224FE81-8151-492A-A838-09EC3D7DF6DA}" destId="{A0B3167D-56C8-42AF-B389-35EE898BCBBF}" srcOrd="0" destOrd="0" presId="urn:microsoft.com/office/officeart/2005/8/layout/matrix3"/>
    <dgm:cxn modelId="{44C9937E-1AD5-46D0-9BAE-04CA678BC640}" type="presOf" srcId="{3C2E4A78-281B-4DAA-B75D-6D59A7EA807D}" destId="{932D6286-8ED3-4465-A346-5CBF5179A1A1}" srcOrd="0" destOrd="0" presId="urn:microsoft.com/office/officeart/2005/8/layout/matrix3"/>
    <dgm:cxn modelId="{D64ACCA0-C7F5-425B-A52F-AE7619C28A5A}" type="presOf" srcId="{B28F40EC-37A2-4E34-8127-EB1033E17C03}" destId="{006643A5-D715-4D65-87AC-2FBE0444493D}" srcOrd="0" destOrd="0" presId="urn:microsoft.com/office/officeart/2005/8/layout/matrix3"/>
    <dgm:cxn modelId="{9213B6AD-9914-41A7-9BAB-FD95321FC394}" srcId="{3C2E4A78-281B-4DAA-B75D-6D59A7EA807D}" destId="{3224FE81-8151-492A-A838-09EC3D7DF6DA}" srcOrd="1" destOrd="0" parTransId="{863EF6CB-394E-4D03-8E3A-C8C3E272C3A5}" sibTransId="{104153B0-0265-43C5-9944-086789C1BD20}"/>
    <dgm:cxn modelId="{7A2E69BB-A744-49BE-9B9C-79DB6DFA1F9B}" type="presOf" srcId="{FB89296E-02A4-4A01-8E7B-8A790A1586FC}" destId="{89F05B86-D3DD-4C10-8CB4-3C2E291D923A}" srcOrd="0" destOrd="0" presId="urn:microsoft.com/office/officeart/2005/8/layout/matrix3"/>
    <dgm:cxn modelId="{FFA6F8C8-6654-47CE-A2EE-AE58F0AB583D}" srcId="{3C2E4A78-281B-4DAA-B75D-6D59A7EA807D}" destId="{FB89296E-02A4-4A01-8E7B-8A790A1586FC}" srcOrd="2" destOrd="0" parTransId="{97513D59-4501-4C69-B269-97B89BB6A5C4}" sibTransId="{7D3E1B27-94D0-4691-A3AE-E8B80841B6DC}"/>
    <dgm:cxn modelId="{E02CF6E3-EB53-46FF-93F6-CFD5836FFC18}" type="presOf" srcId="{0F1A693E-4B0C-4899-927D-E947346D0277}" destId="{E3DD5BD0-0B7B-4EB8-BAB5-F025675D0A33}" srcOrd="0" destOrd="0" presId="urn:microsoft.com/office/officeart/2005/8/layout/matrix3"/>
    <dgm:cxn modelId="{88F00BE5-3016-41CD-85B8-9B3B9F728285}" srcId="{3C2E4A78-281B-4DAA-B75D-6D59A7EA807D}" destId="{0F1A693E-4B0C-4899-927D-E947346D0277}" srcOrd="0" destOrd="0" parTransId="{B36F66D3-4D62-4A43-A276-519B06A45170}" sibTransId="{E8609366-76BD-4CFB-A334-DBD57EC63F8C}"/>
    <dgm:cxn modelId="{260353FD-1FB1-4372-B10B-C6B3B519D1F4}" type="presParOf" srcId="{932D6286-8ED3-4465-A346-5CBF5179A1A1}" destId="{7299AC4C-2676-4297-BC94-A5601D2E5F1A}" srcOrd="0" destOrd="0" presId="urn:microsoft.com/office/officeart/2005/8/layout/matrix3"/>
    <dgm:cxn modelId="{B4309DEE-38BF-42BC-A234-504AC18B0EFB}" type="presParOf" srcId="{932D6286-8ED3-4465-A346-5CBF5179A1A1}" destId="{E3DD5BD0-0B7B-4EB8-BAB5-F025675D0A33}" srcOrd="1" destOrd="0" presId="urn:microsoft.com/office/officeart/2005/8/layout/matrix3"/>
    <dgm:cxn modelId="{7EF1BAE1-60EA-4145-BE18-E126F8D1D4EF}" type="presParOf" srcId="{932D6286-8ED3-4465-A346-5CBF5179A1A1}" destId="{A0B3167D-56C8-42AF-B389-35EE898BCBBF}" srcOrd="2" destOrd="0" presId="urn:microsoft.com/office/officeart/2005/8/layout/matrix3"/>
    <dgm:cxn modelId="{395E70BD-0B50-4226-BDC4-DCBC15741919}" type="presParOf" srcId="{932D6286-8ED3-4465-A346-5CBF5179A1A1}" destId="{89F05B86-D3DD-4C10-8CB4-3C2E291D923A}" srcOrd="3" destOrd="0" presId="urn:microsoft.com/office/officeart/2005/8/layout/matrix3"/>
    <dgm:cxn modelId="{BAFC6D8F-560D-4710-964F-9FDBB0452DBA}" type="presParOf" srcId="{932D6286-8ED3-4465-A346-5CBF5179A1A1}" destId="{006643A5-D715-4D65-87AC-2FBE0444493D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2E4A78-281B-4DAA-B75D-6D59A7EA807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224FE81-8151-492A-A838-09EC3D7DF6DA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863EF6CB-394E-4D03-8E3A-C8C3E272C3A5}" cxnId="{9213B6AD-9914-41A7-9BAB-FD95321FC394}" type="parTrans">
      <dgm:prSet/>
      <dgm:spPr/>
      <dgm:t>
        <a:bodyPr/>
        <a:lstStyle/>
        <a:p>
          <a:endParaRPr lang="zh-CN" altLang="en-US"/>
        </a:p>
      </dgm:t>
    </dgm:pt>
    <dgm:pt modelId="{104153B0-0265-43C5-9944-086789C1BD20}" cxnId="{9213B6AD-9914-41A7-9BAB-FD95321FC394}" type="sibTrans">
      <dgm:prSet/>
      <dgm:spPr/>
      <dgm:t>
        <a:bodyPr/>
        <a:lstStyle/>
        <a:p>
          <a:endParaRPr lang="zh-CN" altLang="en-US"/>
        </a:p>
      </dgm:t>
    </dgm:pt>
    <dgm:pt modelId="{FB89296E-02A4-4A01-8E7B-8A790A1586FC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97513D59-4501-4C69-B269-97B89BB6A5C4}" cxnId="{FFA6F8C8-6654-47CE-A2EE-AE58F0AB583D}" type="parTrans">
      <dgm:prSet/>
      <dgm:spPr/>
      <dgm:t>
        <a:bodyPr/>
        <a:lstStyle/>
        <a:p>
          <a:endParaRPr lang="zh-CN" altLang="en-US"/>
        </a:p>
      </dgm:t>
    </dgm:pt>
    <dgm:pt modelId="{7D3E1B27-94D0-4691-A3AE-E8B80841B6DC}" cxnId="{FFA6F8C8-6654-47CE-A2EE-AE58F0AB583D}" type="sibTrans">
      <dgm:prSet/>
      <dgm:spPr/>
      <dgm:t>
        <a:bodyPr/>
        <a:lstStyle/>
        <a:p>
          <a:endParaRPr lang="zh-CN" altLang="en-US"/>
        </a:p>
      </dgm:t>
    </dgm:pt>
    <dgm:pt modelId="{B28F40EC-37A2-4E34-8127-EB1033E17C03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4F6EE776-94FC-4E95-81B8-3C719573B1DF}" cxnId="{9E03A563-921F-4EDE-834F-5C5A7BDCCC21}" type="parTrans">
      <dgm:prSet/>
      <dgm:spPr/>
      <dgm:t>
        <a:bodyPr/>
        <a:lstStyle/>
        <a:p>
          <a:endParaRPr lang="zh-CN" altLang="en-US"/>
        </a:p>
      </dgm:t>
    </dgm:pt>
    <dgm:pt modelId="{E6BBB855-6A20-4157-AEC0-8BCC6A9B5F0E}" cxnId="{9E03A563-921F-4EDE-834F-5C5A7BDCCC21}" type="sibTrans">
      <dgm:prSet/>
      <dgm:spPr/>
      <dgm:t>
        <a:bodyPr/>
        <a:lstStyle/>
        <a:p>
          <a:endParaRPr lang="zh-CN" altLang="en-US"/>
        </a:p>
      </dgm:t>
    </dgm:pt>
    <dgm:pt modelId="{0F1A693E-4B0C-4899-927D-E947346D0277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sz="2000" dirty="0"/>
            <a:t>在此键入您的内容</a:t>
          </a:r>
        </a:p>
      </dgm:t>
    </dgm:pt>
    <dgm:pt modelId="{E8609366-76BD-4CFB-A334-DBD57EC63F8C}" cxnId="{88F00BE5-3016-41CD-85B8-9B3B9F728285}" type="sibTrans">
      <dgm:prSet/>
      <dgm:spPr/>
      <dgm:t>
        <a:bodyPr/>
        <a:lstStyle/>
        <a:p>
          <a:endParaRPr lang="zh-CN" altLang="en-US"/>
        </a:p>
      </dgm:t>
    </dgm:pt>
    <dgm:pt modelId="{B36F66D3-4D62-4A43-A276-519B06A45170}" cxnId="{88F00BE5-3016-41CD-85B8-9B3B9F728285}" type="parTrans">
      <dgm:prSet/>
      <dgm:spPr/>
      <dgm:t>
        <a:bodyPr/>
        <a:lstStyle/>
        <a:p>
          <a:endParaRPr lang="zh-CN" altLang="en-US"/>
        </a:p>
      </dgm:t>
    </dgm:pt>
    <dgm:pt modelId="{932D6286-8ED3-4465-A346-5CBF5179A1A1}" type="pres">
      <dgm:prSet presAssocID="{3C2E4A78-281B-4DAA-B75D-6D59A7EA807D}" presName="matrix" presStyleCnt="0">
        <dgm:presLayoutVars>
          <dgm:chMax val="1"/>
          <dgm:dir/>
          <dgm:resizeHandles val="exact"/>
        </dgm:presLayoutVars>
      </dgm:prSet>
      <dgm:spPr/>
    </dgm:pt>
    <dgm:pt modelId="{7299AC4C-2676-4297-BC94-A5601D2E5F1A}" type="pres">
      <dgm:prSet presAssocID="{3C2E4A78-281B-4DAA-B75D-6D59A7EA807D}" presName="diamond" presStyleLbl="bgShp" presStyleIdx="0" presStyleCnt="1"/>
      <dgm:spPr>
        <a:solidFill>
          <a:srgbClr val="794629"/>
        </a:solidFill>
      </dgm:spPr>
    </dgm:pt>
    <dgm:pt modelId="{E3DD5BD0-0B7B-4EB8-BAB5-F025675D0A33}" type="pres">
      <dgm:prSet presAssocID="{3C2E4A78-281B-4DAA-B75D-6D59A7EA807D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0B3167D-56C8-42AF-B389-35EE898BCBBF}" type="pres">
      <dgm:prSet presAssocID="{3C2E4A78-281B-4DAA-B75D-6D59A7EA807D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9F05B86-D3DD-4C10-8CB4-3C2E291D923A}" type="pres">
      <dgm:prSet presAssocID="{3C2E4A78-281B-4DAA-B75D-6D59A7EA807D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06643A5-D715-4D65-87AC-2FBE0444493D}" type="pres">
      <dgm:prSet presAssocID="{3C2E4A78-281B-4DAA-B75D-6D59A7EA807D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E03A563-921F-4EDE-834F-5C5A7BDCCC21}" srcId="{3C2E4A78-281B-4DAA-B75D-6D59A7EA807D}" destId="{B28F40EC-37A2-4E34-8127-EB1033E17C03}" srcOrd="3" destOrd="0" parTransId="{4F6EE776-94FC-4E95-81B8-3C719573B1DF}" sibTransId="{E6BBB855-6A20-4157-AEC0-8BCC6A9B5F0E}"/>
    <dgm:cxn modelId="{CBFDA045-6074-47EA-8E9E-149BE7B9B1A7}" type="presOf" srcId="{3224FE81-8151-492A-A838-09EC3D7DF6DA}" destId="{A0B3167D-56C8-42AF-B389-35EE898BCBBF}" srcOrd="0" destOrd="0" presId="urn:microsoft.com/office/officeart/2005/8/layout/matrix3"/>
    <dgm:cxn modelId="{44C9937E-1AD5-46D0-9BAE-04CA678BC640}" type="presOf" srcId="{3C2E4A78-281B-4DAA-B75D-6D59A7EA807D}" destId="{932D6286-8ED3-4465-A346-5CBF5179A1A1}" srcOrd="0" destOrd="0" presId="urn:microsoft.com/office/officeart/2005/8/layout/matrix3"/>
    <dgm:cxn modelId="{D64ACCA0-C7F5-425B-A52F-AE7619C28A5A}" type="presOf" srcId="{B28F40EC-37A2-4E34-8127-EB1033E17C03}" destId="{006643A5-D715-4D65-87AC-2FBE0444493D}" srcOrd="0" destOrd="0" presId="urn:microsoft.com/office/officeart/2005/8/layout/matrix3"/>
    <dgm:cxn modelId="{9213B6AD-9914-41A7-9BAB-FD95321FC394}" srcId="{3C2E4A78-281B-4DAA-B75D-6D59A7EA807D}" destId="{3224FE81-8151-492A-A838-09EC3D7DF6DA}" srcOrd="1" destOrd="0" parTransId="{863EF6CB-394E-4D03-8E3A-C8C3E272C3A5}" sibTransId="{104153B0-0265-43C5-9944-086789C1BD20}"/>
    <dgm:cxn modelId="{7A2E69BB-A744-49BE-9B9C-79DB6DFA1F9B}" type="presOf" srcId="{FB89296E-02A4-4A01-8E7B-8A790A1586FC}" destId="{89F05B86-D3DD-4C10-8CB4-3C2E291D923A}" srcOrd="0" destOrd="0" presId="urn:microsoft.com/office/officeart/2005/8/layout/matrix3"/>
    <dgm:cxn modelId="{FFA6F8C8-6654-47CE-A2EE-AE58F0AB583D}" srcId="{3C2E4A78-281B-4DAA-B75D-6D59A7EA807D}" destId="{FB89296E-02A4-4A01-8E7B-8A790A1586FC}" srcOrd="2" destOrd="0" parTransId="{97513D59-4501-4C69-B269-97B89BB6A5C4}" sibTransId="{7D3E1B27-94D0-4691-A3AE-E8B80841B6DC}"/>
    <dgm:cxn modelId="{E02CF6E3-EB53-46FF-93F6-CFD5836FFC18}" type="presOf" srcId="{0F1A693E-4B0C-4899-927D-E947346D0277}" destId="{E3DD5BD0-0B7B-4EB8-BAB5-F025675D0A33}" srcOrd="0" destOrd="0" presId="urn:microsoft.com/office/officeart/2005/8/layout/matrix3"/>
    <dgm:cxn modelId="{88F00BE5-3016-41CD-85B8-9B3B9F728285}" srcId="{3C2E4A78-281B-4DAA-B75D-6D59A7EA807D}" destId="{0F1A693E-4B0C-4899-927D-E947346D0277}" srcOrd="0" destOrd="0" parTransId="{B36F66D3-4D62-4A43-A276-519B06A45170}" sibTransId="{E8609366-76BD-4CFB-A334-DBD57EC63F8C}"/>
    <dgm:cxn modelId="{260353FD-1FB1-4372-B10B-C6B3B519D1F4}" type="presParOf" srcId="{932D6286-8ED3-4465-A346-5CBF5179A1A1}" destId="{7299AC4C-2676-4297-BC94-A5601D2E5F1A}" srcOrd="0" destOrd="0" presId="urn:microsoft.com/office/officeart/2005/8/layout/matrix3"/>
    <dgm:cxn modelId="{B4309DEE-38BF-42BC-A234-504AC18B0EFB}" type="presParOf" srcId="{932D6286-8ED3-4465-A346-5CBF5179A1A1}" destId="{E3DD5BD0-0B7B-4EB8-BAB5-F025675D0A33}" srcOrd="1" destOrd="0" presId="urn:microsoft.com/office/officeart/2005/8/layout/matrix3"/>
    <dgm:cxn modelId="{7EF1BAE1-60EA-4145-BE18-E126F8D1D4EF}" type="presParOf" srcId="{932D6286-8ED3-4465-A346-5CBF5179A1A1}" destId="{A0B3167D-56C8-42AF-B389-35EE898BCBBF}" srcOrd="2" destOrd="0" presId="urn:microsoft.com/office/officeart/2005/8/layout/matrix3"/>
    <dgm:cxn modelId="{395E70BD-0B50-4226-BDC4-DCBC15741919}" type="presParOf" srcId="{932D6286-8ED3-4465-A346-5CBF5179A1A1}" destId="{89F05B86-D3DD-4C10-8CB4-3C2E291D923A}" srcOrd="3" destOrd="0" presId="urn:microsoft.com/office/officeart/2005/8/layout/matrix3"/>
    <dgm:cxn modelId="{BAFC6D8F-560D-4710-964F-9FDBB0452DBA}" type="presParOf" srcId="{932D6286-8ED3-4465-A346-5CBF5179A1A1}" destId="{006643A5-D715-4D65-87AC-2FBE0444493D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1272B1-8736-4A9E-9520-ED7D91A6E542}" type="doc">
      <dgm:prSet loTypeId="urn:microsoft.com/office/officeart/2008/layout/LinedLis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9AA6CD23-0C23-47B2-8A09-73A71B044A42}">
      <dgm:prSet phldrT="[文本]" custT="1"/>
      <dgm:spPr/>
      <dgm:t>
        <a:bodyPr vert="eaVert"/>
        <a:lstStyle/>
        <a:p>
          <a:r>
            <a:rPr lang="zh-CN" altLang="en-US" sz="2800" dirty="0">
              <a:solidFill>
                <a:srgbClr val="C00000"/>
              </a:solidFill>
            </a:rPr>
            <a:t>键入您的标题</a:t>
          </a:r>
        </a:p>
      </dgm:t>
    </dgm:pt>
    <dgm:pt modelId="{950F38FA-1483-4449-A837-BE3BF35A0EDF}" cxnId="{FC8AF5F0-8F04-48EC-8718-07A24C12CFF7}" type="parTrans">
      <dgm:prSet/>
      <dgm:spPr/>
      <dgm:t>
        <a:bodyPr/>
        <a:lstStyle/>
        <a:p>
          <a:endParaRPr lang="zh-CN" altLang="en-US"/>
        </a:p>
      </dgm:t>
    </dgm:pt>
    <dgm:pt modelId="{6F09AAC8-7219-4BA7-9703-7734F9DC86DC}" cxnId="{FC8AF5F0-8F04-48EC-8718-07A24C12CFF7}" type="sibTrans">
      <dgm:prSet/>
      <dgm:spPr/>
      <dgm:t>
        <a:bodyPr/>
        <a:lstStyle/>
        <a:p>
          <a:endParaRPr lang="zh-CN" altLang="en-US"/>
        </a:p>
      </dgm:t>
    </dgm:pt>
    <dgm:pt modelId="{56F2E4A2-7745-446F-BF13-A9B050C7648F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>
            <a:buNone/>
          </a:pPr>
          <a:r>
            <a:rPr lang="zh-CN" altLang="en-US" sz="24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在此键入您的内容</a:t>
          </a:r>
          <a:endParaRPr lang="zh-CN" altLang="en-US" sz="2400" dirty="0"/>
        </a:p>
      </dgm:t>
    </dgm:pt>
    <dgm:pt modelId="{0C563289-E684-4070-A6D5-694A0BFFC8F8}" cxnId="{345BD0E6-5AEF-4884-8D26-1D0A232AD85E}" type="parTrans">
      <dgm:prSet/>
      <dgm:spPr/>
      <dgm:t>
        <a:bodyPr/>
        <a:lstStyle/>
        <a:p>
          <a:endParaRPr lang="zh-CN" altLang="en-US"/>
        </a:p>
      </dgm:t>
    </dgm:pt>
    <dgm:pt modelId="{6B081F9B-BBEA-40BA-ACAA-6B4CBF647E7A}" cxnId="{345BD0E6-5AEF-4884-8D26-1D0A232AD85E}" type="sibTrans">
      <dgm:prSet/>
      <dgm:spPr/>
      <dgm:t>
        <a:bodyPr/>
        <a:lstStyle/>
        <a:p>
          <a:endParaRPr lang="zh-CN" altLang="en-US"/>
        </a:p>
      </dgm:t>
    </dgm:pt>
    <dgm:pt modelId="{AE959BA6-4198-46C6-913B-7AC5C681F32F}">
      <dgm:prSet phldrT="[文本]" custT="1"/>
      <dgm:spPr/>
      <dgm:t>
        <a:bodyPr/>
        <a:lstStyle/>
        <a:p>
          <a:r>
            <a:rPr lang="zh-CN" altLang="en-US" sz="2400" dirty="0">
              <a:solidFill>
                <a:srgbClr val="C00000"/>
              </a:solidFill>
            </a:rPr>
            <a:t>在此键入您的内容</a:t>
          </a:r>
        </a:p>
      </dgm:t>
    </dgm:pt>
    <dgm:pt modelId="{3E5E8D5D-847D-4BFE-8F4F-341B1391ABEF}" cxnId="{7DC6C1C5-70E5-4133-9D71-C6B8186F3692}" type="parTrans">
      <dgm:prSet/>
      <dgm:spPr/>
      <dgm:t>
        <a:bodyPr/>
        <a:lstStyle/>
        <a:p>
          <a:endParaRPr lang="zh-CN" altLang="en-US"/>
        </a:p>
      </dgm:t>
    </dgm:pt>
    <dgm:pt modelId="{5DF9A0BF-2CC8-4D8F-8880-3F79847E393D}" cxnId="{7DC6C1C5-70E5-4133-9D71-C6B8186F3692}" type="sibTrans">
      <dgm:prSet/>
      <dgm:spPr/>
      <dgm:t>
        <a:bodyPr/>
        <a:lstStyle/>
        <a:p>
          <a:endParaRPr lang="zh-CN" altLang="en-US"/>
        </a:p>
      </dgm:t>
    </dgm:pt>
    <dgm:pt modelId="{6746B6BF-E463-4209-918B-E9D45F1730A0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>
            <a:buNone/>
          </a:pPr>
          <a:r>
            <a:rPr lang="zh-CN" altLang="en-US" sz="24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在此键入您的内容</a:t>
          </a:r>
          <a:endParaRPr lang="zh-CN" altLang="en-US" sz="2400" dirty="0"/>
        </a:p>
      </dgm:t>
    </dgm:pt>
    <dgm:pt modelId="{3B73F7C6-8A88-4556-81EA-ACFF1174F6FE}" cxnId="{5C5CA593-F0CB-414C-8645-D00BDC68C00D}" type="parTrans">
      <dgm:prSet/>
      <dgm:spPr/>
      <dgm:t>
        <a:bodyPr/>
        <a:lstStyle/>
        <a:p>
          <a:endParaRPr lang="zh-CN" altLang="en-US"/>
        </a:p>
      </dgm:t>
    </dgm:pt>
    <dgm:pt modelId="{7FA8A469-9018-408C-A3A6-DBDB7BD11E6B}" cxnId="{5C5CA593-F0CB-414C-8645-D00BDC68C00D}" type="sibTrans">
      <dgm:prSet/>
      <dgm:spPr/>
      <dgm:t>
        <a:bodyPr/>
        <a:lstStyle/>
        <a:p>
          <a:endParaRPr lang="zh-CN" altLang="en-US"/>
        </a:p>
      </dgm:t>
    </dgm:pt>
    <dgm:pt modelId="{31B37B80-F493-4E0C-A1E4-F42FD1FB82FD}" type="pres">
      <dgm:prSet presAssocID="{9E1272B1-8736-4A9E-9520-ED7D91A6E542}" presName="vert0" presStyleCnt="0">
        <dgm:presLayoutVars>
          <dgm:dir/>
          <dgm:animOne val="branch"/>
          <dgm:animLvl val="lvl"/>
        </dgm:presLayoutVars>
      </dgm:prSet>
      <dgm:spPr/>
    </dgm:pt>
    <dgm:pt modelId="{94FA65A7-3324-4462-888C-23299857C713}" type="pres">
      <dgm:prSet presAssocID="{9AA6CD23-0C23-47B2-8A09-73A71B044A42}" presName="thickLine" presStyleLbl="alignNode1" presStyleIdx="0" presStyleCnt="1"/>
      <dgm:spPr/>
    </dgm:pt>
    <dgm:pt modelId="{4934EA00-4DFC-44DD-B97D-057FD5567A70}" type="pres">
      <dgm:prSet presAssocID="{9AA6CD23-0C23-47B2-8A09-73A71B044A42}" presName="horz1" presStyleCnt="0"/>
      <dgm:spPr/>
    </dgm:pt>
    <dgm:pt modelId="{6D90F0EF-2E52-419B-A1C5-260F86807B43}" type="pres">
      <dgm:prSet presAssocID="{9AA6CD23-0C23-47B2-8A09-73A71B044A42}" presName="tx1" presStyleLbl="revTx" presStyleIdx="0" presStyleCnt="4"/>
      <dgm:spPr/>
    </dgm:pt>
    <dgm:pt modelId="{2FAD2475-A62E-40AA-9821-B5BBFE12CEBB}" type="pres">
      <dgm:prSet presAssocID="{9AA6CD23-0C23-47B2-8A09-73A71B044A42}" presName="vert1" presStyleCnt="0"/>
      <dgm:spPr/>
    </dgm:pt>
    <dgm:pt modelId="{7C5E9482-FEA5-421F-97EF-A6075E455D3B}" type="pres">
      <dgm:prSet presAssocID="{56F2E4A2-7745-446F-BF13-A9B050C7648F}" presName="vertSpace2a" presStyleCnt="0"/>
      <dgm:spPr/>
    </dgm:pt>
    <dgm:pt modelId="{EB08B787-620F-4CC5-BB4C-72E8B33AE8BF}" type="pres">
      <dgm:prSet presAssocID="{56F2E4A2-7745-446F-BF13-A9B050C7648F}" presName="horz2" presStyleCnt="0"/>
      <dgm:spPr/>
    </dgm:pt>
    <dgm:pt modelId="{B97385BB-4CE5-4F43-94CF-C9D92E0A398C}" type="pres">
      <dgm:prSet presAssocID="{56F2E4A2-7745-446F-BF13-A9B050C7648F}" presName="horzSpace2" presStyleCnt="0"/>
      <dgm:spPr/>
    </dgm:pt>
    <dgm:pt modelId="{16BCCB1F-3EB3-4241-8B18-4B06B37A2E04}" type="pres">
      <dgm:prSet presAssocID="{56F2E4A2-7745-446F-BF13-A9B050C7648F}" presName="tx2" presStyleLbl="revTx" presStyleIdx="1" presStyleCnt="4"/>
      <dgm:spPr/>
    </dgm:pt>
    <dgm:pt modelId="{EEF20044-EEB4-4363-91C6-FDC1F6E84EC0}" type="pres">
      <dgm:prSet presAssocID="{56F2E4A2-7745-446F-BF13-A9B050C7648F}" presName="vert2" presStyleCnt="0"/>
      <dgm:spPr/>
    </dgm:pt>
    <dgm:pt modelId="{477F3F5F-2A4F-4235-A561-773A85A7E113}" type="pres">
      <dgm:prSet presAssocID="{56F2E4A2-7745-446F-BF13-A9B050C7648F}" presName="thinLine2b" presStyleLbl="callout" presStyleIdx="0" presStyleCnt="3"/>
      <dgm:spPr/>
    </dgm:pt>
    <dgm:pt modelId="{169EC768-A185-436D-AFE5-A923B5ECD7AD}" type="pres">
      <dgm:prSet presAssocID="{56F2E4A2-7745-446F-BF13-A9B050C7648F}" presName="vertSpace2b" presStyleCnt="0"/>
      <dgm:spPr/>
    </dgm:pt>
    <dgm:pt modelId="{148E3F78-0BD9-40CA-8453-D78A62877991}" type="pres">
      <dgm:prSet presAssocID="{AE959BA6-4198-46C6-913B-7AC5C681F32F}" presName="horz2" presStyleCnt="0"/>
      <dgm:spPr/>
    </dgm:pt>
    <dgm:pt modelId="{79AD452B-CBA7-4760-83D5-7CD733935407}" type="pres">
      <dgm:prSet presAssocID="{AE959BA6-4198-46C6-913B-7AC5C681F32F}" presName="horzSpace2" presStyleCnt="0"/>
      <dgm:spPr/>
    </dgm:pt>
    <dgm:pt modelId="{C400B27E-7DB8-4EB4-93C9-0AB080EC36C5}" type="pres">
      <dgm:prSet presAssocID="{AE959BA6-4198-46C6-913B-7AC5C681F32F}" presName="tx2" presStyleLbl="revTx" presStyleIdx="2" presStyleCnt="4"/>
      <dgm:spPr/>
    </dgm:pt>
    <dgm:pt modelId="{B3573368-4837-41E6-B71D-D66240529316}" type="pres">
      <dgm:prSet presAssocID="{AE959BA6-4198-46C6-913B-7AC5C681F32F}" presName="vert2" presStyleCnt="0"/>
      <dgm:spPr/>
    </dgm:pt>
    <dgm:pt modelId="{3AE983D7-1CCE-406B-ABDE-E6CF679265F3}" type="pres">
      <dgm:prSet presAssocID="{AE959BA6-4198-46C6-913B-7AC5C681F32F}" presName="thinLine2b" presStyleLbl="callout" presStyleIdx="1" presStyleCnt="3"/>
      <dgm:spPr/>
    </dgm:pt>
    <dgm:pt modelId="{9D677218-34D1-48F5-89F7-0214286BC35E}" type="pres">
      <dgm:prSet presAssocID="{AE959BA6-4198-46C6-913B-7AC5C681F32F}" presName="vertSpace2b" presStyleCnt="0"/>
      <dgm:spPr/>
    </dgm:pt>
    <dgm:pt modelId="{5565BF4C-FC8B-4C1C-AB86-32C11E7BBD1B}" type="pres">
      <dgm:prSet presAssocID="{6746B6BF-E463-4209-918B-E9D45F1730A0}" presName="horz2" presStyleCnt="0"/>
      <dgm:spPr/>
    </dgm:pt>
    <dgm:pt modelId="{E7F96B5C-6161-4300-B6FD-D3F5812D0986}" type="pres">
      <dgm:prSet presAssocID="{6746B6BF-E463-4209-918B-E9D45F1730A0}" presName="horzSpace2" presStyleCnt="0"/>
      <dgm:spPr/>
    </dgm:pt>
    <dgm:pt modelId="{596CCA33-06C1-4AF4-914D-1722949412AA}" type="pres">
      <dgm:prSet presAssocID="{6746B6BF-E463-4209-918B-E9D45F1730A0}" presName="tx2" presStyleLbl="revTx" presStyleIdx="3" presStyleCnt="4"/>
      <dgm:spPr/>
    </dgm:pt>
    <dgm:pt modelId="{1FB6B7BD-6431-4DA1-8B84-9340BBA9EDEB}" type="pres">
      <dgm:prSet presAssocID="{6746B6BF-E463-4209-918B-E9D45F1730A0}" presName="vert2" presStyleCnt="0"/>
      <dgm:spPr/>
    </dgm:pt>
    <dgm:pt modelId="{8576F33F-6E43-4DE5-A2CB-FF767247F396}" type="pres">
      <dgm:prSet presAssocID="{6746B6BF-E463-4209-918B-E9D45F1730A0}" presName="thinLine2b" presStyleLbl="callout" presStyleIdx="2" presStyleCnt="3"/>
      <dgm:spPr/>
    </dgm:pt>
    <dgm:pt modelId="{1F3274AF-FFB2-4FBF-8445-A25848787880}" type="pres">
      <dgm:prSet presAssocID="{6746B6BF-E463-4209-918B-E9D45F1730A0}" presName="vertSpace2b" presStyleCnt="0"/>
      <dgm:spPr/>
    </dgm:pt>
  </dgm:ptLst>
  <dgm:cxnLst>
    <dgm:cxn modelId="{469DD01F-2FE7-4FE7-851C-9A3F71BC3F0B}" type="presOf" srcId="{9E1272B1-8736-4A9E-9520-ED7D91A6E542}" destId="{31B37B80-F493-4E0C-A1E4-F42FD1FB82FD}" srcOrd="0" destOrd="0" presId="urn:microsoft.com/office/officeart/2008/layout/LinedList"/>
    <dgm:cxn modelId="{90962761-9C39-450D-9D7C-077F1934417A}" type="presOf" srcId="{6746B6BF-E463-4209-918B-E9D45F1730A0}" destId="{596CCA33-06C1-4AF4-914D-1722949412AA}" srcOrd="0" destOrd="0" presId="urn:microsoft.com/office/officeart/2008/layout/LinedList"/>
    <dgm:cxn modelId="{5C5CA593-F0CB-414C-8645-D00BDC68C00D}" srcId="{9AA6CD23-0C23-47B2-8A09-73A71B044A42}" destId="{6746B6BF-E463-4209-918B-E9D45F1730A0}" srcOrd="2" destOrd="0" parTransId="{3B73F7C6-8A88-4556-81EA-ACFF1174F6FE}" sibTransId="{7FA8A469-9018-408C-A3A6-DBDB7BD11E6B}"/>
    <dgm:cxn modelId="{0E43A1A3-7A50-4C20-99CF-3519286F737D}" type="presOf" srcId="{AE959BA6-4198-46C6-913B-7AC5C681F32F}" destId="{C400B27E-7DB8-4EB4-93C9-0AB080EC36C5}" srcOrd="0" destOrd="0" presId="urn:microsoft.com/office/officeart/2008/layout/LinedList"/>
    <dgm:cxn modelId="{BF0A23B9-5DF6-4163-AF8E-902F80E52C12}" type="presOf" srcId="{9AA6CD23-0C23-47B2-8A09-73A71B044A42}" destId="{6D90F0EF-2E52-419B-A1C5-260F86807B43}" srcOrd="0" destOrd="0" presId="urn:microsoft.com/office/officeart/2008/layout/LinedList"/>
    <dgm:cxn modelId="{7DC6C1C5-70E5-4133-9D71-C6B8186F3692}" srcId="{9AA6CD23-0C23-47B2-8A09-73A71B044A42}" destId="{AE959BA6-4198-46C6-913B-7AC5C681F32F}" srcOrd="1" destOrd="0" parTransId="{3E5E8D5D-847D-4BFE-8F4F-341B1391ABEF}" sibTransId="{5DF9A0BF-2CC8-4D8F-8880-3F79847E393D}"/>
    <dgm:cxn modelId="{345BD0E6-5AEF-4884-8D26-1D0A232AD85E}" srcId="{9AA6CD23-0C23-47B2-8A09-73A71B044A42}" destId="{56F2E4A2-7745-446F-BF13-A9B050C7648F}" srcOrd="0" destOrd="0" parTransId="{0C563289-E684-4070-A6D5-694A0BFFC8F8}" sibTransId="{6B081F9B-BBEA-40BA-ACAA-6B4CBF647E7A}"/>
    <dgm:cxn modelId="{0110F1E8-AE29-4A76-9DE6-DE2AD603A86C}" type="presOf" srcId="{56F2E4A2-7745-446F-BF13-A9B050C7648F}" destId="{16BCCB1F-3EB3-4241-8B18-4B06B37A2E04}" srcOrd="0" destOrd="0" presId="urn:microsoft.com/office/officeart/2008/layout/LinedList"/>
    <dgm:cxn modelId="{FC8AF5F0-8F04-48EC-8718-07A24C12CFF7}" srcId="{9E1272B1-8736-4A9E-9520-ED7D91A6E542}" destId="{9AA6CD23-0C23-47B2-8A09-73A71B044A42}" srcOrd="0" destOrd="0" parTransId="{950F38FA-1483-4449-A837-BE3BF35A0EDF}" sibTransId="{6F09AAC8-7219-4BA7-9703-7734F9DC86DC}"/>
    <dgm:cxn modelId="{DB10D2E5-2B8D-42BF-8644-9B8F8EFC865E}" type="presParOf" srcId="{31B37B80-F493-4E0C-A1E4-F42FD1FB82FD}" destId="{94FA65A7-3324-4462-888C-23299857C713}" srcOrd="0" destOrd="0" presId="urn:microsoft.com/office/officeart/2008/layout/LinedList"/>
    <dgm:cxn modelId="{C8D7B4D6-BE36-4846-9C9B-F73E7702EA8B}" type="presParOf" srcId="{31B37B80-F493-4E0C-A1E4-F42FD1FB82FD}" destId="{4934EA00-4DFC-44DD-B97D-057FD5567A70}" srcOrd="1" destOrd="0" presId="urn:microsoft.com/office/officeart/2008/layout/LinedList"/>
    <dgm:cxn modelId="{402EA02C-EECA-4A62-81CD-CCEC8BAED620}" type="presParOf" srcId="{4934EA00-4DFC-44DD-B97D-057FD5567A70}" destId="{6D90F0EF-2E52-419B-A1C5-260F86807B43}" srcOrd="0" destOrd="0" presId="urn:microsoft.com/office/officeart/2008/layout/LinedList"/>
    <dgm:cxn modelId="{8558E198-54BB-4E1B-82A9-037CDE477DFE}" type="presParOf" srcId="{4934EA00-4DFC-44DD-B97D-057FD5567A70}" destId="{2FAD2475-A62E-40AA-9821-B5BBFE12CEBB}" srcOrd="1" destOrd="0" presId="urn:microsoft.com/office/officeart/2008/layout/LinedList"/>
    <dgm:cxn modelId="{4B0457DD-18D8-4995-91A4-BA74F0D3340B}" type="presParOf" srcId="{2FAD2475-A62E-40AA-9821-B5BBFE12CEBB}" destId="{7C5E9482-FEA5-421F-97EF-A6075E455D3B}" srcOrd="0" destOrd="0" presId="urn:microsoft.com/office/officeart/2008/layout/LinedList"/>
    <dgm:cxn modelId="{19BA8363-D166-4A85-BA82-1BE8C20DA8A4}" type="presParOf" srcId="{2FAD2475-A62E-40AA-9821-B5BBFE12CEBB}" destId="{EB08B787-620F-4CC5-BB4C-72E8B33AE8BF}" srcOrd="1" destOrd="0" presId="urn:microsoft.com/office/officeart/2008/layout/LinedList"/>
    <dgm:cxn modelId="{2CFE254A-FBE6-42EF-9C45-10B616238A40}" type="presParOf" srcId="{EB08B787-620F-4CC5-BB4C-72E8B33AE8BF}" destId="{B97385BB-4CE5-4F43-94CF-C9D92E0A398C}" srcOrd="0" destOrd="0" presId="urn:microsoft.com/office/officeart/2008/layout/LinedList"/>
    <dgm:cxn modelId="{B11962D7-EC86-45E5-85D1-68DD508015B2}" type="presParOf" srcId="{EB08B787-620F-4CC5-BB4C-72E8B33AE8BF}" destId="{16BCCB1F-3EB3-4241-8B18-4B06B37A2E04}" srcOrd="1" destOrd="0" presId="urn:microsoft.com/office/officeart/2008/layout/LinedList"/>
    <dgm:cxn modelId="{6DA1F389-6540-46B0-8B0F-B8E23FA72DED}" type="presParOf" srcId="{EB08B787-620F-4CC5-BB4C-72E8B33AE8BF}" destId="{EEF20044-EEB4-4363-91C6-FDC1F6E84EC0}" srcOrd="2" destOrd="0" presId="urn:microsoft.com/office/officeart/2008/layout/LinedList"/>
    <dgm:cxn modelId="{015DB9FB-D462-4096-B8EF-A6331BADE678}" type="presParOf" srcId="{2FAD2475-A62E-40AA-9821-B5BBFE12CEBB}" destId="{477F3F5F-2A4F-4235-A561-773A85A7E113}" srcOrd="2" destOrd="0" presId="urn:microsoft.com/office/officeart/2008/layout/LinedList"/>
    <dgm:cxn modelId="{B863396D-E926-4C2B-A613-9A00532685A8}" type="presParOf" srcId="{2FAD2475-A62E-40AA-9821-B5BBFE12CEBB}" destId="{169EC768-A185-436D-AFE5-A923B5ECD7AD}" srcOrd="3" destOrd="0" presId="urn:microsoft.com/office/officeart/2008/layout/LinedList"/>
    <dgm:cxn modelId="{31676973-5C14-4D77-AF7D-26356CD075A6}" type="presParOf" srcId="{2FAD2475-A62E-40AA-9821-B5BBFE12CEBB}" destId="{148E3F78-0BD9-40CA-8453-D78A62877991}" srcOrd="4" destOrd="0" presId="urn:microsoft.com/office/officeart/2008/layout/LinedList"/>
    <dgm:cxn modelId="{2BEAACEB-47E6-4441-81C1-AC95A499CA2D}" type="presParOf" srcId="{148E3F78-0BD9-40CA-8453-D78A62877991}" destId="{79AD452B-CBA7-4760-83D5-7CD733935407}" srcOrd="0" destOrd="0" presId="urn:microsoft.com/office/officeart/2008/layout/LinedList"/>
    <dgm:cxn modelId="{F7A82B22-1363-4B36-9B16-7C85369F3D9B}" type="presParOf" srcId="{148E3F78-0BD9-40CA-8453-D78A62877991}" destId="{C400B27E-7DB8-4EB4-93C9-0AB080EC36C5}" srcOrd="1" destOrd="0" presId="urn:microsoft.com/office/officeart/2008/layout/LinedList"/>
    <dgm:cxn modelId="{E3BC315D-B883-4F32-9A02-36822293FF09}" type="presParOf" srcId="{148E3F78-0BD9-40CA-8453-D78A62877991}" destId="{B3573368-4837-41E6-B71D-D66240529316}" srcOrd="2" destOrd="0" presId="urn:microsoft.com/office/officeart/2008/layout/LinedList"/>
    <dgm:cxn modelId="{00CD45AD-4EDC-4C29-9520-8C95D0EB578C}" type="presParOf" srcId="{2FAD2475-A62E-40AA-9821-B5BBFE12CEBB}" destId="{3AE983D7-1CCE-406B-ABDE-E6CF679265F3}" srcOrd="5" destOrd="0" presId="urn:microsoft.com/office/officeart/2008/layout/LinedList"/>
    <dgm:cxn modelId="{DDEBB158-2658-4F17-B5C5-4B5D8F828ECB}" type="presParOf" srcId="{2FAD2475-A62E-40AA-9821-B5BBFE12CEBB}" destId="{9D677218-34D1-48F5-89F7-0214286BC35E}" srcOrd="6" destOrd="0" presId="urn:microsoft.com/office/officeart/2008/layout/LinedList"/>
    <dgm:cxn modelId="{C1A3CF1E-9D99-42F5-85DB-5369717C16DD}" type="presParOf" srcId="{2FAD2475-A62E-40AA-9821-B5BBFE12CEBB}" destId="{5565BF4C-FC8B-4C1C-AB86-32C11E7BBD1B}" srcOrd="7" destOrd="0" presId="urn:microsoft.com/office/officeart/2008/layout/LinedList"/>
    <dgm:cxn modelId="{4350D606-F492-4580-A5FE-3948E555C178}" type="presParOf" srcId="{5565BF4C-FC8B-4C1C-AB86-32C11E7BBD1B}" destId="{E7F96B5C-6161-4300-B6FD-D3F5812D0986}" srcOrd="0" destOrd="0" presId="urn:microsoft.com/office/officeart/2008/layout/LinedList"/>
    <dgm:cxn modelId="{0F2AD02E-3A73-4E6F-8C52-4451F077783F}" type="presParOf" srcId="{5565BF4C-FC8B-4C1C-AB86-32C11E7BBD1B}" destId="{596CCA33-06C1-4AF4-914D-1722949412AA}" srcOrd="1" destOrd="0" presId="urn:microsoft.com/office/officeart/2008/layout/LinedList"/>
    <dgm:cxn modelId="{3D0BD373-C481-4E03-8A4D-DFF74BB7694A}" type="presParOf" srcId="{5565BF4C-FC8B-4C1C-AB86-32C11E7BBD1B}" destId="{1FB6B7BD-6431-4DA1-8B84-9340BBA9EDEB}" srcOrd="2" destOrd="0" presId="urn:microsoft.com/office/officeart/2008/layout/LinedList"/>
    <dgm:cxn modelId="{56A846E2-BD0C-4C83-BD13-35E0B70DB622}" type="presParOf" srcId="{2FAD2475-A62E-40AA-9821-B5BBFE12CEBB}" destId="{8576F33F-6E43-4DE5-A2CB-FF767247F396}" srcOrd="8" destOrd="0" presId="urn:microsoft.com/office/officeart/2008/layout/LinedList"/>
    <dgm:cxn modelId="{593A58CB-1E79-44A6-A20E-13248B5FC3B2}" type="presParOf" srcId="{2FAD2475-A62E-40AA-9821-B5BBFE12CEBB}" destId="{1F3274AF-FFB2-4FBF-8445-A25848787880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90C781-FC3D-42AF-89EA-BED2726DDFB9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99CF1E7-FB53-4CF3-9D2B-C2235BC94665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sz="3600" dirty="0"/>
            <a:t>请输入内容</a:t>
          </a:r>
        </a:p>
      </dgm:t>
    </dgm:pt>
    <dgm:pt modelId="{D04712ED-E541-426B-8F06-15364DD1834E}" cxnId="{8C050CCB-C2C5-4680-90F1-64099286F82B}" type="parTrans">
      <dgm:prSet/>
      <dgm:spPr/>
      <dgm:t>
        <a:bodyPr/>
        <a:lstStyle/>
        <a:p>
          <a:endParaRPr lang="zh-CN" altLang="en-US"/>
        </a:p>
      </dgm:t>
    </dgm:pt>
    <dgm:pt modelId="{C8D620DE-2528-4C13-B721-28F2EF5AA3D4}" cxnId="{8C050CCB-C2C5-4680-90F1-64099286F82B}" type="sibTrans">
      <dgm:prSet/>
      <dgm:spPr/>
      <dgm:t>
        <a:bodyPr/>
        <a:lstStyle/>
        <a:p>
          <a:endParaRPr lang="zh-CN" altLang="en-US"/>
        </a:p>
      </dgm:t>
    </dgm:pt>
    <dgm:pt modelId="{2472033E-A5B6-4A1F-95FF-1160ABD22946}">
      <dgm:prSet phldrT="[文本]" custT="1"/>
      <dgm:spPr>
        <a:solidFill>
          <a:srgbClr val="B41F25"/>
        </a:solidFill>
        <a:ln>
          <a:solidFill>
            <a:srgbClr val="B41F25"/>
          </a:solidFill>
        </a:ln>
      </dgm:spPr>
      <dgm:t>
        <a:bodyPr/>
        <a:lstStyle/>
        <a:p>
          <a:r>
            <a:rPr lang="zh-CN" altLang="en-US" sz="1600" dirty="0"/>
            <a:t>请输入内容</a:t>
          </a:r>
        </a:p>
      </dgm:t>
    </dgm:pt>
    <dgm:pt modelId="{F2EB78E2-5C58-4885-AF90-2EA2030FD11C}" cxnId="{82467FDC-D75A-410E-94B1-1001D2A68AA4}" type="parTrans">
      <dgm:prSet/>
      <dgm:spPr/>
      <dgm:t>
        <a:bodyPr/>
        <a:lstStyle/>
        <a:p>
          <a:endParaRPr lang="zh-CN" altLang="en-US"/>
        </a:p>
      </dgm:t>
    </dgm:pt>
    <dgm:pt modelId="{897DEED7-48D8-4024-AA53-941D5B6EA55B}" cxnId="{82467FDC-D75A-410E-94B1-1001D2A68AA4}" type="sibTrans">
      <dgm:prSet/>
      <dgm:spPr/>
      <dgm:t>
        <a:bodyPr/>
        <a:lstStyle/>
        <a:p>
          <a:endParaRPr lang="zh-CN" altLang="en-US"/>
        </a:p>
      </dgm:t>
    </dgm:pt>
    <dgm:pt modelId="{8E595EBD-0314-40D3-A2A0-BF0A3B237D24}">
      <dgm:prSet phldrT="[文本]" custT="1"/>
      <dgm:spPr>
        <a:solidFill>
          <a:srgbClr val="B41F25"/>
        </a:solidFill>
        <a:ln>
          <a:solidFill>
            <a:srgbClr val="B41F25"/>
          </a:solidFill>
        </a:ln>
      </dgm:spPr>
      <dgm:t>
        <a:bodyPr/>
        <a:lstStyle/>
        <a:p>
          <a:r>
            <a:rPr lang="zh-CN" altLang="en-US" sz="1600" dirty="0"/>
            <a:t>请输入内容</a:t>
          </a:r>
        </a:p>
      </dgm:t>
    </dgm:pt>
    <dgm:pt modelId="{E2286B49-1545-410D-BE17-6CEDDBDA651E}" cxnId="{13CF80FA-F858-4752-90AE-ACA77762D172}" type="parTrans">
      <dgm:prSet/>
      <dgm:spPr/>
      <dgm:t>
        <a:bodyPr/>
        <a:lstStyle/>
        <a:p>
          <a:endParaRPr lang="zh-CN" altLang="en-US"/>
        </a:p>
      </dgm:t>
    </dgm:pt>
    <dgm:pt modelId="{7CF3F8DD-4D2C-4ECA-8CBF-A89C7B972E19}" cxnId="{13CF80FA-F858-4752-90AE-ACA77762D172}" type="sibTrans">
      <dgm:prSet/>
      <dgm:spPr/>
      <dgm:t>
        <a:bodyPr/>
        <a:lstStyle/>
        <a:p>
          <a:endParaRPr lang="zh-CN" altLang="en-US"/>
        </a:p>
      </dgm:t>
    </dgm:pt>
    <dgm:pt modelId="{7F6295D8-7F29-48BC-BE58-CEEB866A6188}" type="pres">
      <dgm:prSet presAssocID="{BB90C781-FC3D-42AF-89EA-BED2726DDFB9}" presName="Name0" presStyleCnt="0">
        <dgm:presLayoutVars>
          <dgm:chMax val="1"/>
          <dgm:chPref val="1"/>
        </dgm:presLayoutVars>
      </dgm:prSet>
      <dgm:spPr/>
    </dgm:pt>
    <dgm:pt modelId="{C852F1EA-F32C-46A0-ACE1-A0F66BEA17ED}" type="pres">
      <dgm:prSet presAssocID="{799CF1E7-FB53-4CF3-9D2B-C2235BC94665}" presName="Parent" presStyleLbl="node0" presStyleIdx="0" presStyleCnt="1">
        <dgm:presLayoutVars>
          <dgm:chMax val="5"/>
          <dgm:chPref val="5"/>
        </dgm:presLayoutVars>
      </dgm:prSet>
      <dgm:spPr/>
    </dgm:pt>
    <dgm:pt modelId="{37496ADC-DE5C-4BBA-B3A8-D9ABBB19ACA7}" type="pres">
      <dgm:prSet presAssocID="{799CF1E7-FB53-4CF3-9D2B-C2235BC94665}" presName="Accent1" presStyleLbl="node1" presStyleIdx="0" presStyleCnt="13"/>
      <dgm:spPr>
        <a:solidFill>
          <a:srgbClr val="B41F25"/>
        </a:solidFill>
        <a:ln>
          <a:solidFill>
            <a:srgbClr val="B41F25"/>
          </a:solidFill>
        </a:ln>
      </dgm:spPr>
    </dgm:pt>
    <dgm:pt modelId="{E32100E7-E8C2-476E-9C37-5A6D5646886B}" type="pres">
      <dgm:prSet presAssocID="{799CF1E7-FB53-4CF3-9D2B-C2235BC94665}" presName="Accent2" presStyleLbl="node1" presStyleIdx="1" presStyleCnt="13"/>
      <dgm:spPr>
        <a:solidFill>
          <a:srgbClr val="B41F25"/>
        </a:solidFill>
        <a:ln>
          <a:solidFill>
            <a:srgbClr val="B41F25"/>
          </a:solidFill>
        </a:ln>
      </dgm:spPr>
    </dgm:pt>
    <dgm:pt modelId="{80BEB54C-0233-4A74-BAF2-C58F9D25D46F}" type="pres">
      <dgm:prSet presAssocID="{799CF1E7-FB53-4CF3-9D2B-C2235BC94665}" presName="Accent3" presStyleLbl="node1" presStyleIdx="2" presStyleCnt="13"/>
      <dgm:spPr>
        <a:solidFill>
          <a:srgbClr val="B41F25"/>
        </a:solidFill>
        <a:ln>
          <a:noFill/>
        </a:ln>
      </dgm:spPr>
    </dgm:pt>
    <dgm:pt modelId="{4A9F36CA-0934-4EE4-B734-1644537D5ADC}" type="pres">
      <dgm:prSet presAssocID="{799CF1E7-FB53-4CF3-9D2B-C2235BC94665}" presName="Accent4" presStyleLbl="node1" presStyleIdx="3" presStyleCnt="13"/>
      <dgm:spPr>
        <a:solidFill>
          <a:srgbClr val="B41F25"/>
        </a:solidFill>
        <a:ln>
          <a:noFill/>
        </a:ln>
      </dgm:spPr>
    </dgm:pt>
    <dgm:pt modelId="{C0DF6739-DA1D-4986-A99F-2CAD2DA68289}" type="pres">
      <dgm:prSet presAssocID="{799CF1E7-FB53-4CF3-9D2B-C2235BC94665}" presName="Accent5" presStyleLbl="node1" presStyleIdx="4" presStyleCnt="13"/>
      <dgm:spPr>
        <a:solidFill>
          <a:schemeClr val="bg1"/>
        </a:solidFill>
      </dgm:spPr>
    </dgm:pt>
    <dgm:pt modelId="{85F5AB6C-5991-4561-84BB-51EEF2663AF3}" type="pres">
      <dgm:prSet presAssocID="{799CF1E7-FB53-4CF3-9D2B-C2235BC94665}" presName="Accent6" presStyleLbl="node1" presStyleIdx="5" presStyleCnt="13"/>
      <dgm:spPr>
        <a:solidFill>
          <a:srgbClr val="B41F25"/>
        </a:solidFill>
        <a:ln>
          <a:noFill/>
        </a:ln>
      </dgm:spPr>
    </dgm:pt>
    <dgm:pt modelId="{0B4C9EE3-A763-4F72-9A86-530A6DD6FDCA}" type="pres">
      <dgm:prSet presAssocID="{2472033E-A5B6-4A1F-95FF-1160ABD22946}" presName="Child1" presStyleLbl="node1" presStyleIdx="6" presStyleCnt="13">
        <dgm:presLayoutVars>
          <dgm:chMax val="0"/>
          <dgm:chPref val="0"/>
        </dgm:presLayoutVars>
      </dgm:prSet>
      <dgm:spPr/>
    </dgm:pt>
    <dgm:pt modelId="{C97254E6-32DB-442B-B527-49AB2C896A72}" type="pres">
      <dgm:prSet presAssocID="{2472033E-A5B6-4A1F-95FF-1160ABD22946}" presName="Accent7" presStyleCnt="0"/>
      <dgm:spPr/>
    </dgm:pt>
    <dgm:pt modelId="{7B0DB727-5CB5-4694-99BC-E4E23E5CB9E7}" type="pres">
      <dgm:prSet presAssocID="{2472033E-A5B6-4A1F-95FF-1160ABD22946}" presName="AccentHold1" presStyleLbl="node1" presStyleIdx="7" presStyleCnt="13"/>
      <dgm:spPr>
        <a:solidFill>
          <a:schemeClr val="bg1"/>
        </a:solidFill>
      </dgm:spPr>
    </dgm:pt>
    <dgm:pt modelId="{4C67B9EA-0DBD-4B55-9A49-AC805AAF53CF}" type="pres">
      <dgm:prSet presAssocID="{2472033E-A5B6-4A1F-95FF-1160ABD22946}" presName="Accent8" presStyleCnt="0"/>
      <dgm:spPr/>
    </dgm:pt>
    <dgm:pt modelId="{5EE98B24-BECE-4881-B079-D9DAF5D0783E}" type="pres">
      <dgm:prSet presAssocID="{2472033E-A5B6-4A1F-95FF-1160ABD22946}" presName="AccentHold2" presStyleLbl="node1" presStyleIdx="8" presStyleCnt="13"/>
      <dgm:spPr>
        <a:solidFill>
          <a:srgbClr val="B41F25"/>
        </a:solidFill>
        <a:ln>
          <a:noFill/>
        </a:ln>
      </dgm:spPr>
    </dgm:pt>
    <dgm:pt modelId="{52E26288-16D7-43F2-AC67-81289E0367F8}" type="pres">
      <dgm:prSet presAssocID="{8E595EBD-0314-40D3-A2A0-BF0A3B237D24}" presName="Child2" presStyleLbl="node1" presStyleIdx="9" presStyleCnt="13">
        <dgm:presLayoutVars>
          <dgm:chMax val="0"/>
          <dgm:chPref val="0"/>
        </dgm:presLayoutVars>
      </dgm:prSet>
      <dgm:spPr/>
    </dgm:pt>
    <dgm:pt modelId="{EBE97C51-1D55-4A77-8B39-5AE1A38058C6}" type="pres">
      <dgm:prSet presAssocID="{8E595EBD-0314-40D3-A2A0-BF0A3B237D24}" presName="Accent9" presStyleCnt="0"/>
      <dgm:spPr/>
    </dgm:pt>
    <dgm:pt modelId="{0DFFC9CA-25AB-41CA-898E-8871665F3350}" type="pres">
      <dgm:prSet presAssocID="{8E595EBD-0314-40D3-A2A0-BF0A3B237D24}" presName="AccentHold1" presStyleLbl="node1" presStyleIdx="10" presStyleCnt="13"/>
      <dgm:spPr>
        <a:solidFill>
          <a:srgbClr val="B41F25"/>
        </a:solidFill>
        <a:ln>
          <a:solidFill>
            <a:srgbClr val="B41F25"/>
          </a:solidFill>
        </a:ln>
      </dgm:spPr>
    </dgm:pt>
    <dgm:pt modelId="{C602C108-86EB-426B-8B1B-EEB6901F8F64}" type="pres">
      <dgm:prSet presAssocID="{8E595EBD-0314-40D3-A2A0-BF0A3B237D24}" presName="Accent10" presStyleCnt="0"/>
      <dgm:spPr/>
    </dgm:pt>
    <dgm:pt modelId="{4294BB99-84B7-4B7D-8C6C-1506149AB6C7}" type="pres">
      <dgm:prSet presAssocID="{8E595EBD-0314-40D3-A2A0-BF0A3B237D24}" presName="AccentHold2" presStyleLbl="node1" presStyleIdx="11" presStyleCnt="13"/>
      <dgm:spPr>
        <a:solidFill>
          <a:srgbClr val="B41F25"/>
        </a:solidFill>
      </dgm:spPr>
    </dgm:pt>
    <dgm:pt modelId="{B4ADED6A-AF0D-4D9A-B9E0-540C87972DB7}" type="pres">
      <dgm:prSet presAssocID="{8E595EBD-0314-40D3-A2A0-BF0A3B237D24}" presName="Accent11" presStyleCnt="0"/>
      <dgm:spPr/>
    </dgm:pt>
    <dgm:pt modelId="{8FD9C767-B97C-4745-A989-59892353DF57}" type="pres">
      <dgm:prSet presAssocID="{8E595EBD-0314-40D3-A2A0-BF0A3B237D24}" presName="AccentHold3" presStyleLbl="node1" presStyleIdx="12" presStyleCnt="13"/>
      <dgm:spPr>
        <a:solidFill>
          <a:schemeClr val="bg1"/>
        </a:solidFill>
        <a:ln>
          <a:noFill/>
        </a:ln>
      </dgm:spPr>
    </dgm:pt>
  </dgm:ptLst>
  <dgm:cxnLst>
    <dgm:cxn modelId="{07E40E07-76A5-44A4-8EAA-41880AFAE7FA}" type="presOf" srcId="{2472033E-A5B6-4A1F-95FF-1160ABD22946}" destId="{0B4C9EE3-A763-4F72-9A86-530A6DD6FDCA}" srcOrd="0" destOrd="0" presId="urn:microsoft.com/office/officeart/2009/3/layout/CircleRelationship"/>
    <dgm:cxn modelId="{161FB108-010F-4987-B4F4-A1C85FCA61AD}" type="presOf" srcId="{BB90C781-FC3D-42AF-89EA-BED2726DDFB9}" destId="{7F6295D8-7F29-48BC-BE58-CEEB866A6188}" srcOrd="0" destOrd="0" presId="urn:microsoft.com/office/officeart/2009/3/layout/CircleRelationship"/>
    <dgm:cxn modelId="{EB6F873F-9DC2-435E-A922-7D673EF5F909}" type="presOf" srcId="{8E595EBD-0314-40D3-A2A0-BF0A3B237D24}" destId="{52E26288-16D7-43F2-AC67-81289E0367F8}" srcOrd="0" destOrd="0" presId="urn:microsoft.com/office/officeart/2009/3/layout/CircleRelationship"/>
    <dgm:cxn modelId="{CD161644-8478-41D7-9F8B-65A23C6AE222}" type="presOf" srcId="{799CF1E7-FB53-4CF3-9D2B-C2235BC94665}" destId="{C852F1EA-F32C-46A0-ACE1-A0F66BEA17ED}" srcOrd="0" destOrd="0" presId="urn:microsoft.com/office/officeart/2009/3/layout/CircleRelationship"/>
    <dgm:cxn modelId="{8C050CCB-C2C5-4680-90F1-64099286F82B}" srcId="{BB90C781-FC3D-42AF-89EA-BED2726DDFB9}" destId="{799CF1E7-FB53-4CF3-9D2B-C2235BC94665}" srcOrd="0" destOrd="0" parTransId="{D04712ED-E541-426B-8F06-15364DD1834E}" sibTransId="{C8D620DE-2528-4C13-B721-28F2EF5AA3D4}"/>
    <dgm:cxn modelId="{82467FDC-D75A-410E-94B1-1001D2A68AA4}" srcId="{799CF1E7-FB53-4CF3-9D2B-C2235BC94665}" destId="{2472033E-A5B6-4A1F-95FF-1160ABD22946}" srcOrd="0" destOrd="0" parTransId="{F2EB78E2-5C58-4885-AF90-2EA2030FD11C}" sibTransId="{897DEED7-48D8-4024-AA53-941D5B6EA55B}"/>
    <dgm:cxn modelId="{13CF80FA-F858-4752-90AE-ACA77762D172}" srcId="{799CF1E7-FB53-4CF3-9D2B-C2235BC94665}" destId="{8E595EBD-0314-40D3-A2A0-BF0A3B237D24}" srcOrd="1" destOrd="0" parTransId="{E2286B49-1545-410D-BE17-6CEDDBDA651E}" sibTransId="{7CF3F8DD-4D2C-4ECA-8CBF-A89C7B972E19}"/>
    <dgm:cxn modelId="{19E91130-454A-4183-B1B6-7C19FCBBAAD7}" type="presParOf" srcId="{7F6295D8-7F29-48BC-BE58-CEEB866A6188}" destId="{C852F1EA-F32C-46A0-ACE1-A0F66BEA17ED}" srcOrd="0" destOrd="0" presId="urn:microsoft.com/office/officeart/2009/3/layout/CircleRelationship"/>
    <dgm:cxn modelId="{B76998BC-D0CA-4FAC-9A6B-173F7E0BD199}" type="presParOf" srcId="{7F6295D8-7F29-48BC-BE58-CEEB866A6188}" destId="{37496ADC-DE5C-4BBA-B3A8-D9ABBB19ACA7}" srcOrd="1" destOrd="0" presId="urn:microsoft.com/office/officeart/2009/3/layout/CircleRelationship"/>
    <dgm:cxn modelId="{4E8C297B-781B-4F1F-867E-9B416003BB9D}" type="presParOf" srcId="{7F6295D8-7F29-48BC-BE58-CEEB866A6188}" destId="{E32100E7-E8C2-476E-9C37-5A6D5646886B}" srcOrd="2" destOrd="0" presId="urn:microsoft.com/office/officeart/2009/3/layout/CircleRelationship"/>
    <dgm:cxn modelId="{614B7A76-D3D0-4910-AC80-2B6AF6A1FE58}" type="presParOf" srcId="{7F6295D8-7F29-48BC-BE58-CEEB866A6188}" destId="{80BEB54C-0233-4A74-BAF2-C58F9D25D46F}" srcOrd="3" destOrd="0" presId="urn:microsoft.com/office/officeart/2009/3/layout/CircleRelationship"/>
    <dgm:cxn modelId="{30F4F8C1-EDDE-4046-88EB-784F051FE048}" type="presParOf" srcId="{7F6295D8-7F29-48BC-BE58-CEEB866A6188}" destId="{4A9F36CA-0934-4EE4-B734-1644537D5ADC}" srcOrd="4" destOrd="0" presId="urn:microsoft.com/office/officeart/2009/3/layout/CircleRelationship"/>
    <dgm:cxn modelId="{38DD429C-2BC2-4409-BCC3-0F2574246B5E}" type="presParOf" srcId="{7F6295D8-7F29-48BC-BE58-CEEB866A6188}" destId="{C0DF6739-DA1D-4986-A99F-2CAD2DA68289}" srcOrd="5" destOrd="0" presId="urn:microsoft.com/office/officeart/2009/3/layout/CircleRelationship"/>
    <dgm:cxn modelId="{B7EEA657-5A5F-40EE-8622-98F712768999}" type="presParOf" srcId="{7F6295D8-7F29-48BC-BE58-CEEB866A6188}" destId="{85F5AB6C-5991-4561-84BB-51EEF2663AF3}" srcOrd="6" destOrd="0" presId="urn:microsoft.com/office/officeart/2009/3/layout/CircleRelationship"/>
    <dgm:cxn modelId="{852D5BC4-2DD8-430A-95F7-1E3F079C9632}" type="presParOf" srcId="{7F6295D8-7F29-48BC-BE58-CEEB866A6188}" destId="{0B4C9EE3-A763-4F72-9A86-530A6DD6FDCA}" srcOrd="7" destOrd="0" presId="urn:microsoft.com/office/officeart/2009/3/layout/CircleRelationship"/>
    <dgm:cxn modelId="{AF04822A-7418-496C-891E-0EAB2607836A}" type="presParOf" srcId="{7F6295D8-7F29-48BC-BE58-CEEB866A6188}" destId="{C97254E6-32DB-442B-B527-49AB2C896A72}" srcOrd="8" destOrd="0" presId="urn:microsoft.com/office/officeart/2009/3/layout/CircleRelationship"/>
    <dgm:cxn modelId="{F02ACE5A-B3B3-4B22-924F-D6CC494B2ADF}" type="presParOf" srcId="{C97254E6-32DB-442B-B527-49AB2C896A72}" destId="{7B0DB727-5CB5-4694-99BC-E4E23E5CB9E7}" srcOrd="0" destOrd="0" presId="urn:microsoft.com/office/officeart/2009/3/layout/CircleRelationship"/>
    <dgm:cxn modelId="{1FF08DA2-E040-41B2-93B5-08B2D9C17A56}" type="presParOf" srcId="{7F6295D8-7F29-48BC-BE58-CEEB866A6188}" destId="{4C67B9EA-0DBD-4B55-9A49-AC805AAF53CF}" srcOrd="9" destOrd="0" presId="urn:microsoft.com/office/officeart/2009/3/layout/CircleRelationship"/>
    <dgm:cxn modelId="{852D1B15-7DCF-4961-A82C-4BD336D4104E}" type="presParOf" srcId="{4C67B9EA-0DBD-4B55-9A49-AC805AAF53CF}" destId="{5EE98B24-BECE-4881-B079-D9DAF5D0783E}" srcOrd="0" destOrd="0" presId="urn:microsoft.com/office/officeart/2009/3/layout/CircleRelationship"/>
    <dgm:cxn modelId="{038A484E-999F-4057-BE1F-3120D01A528C}" type="presParOf" srcId="{7F6295D8-7F29-48BC-BE58-CEEB866A6188}" destId="{52E26288-16D7-43F2-AC67-81289E0367F8}" srcOrd="10" destOrd="0" presId="urn:microsoft.com/office/officeart/2009/3/layout/CircleRelationship"/>
    <dgm:cxn modelId="{D077FEA3-FEA1-40F2-B1E6-996E805BB0CA}" type="presParOf" srcId="{7F6295D8-7F29-48BC-BE58-CEEB866A6188}" destId="{EBE97C51-1D55-4A77-8B39-5AE1A38058C6}" srcOrd="11" destOrd="0" presId="urn:microsoft.com/office/officeart/2009/3/layout/CircleRelationship"/>
    <dgm:cxn modelId="{918BF7A6-EC36-467D-8DA0-E82F29A6655F}" type="presParOf" srcId="{EBE97C51-1D55-4A77-8B39-5AE1A38058C6}" destId="{0DFFC9CA-25AB-41CA-898E-8871665F3350}" srcOrd="0" destOrd="0" presId="urn:microsoft.com/office/officeart/2009/3/layout/CircleRelationship"/>
    <dgm:cxn modelId="{C687A9D1-328D-45B6-9915-1ACFD532501A}" type="presParOf" srcId="{7F6295D8-7F29-48BC-BE58-CEEB866A6188}" destId="{C602C108-86EB-426B-8B1B-EEB6901F8F64}" srcOrd="12" destOrd="0" presId="urn:microsoft.com/office/officeart/2009/3/layout/CircleRelationship"/>
    <dgm:cxn modelId="{773E791A-47C8-4807-89B9-331B8D051E77}" type="presParOf" srcId="{C602C108-86EB-426B-8B1B-EEB6901F8F64}" destId="{4294BB99-84B7-4B7D-8C6C-1506149AB6C7}" srcOrd="0" destOrd="0" presId="urn:microsoft.com/office/officeart/2009/3/layout/CircleRelationship"/>
    <dgm:cxn modelId="{68ED82DE-7756-40B4-AA2E-B2E018D938D7}" type="presParOf" srcId="{7F6295D8-7F29-48BC-BE58-CEEB866A6188}" destId="{B4ADED6A-AF0D-4D9A-B9E0-540C87972DB7}" srcOrd="13" destOrd="0" presId="urn:microsoft.com/office/officeart/2009/3/layout/CircleRelationship"/>
    <dgm:cxn modelId="{AD58F320-37B2-40CC-A155-04C6C9EC0A28}" type="presParOf" srcId="{B4ADED6A-AF0D-4D9A-B9E0-540C87972DB7}" destId="{8FD9C767-B97C-4745-A989-59892353DF57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1C7DD39-C9EB-4199-8E50-862A76668D0A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820AAEA-DB7F-4B81-A8D6-1605FE5EC216}">
      <dgm:prSet phldrT="[文本]" custT="1"/>
      <dgm:spPr/>
      <dgm:t>
        <a:bodyPr/>
        <a:lstStyle/>
        <a:p>
          <a:r>
            <a:rPr lang="zh-CN" altLang="en-US" sz="2800" dirty="0">
              <a:solidFill>
                <a:srgbClr val="C00000"/>
              </a:solidFill>
            </a:rPr>
            <a:t>请输入内容</a:t>
          </a:r>
        </a:p>
      </dgm:t>
    </dgm:pt>
    <dgm:pt modelId="{0ECB4892-E36E-416E-B585-BEADEA1CC79B}" cxnId="{638C575F-453E-4D88-A612-F5AC821B6E69}" type="parTrans">
      <dgm:prSet/>
      <dgm:spPr/>
      <dgm:t>
        <a:bodyPr/>
        <a:lstStyle/>
        <a:p>
          <a:endParaRPr lang="zh-CN" altLang="en-US"/>
        </a:p>
      </dgm:t>
    </dgm:pt>
    <dgm:pt modelId="{AD371747-14BD-4033-BC3D-5B62634243F2}" cxnId="{638C575F-453E-4D88-A612-F5AC821B6E69}" type="sibTrans">
      <dgm:prSet/>
      <dgm:spPr/>
      <dgm:t>
        <a:bodyPr/>
        <a:lstStyle/>
        <a:p>
          <a:endParaRPr lang="zh-CN" altLang="en-US"/>
        </a:p>
      </dgm:t>
    </dgm:pt>
    <dgm:pt modelId="{6355D9C8-BE57-4F66-AD99-88BA141B2634}">
      <dgm:prSet phldrT="[文本]" custT="1"/>
      <dgm:spPr/>
      <dgm:t>
        <a:bodyPr/>
        <a:lstStyle/>
        <a:p>
          <a:r>
            <a:rPr lang="zh-CN" altLang="en-US" sz="2400" dirty="0">
              <a:solidFill>
                <a:srgbClr val="C00000"/>
              </a:solidFill>
            </a:rPr>
            <a:t>请输入内容</a:t>
          </a:r>
        </a:p>
      </dgm:t>
    </dgm:pt>
    <dgm:pt modelId="{41581E72-6C39-4013-93FD-7B627B91EBC6}" cxnId="{72B13C28-F303-4C85-A200-B3C45577F3E3}" type="parTrans">
      <dgm:prSet/>
      <dgm:spPr/>
      <dgm:t>
        <a:bodyPr/>
        <a:lstStyle/>
        <a:p>
          <a:endParaRPr lang="zh-CN" altLang="en-US"/>
        </a:p>
      </dgm:t>
    </dgm:pt>
    <dgm:pt modelId="{9EED6A72-FEE7-48CB-874B-E92662D11E8D}" cxnId="{72B13C28-F303-4C85-A200-B3C45577F3E3}" type="sibTrans">
      <dgm:prSet/>
      <dgm:spPr/>
      <dgm:t>
        <a:bodyPr/>
        <a:lstStyle/>
        <a:p>
          <a:endParaRPr lang="zh-CN" altLang="en-US"/>
        </a:p>
      </dgm:t>
    </dgm:pt>
    <dgm:pt modelId="{BF598B66-6657-4846-8849-5923519B0E6A}">
      <dgm:prSet phldrT="[文本]" custT="1"/>
      <dgm:spPr>
        <a:solidFill>
          <a:srgbClr val="C00000"/>
        </a:solidFill>
        <a:ln>
          <a:noFill/>
        </a:ln>
      </dgm:spPr>
      <dgm:t>
        <a:bodyPr/>
        <a:lstStyle/>
        <a:p>
          <a:r>
            <a:rPr lang="zh-CN" altLang="en-US" sz="1800" dirty="0"/>
            <a:t>请输入内容</a:t>
          </a:r>
        </a:p>
      </dgm:t>
    </dgm:pt>
    <dgm:pt modelId="{332A64F3-7E55-4985-B8FB-D7BBE8E85CAF}" cxnId="{922D3DB6-AAEF-49E5-B8F5-C0EBDBAE8D3D}" type="parTrans">
      <dgm:prSet/>
      <dgm:spPr/>
      <dgm:t>
        <a:bodyPr/>
        <a:lstStyle/>
        <a:p>
          <a:endParaRPr lang="zh-CN" altLang="en-US"/>
        </a:p>
      </dgm:t>
    </dgm:pt>
    <dgm:pt modelId="{12603DBD-C6E8-46FC-98BC-06FA36D6E5DC}" cxnId="{922D3DB6-AAEF-49E5-B8F5-C0EBDBAE8D3D}" type="sibTrans">
      <dgm:prSet/>
      <dgm:spPr/>
      <dgm:t>
        <a:bodyPr/>
        <a:lstStyle/>
        <a:p>
          <a:endParaRPr lang="zh-CN" altLang="en-US"/>
        </a:p>
      </dgm:t>
    </dgm:pt>
    <dgm:pt modelId="{AF5755AA-0CE9-4ADA-92A6-21CC2EF5D74F}">
      <dgm:prSet phldrT="[文本]" custT="1"/>
      <dgm:spPr/>
      <dgm:t>
        <a:bodyPr/>
        <a:lstStyle/>
        <a:p>
          <a:r>
            <a:rPr lang="zh-CN" altLang="en-US" sz="2400" dirty="0">
              <a:solidFill>
                <a:srgbClr val="C00000"/>
              </a:solidFill>
            </a:rPr>
            <a:t>请输入内容</a:t>
          </a:r>
        </a:p>
      </dgm:t>
    </dgm:pt>
    <dgm:pt modelId="{3415BD20-F580-4CFA-A264-E7C4DABD9DDB}" cxnId="{A760B424-4029-499F-87F2-738A401A89F5}" type="parTrans">
      <dgm:prSet/>
      <dgm:spPr/>
      <dgm:t>
        <a:bodyPr/>
        <a:lstStyle/>
        <a:p>
          <a:endParaRPr lang="zh-CN" altLang="en-US"/>
        </a:p>
      </dgm:t>
    </dgm:pt>
    <dgm:pt modelId="{8840A874-74C4-4E66-B904-759D80C17EC8}" cxnId="{A760B424-4029-499F-87F2-738A401A89F5}" type="sibTrans">
      <dgm:prSet/>
      <dgm:spPr/>
      <dgm:t>
        <a:bodyPr/>
        <a:lstStyle/>
        <a:p>
          <a:endParaRPr lang="zh-CN" altLang="en-US"/>
        </a:p>
      </dgm:t>
    </dgm:pt>
    <dgm:pt modelId="{AECC9442-D166-4E2B-AF8E-4A21E32ACFD3}" type="pres">
      <dgm:prSet presAssocID="{91C7DD39-C9EB-4199-8E50-862A76668D0A}" presName="Name0" presStyleCnt="0">
        <dgm:presLayoutVars>
          <dgm:dir/>
          <dgm:animOne val="branch"/>
          <dgm:animLvl val="lvl"/>
        </dgm:presLayoutVars>
      </dgm:prSet>
      <dgm:spPr/>
    </dgm:pt>
    <dgm:pt modelId="{74A003BA-B770-45B6-AAA1-42814D610640}" type="pres">
      <dgm:prSet presAssocID="{4820AAEA-DB7F-4B81-A8D6-1605FE5EC216}" presName="chaos" presStyleCnt="0"/>
      <dgm:spPr/>
    </dgm:pt>
    <dgm:pt modelId="{79BE8C28-3A5E-49B6-89D4-99A7A9FCA168}" type="pres">
      <dgm:prSet presAssocID="{4820AAEA-DB7F-4B81-A8D6-1605FE5EC216}" presName="parTx1" presStyleLbl="revTx" presStyleIdx="0" presStyleCnt="3"/>
      <dgm:spPr/>
    </dgm:pt>
    <dgm:pt modelId="{E1415D09-78C2-41CE-87A3-2D06D99C4707}" type="pres">
      <dgm:prSet presAssocID="{4820AAEA-DB7F-4B81-A8D6-1605FE5EC216}" presName="desTx1" presStyleLbl="revTx" presStyleIdx="1" presStyleCnt="3">
        <dgm:presLayoutVars>
          <dgm:bulletEnabled val="1"/>
        </dgm:presLayoutVars>
      </dgm:prSet>
      <dgm:spPr/>
    </dgm:pt>
    <dgm:pt modelId="{39B68FC4-40F6-48B3-8F3D-34528A8B8225}" type="pres">
      <dgm:prSet presAssocID="{4820AAEA-DB7F-4B81-A8D6-1605FE5EC216}" presName="c1" presStyleLbl="node1" presStyleIdx="0" presStyleCnt="19"/>
      <dgm:spPr>
        <a:solidFill>
          <a:srgbClr val="C00000"/>
        </a:solidFill>
        <a:ln>
          <a:noFill/>
        </a:ln>
      </dgm:spPr>
    </dgm:pt>
    <dgm:pt modelId="{012C12B4-D430-431D-A853-9523B7518F54}" type="pres">
      <dgm:prSet presAssocID="{4820AAEA-DB7F-4B81-A8D6-1605FE5EC216}" presName="c2" presStyleLbl="node1" presStyleIdx="1" presStyleCnt="19"/>
      <dgm:spPr>
        <a:solidFill>
          <a:srgbClr val="C00000"/>
        </a:solidFill>
        <a:ln>
          <a:noFill/>
        </a:ln>
      </dgm:spPr>
    </dgm:pt>
    <dgm:pt modelId="{0B372543-3AE1-46D7-8D54-9A9607D2AB2E}" type="pres">
      <dgm:prSet presAssocID="{4820AAEA-DB7F-4B81-A8D6-1605FE5EC216}" presName="c3" presStyleLbl="node1" presStyleIdx="2" presStyleCnt="19"/>
      <dgm:spPr>
        <a:solidFill>
          <a:srgbClr val="C00000"/>
        </a:solidFill>
        <a:ln>
          <a:noFill/>
        </a:ln>
      </dgm:spPr>
    </dgm:pt>
    <dgm:pt modelId="{94469576-3060-4D2F-B312-E95622FC9958}" type="pres">
      <dgm:prSet presAssocID="{4820AAEA-DB7F-4B81-A8D6-1605FE5EC216}" presName="c4" presStyleLbl="node1" presStyleIdx="3" presStyleCnt="19"/>
      <dgm:spPr>
        <a:solidFill>
          <a:srgbClr val="C00000"/>
        </a:solidFill>
        <a:ln>
          <a:noFill/>
        </a:ln>
      </dgm:spPr>
    </dgm:pt>
    <dgm:pt modelId="{3B07127A-7070-407C-9E66-0DACEF791305}" type="pres">
      <dgm:prSet presAssocID="{4820AAEA-DB7F-4B81-A8D6-1605FE5EC216}" presName="c5" presStyleLbl="node1" presStyleIdx="4" presStyleCnt="19"/>
      <dgm:spPr>
        <a:solidFill>
          <a:srgbClr val="C00000"/>
        </a:solidFill>
        <a:ln>
          <a:noFill/>
        </a:ln>
      </dgm:spPr>
    </dgm:pt>
    <dgm:pt modelId="{1F7164C8-1C26-4F95-B82E-9D5D7E757FE2}" type="pres">
      <dgm:prSet presAssocID="{4820AAEA-DB7F-4B81-A8D6-1605FE5EC216}" presName="c6" presStyleLbl="node1" presStyleIdx="5" presStyleCnt="19"/>
      <dgm:spPr>
        <a:solidFill>
          <a:srgbClr val="C00000"/>
        </a:solidFill>
        <a:ln>
          <a:noFill/>
        </a:ln>
      </dgm:spPr>
    </dgm:pt>
    <dgm:pt modelId="{BD87841D-7803-44E4-A3D9-7176B5F97D02}" type="pres">
      <dgm:prSet presAssocID="{4820AAEA-DB7F-4B81-A8D6-1605FE5EC216}" presName="c7" presStyleLbl="node1" presStyleIdx="6" presStyleCnt="19"/>
      <dgm:spPr>
        <a:solidFill>
          <a:srgbClr val="C00000"/>
        </a:solidFill>
        <a:ln>
          <a:noFill/>
        </a:ln>
      </dgm:spPr>
    </dgm:pt>
    <dgm:pt modelId="{505A5569-2567-46B1-9A61-00B1A3019172}" type="pres">
      <dgm:prSet presAssocID="{4820AAEA-DB7F-4B81-A8D6-1605FE5EC216}" presName="c8" presStyleLbl="node1" presStyleIdx="7" presStyleCnt="19"/>
      <dgm:spPr>
        <a:solidFill>
          <a:srgbClr val="C00000"/>
        </a:solidFill>
        <a:ln>
          <a:noFill/>
        </a:ln>
      </dgm:spPr>
    </dgm:pt>
    <dgm:pt modelId="{158B2DDC-5C18-43E8-9508-5C33D66F918D}" type="pres">
      <dgm:prSet presAssocID="{4820AAEA-DB7F-4B81-A8D6-1605FE5EC216}" presName="c9" presStyleLbl="node1" presStyleIdx="8" presStyleCnt="19"/>
      <dgm:spPr>
        <a:solidFill>
          <a:srgbClr val="C00000"/>
        </a:solidFill>
        <a:ln>
          <a:noFill/>
        </a:ln>
      </dgm:spPr>
    </dgm:pt>
    <dgm:pt modelId="{2C8B52C6-35EC-452A-ABCC-7FFC0E5CDF1B}" type="pres">
      <dgm:prSet presAssocID="{4820AAEA-DB7F-4B81-A8D6-1605FE5EC216}" presName="c10" presStyleLbl="node1" presStyleIdx="9" presStyleCnt="19"/>
      <dgm:spPr>
        <a:solidFill>
          <a:srgbClr val="B41F25"/>
        </a:solidFill>
      </dgm:spPr>
    </dgm:pt>
    <dgm:pt modelId="{B8E63F8B-1713-41EE-B9ED-A97675E95C00}" type="pres">
      <dgm:prSet presAssocID="{4820AAEA-DB7F-4B81-A8D6-1605FE5EC216}" presName="c11" presStyleLbl="node1" presStyleIdx="10" presStyleCnt="19"/>
      <dgm:spPr>
        <a:solidFill>
          <a:srgbClr val="C00000"/>
        </a:solidFill>
        <a:ln>
          <a:noFill/>
        </a:ln>
      </dgm:spPr>
    </dgm:pt>
    <dgm:pt modelId="{73CB8B72-196E-4574-9B88-40B8496E0205}" type="pres">
      <dgm:prSet presAssocID="{4820AAEA-DB7F-4B81-A8D6-1605FE5EC216}" presName="c12" presStyleLbl="node1" presStyleIdx="11" presStyleCnt="19"/>
      <dgm:spPr>
        <a:solidFill>
          <a:srgbClr val="C00000"/>
        </a:solidFill>
        <a:ln>
          <a:noFill/>
        </a:ln>
      </dgm:spPr>
    </dgm:pt>
    <dgm:pt modelId="{AEE66890-75A6-4F84-A30A-01BBB3FDBEBF}" type="pres">
      <dgm:prSet presAssocID="{4820AAEA-DB7F-4B81-A8D6-1605FE5EC216}" presName="c13" presStyleLbl="node1" presStyleIdx="12" presStyleCnt="19"/>
      <dgm:spPr>
        <a:solidFill>
          <a:srgbClr val="C00000"/>
        </a:solidFill>
        <a:ln>
          <a:noFill/>
        </a:ln>
      </dgm:spPr>
    </dgm:pt>
    <dgm:pt modelId="{E77957EC-5919-4566-AB14-A307D48E9258}" type="pres">
      <dgm:prSet presAssocID="{4820AAEA-DB7F-4B81-A8D6-1605FE5EC216}" presName="c14" presStyleLbl="node1" presStyleIdx="13" presStyleCnt="19"/>
      <dgm:spPr>
        <a:solidFill>
          <a:srgbClr val="C00000"/>
        </a:solidFill>
        <a:ln>
          <a:noFill/>
        </a:ln>
      </dgm:spPr>
    </dgm:pt>
    <dgm:pt modelId="{2D1F3D03-2BCB-4E4C-B166-4BA683C0BCC0}" type="pres">
      <dgm:prSet presAssocID="{4820AAEA-DB7F-4B81-A8D6-1605FE5EC216}" presName="c15" presStyleLbl="node1" presStyleIdx="14" presStyleCnt="19"/>
      <dgm:spPr>
        <a:solidFill>
          <a:srgbClr val="C00000"/>
        </a:solidFill>
        <a:ln>
          <a:noFill/>
        </a:ln>
      </dgm:spPr>
    </dgm:pt>
    <dgm:pt modelId="{228959BA-A12E-4EFB-A9E0-9E7F85052BF2}" type="pres">
      <dgm:prSet presAssocID="{4820AAEA-DB7F-4B81-A8D6-1605FE5EC216}" presName="c16" presStyleLbl="node1" presStyleIdx="15" presStyleCnt="19"/>
      <dgm:spPr>
        <a:solidFill>
          <a:srgbClr val="C00000"/>
        </a:solidFill>
        <a:ln>
          <a:noFill/>
        </a:ln>
      </dgm:spPr>
    </dgm:pt>
    <dgm:pt modelId="{198CD282-0BAD-41C1-8EAA-AC100881A7BC}" type="pres">
      <dgm:prSet presAssocID="{4820AAEA-DB7F-4B81-A8D6-1605FE5EC216}" presName="c17" presStyleLbl="node1" presStyleIdx="16" presStyleCnt="19"/>
      <dgm:spPr>
        <a:solidFill>
          <a:srgbClr val="C00000"/>
        </a:solidFill>
        <a:ln>
          <a:noFill/>
        </a:ln>
      </dgm:spPr>
    </dgm:pt>
    <dgm:pt modelId="{90465EC1-DFAF-49A2-AD11-BD2DCE256DBA}" type="pres">
      <dgm:prSet presAssocID="{4820AAEA-DB7F-4B81-A8D6-1605FE5EC216}" presName="c18" presStyleLbl="node1" presStyleIdx="17" presStyleCnt="19"/>
      <dgm:spPr>
        <a:solidFill>
          <a:srgbClr val="C00000"/>
        </a:solidFill>
        <a:ln>
          <a:noFill/>
        </a:ln>
      </dgm:spPr>
    </dgm:pt>
    <dgm:pt modelId="{408D1866-803C-4CF7-B4F8-CB0384C33D9C}" type="pres">
      <dgm:prSet presAssocID="{AD371747-14BD-4033-BC3D-5B62634243F2}" presName="chevronComposite1" presStyleCnt="0"/>
      <dgm:spPr/>
    </dgm:pt>
    <dgm:pt modelId="{DDA6C786-FC69-41B4-B5E7-119D24F8DB88}" type="pres">
      <dgm:prSet presAssocID="{AD371747-14BD-4033-BC3D-5B62634243F2}" presName="chevron1" presStyleLbl="sibTrans2D1" presStyleIdx="0" presStyleCnt="2"/>
      <dgm:spPr>
        <a:solidFill>
          <a:srgbClr val="C00000"/>
        </a:solidFill>
        <a:ln>
          <a:noFill/>
        </a:ln>
      </dgm:spPr>
    </dgm:pt>
    <dgm:pt modelId="{529D71AD-09D8-45E8-82B4-14D5066726D5}" type="pres">
      <dgm:prSet presAssocID="{AD371747-14BD-4033-BC3D-5B62634243F2}" presName="spChevron1" presStyleCnt="0"/>
      <dgm:spPr/>
    </dgm:pt>
    <dgm:pt modelId="{05DE2DCA-3AC5-4D4C-8316-2C1CB44C00AA}" type="pres">
      <dgm:prSet presAssocID="{AD371747-14BD-4033-BC3D-5B62634243F2}" presName="overlap" presStyleCnt="0"/>
      <dgm:spPr/>
    </dgm:pt>
    <dgm:pt modelId="{77E9AFF9-E165-4582-9B2D-A7ACB1271019}" type="pres">
      <dgm:prSet presAssocID="{AD371747-14BD-4033-BC3D-5B62634243F2}" presName="chevronComposite2" presStyleCnt="0"/>
      <dgm:spPr/>
    </dgm:pt>
    <dgm:pt modelId="{7C63EE1D-6776-4D1C-9431-88AD50B56F44}" type="pres">
      <dgm:prSet presAssocID="{AD371747-14BD-4033-BC3D-5B62634243F2}" presName="chevron2" presStyleLbl="sibTrans2D1" presStyleIdx="1" presStyleCnt="2"/>
      <dgm:spPr>
        <a:solidFill>
          <a:srgbClr val="C00000"/>
        </a:solidFill>
        <a:ln>
          <a:noFill/>
        </a:ln>
      </dgm:spPr>
    </dgm:pt>
    <dgm:pt modelId="{B373B9CD-A71F-429C-BAA7-EEAF10FC84CD}" type="pres">
      <dgm:prSet presAssocID="{AD371747-14BD-4033-BC3D-5B62634243F2}" presName="spChevron2" presStyleCnt="0"/>
      <dgm:spPr/>
    </dgm:pt>
    <dgm:pt modelId="{52809BA2-AAE8-4D9F-B8D5-B7699A7388AA}" type="pres">
      <dgm:prSet presAssocID="{BF598B66-6657-4846-8849-5923519B0E6A}" presName="last" presStyleCnt="0"/>
      <dgm:spPr/>
    </dgm:pt>
    <dgm:pt modelId="{8B198160-3F57-4390-B657-D637E9E3E86B}" type="pres">
      <dgm:prSet presAssocID="{BF598B66-6657-4846-8849-5923519B0E6A}" presName="circleTx" presStyleLbl="node1" presStyleIdx="18" presStyleCnt="19"/>
      <dgm:spPr/>
    </dgm:pt>
    <dgm:pt modelId="{206EE0FB-E47E-49B9-BC83-7E7E845B0F72}" type="pres">
      <dgm:prSet presAssocID="{BF598B66-6657-4846-8849-5923519B0E6A}" presName="desTxN" presStyleLbl="revTx" presStyleIdx="2" presStyleCnt="3">
        <dgm:presLayoutVars>
          <dgm:bulletEnabled val="1"/>
        </dgm:presLayoutVars>
      </dgm:prSet>
      <dgm:spPr/>
    </dgm:pt>
    <dgm:pt modelId="{ECC85E99-2012-4889-8A06-F1F37738D780}" type="pres">
      <dgm:prSet presAssocID="{BF598B66-6657-4846-8849-5923519B0E6A}" presName="spN" presStyleCnt="0"/>
      <dgm:spPr/>
    </dgm:pt>
  </dgm:ptLst>
  <dgm:cxnLst>
    <dgm:cxn modelId="{A760B424-4029-499F-87F2-738A401A89F5}" srcId="{BF598B66-6657-4846-8849-5923519B0E6A}" destId="{AF5755AA-0CE9-4ADA-92A6-21CC2EF5D74F}" srcOrd="0" destOrd="0" parTransId="{3415BD20-F580-4CFA-A264-E7C4DABD9DDB}" sibTransId="{8840A874-74C4-4E66-B904-759D80C17EC8}"/>
    <dgm:cxn modelId="{72B13C28-F303-4C85-A200-B3C45577F3E3}" srcId="{4820AAEA-DB7F-4B81-A8D6-1605FE5EC216}" destId="{6355D9C8-BE57-4F66-AD99-88BA141B2634}" srcOrd="0" destOrd="0" parTransId="{41581E72-6C39-4013-93FD-7B627B91EBC6}" sibTransId="{9EED6A72-FEE7-48CB-874B-E92662D11E8D}"/>
    <dgm:cxn modelId="{638C575F-453E-4D88-A612-F5AC821B6E69}" srcId="{91C7DD39-C9EB-4199-8E50-862A76668D0A}" destId="{4820AAEA-DB7F-4B81-A8D6-1605FE5EC216}" srcOrd="0" destOrd="0" parTransId="{0ECB4892-E36E-416E-B585-BEADEA1CC79B}" sibTransId="{AD371747-14BD-4033-BC3D-5B62634243F2}"/>
    <dgm:cxn modelId="{E015BB7D-6E4E-4FF0-AF7A-C6EBF0F74DC0}" type="presOf" srcId="{AF5755AA-0CE9-4ADA-92A6-21CC2EF5D74F}" destId="{206EE0FB-E47E-49B9-BC83-7E7E845B0F72}" srcOrd="0" destOrd="0" presId="urn:microsoft.com/office/officeart/2009/3/layout/RandomtoResultProcess"/>
    <dgm:cxn modelId="{922D3DB6-AAEF-49E5-B8F5-C0EBDBAE8D3D}" srcId="{91C7DD39-C9EB-4199-8E50-862A76668D0A}" destId="{BF598B66-6657-4846-8849-5923519B0E6A}" srcOrd="1" destOrd="0" parTransId="{332A64F3-7E55-4985-B8FB-D7BBE8E85CAF}" sibTransId="{12603DBD-C6E8-46FC-98BC-06FA36D6E5DC}"/>
    <dgm:cxn modelId="{A871E8B9-A4FB-4077-A46D-E98A7652FC77}" type="presOf" srcId="{4820AAEA-DB7F-4B81-A8D6-1605FE5EC216}" destId="{79BE8C28-3A5E-49B6-89D4-99A7A9FCA168}" srcOrd="0" destOrd="0" presId="urn:microsoft.com/office/officeart/2009/3/layout/RandomtoResultProcess"/>
    <dgm:cxn modelId="{282495BB-DC25-4961-A9B5-D4C14908D768}" type="presOf" srcId="{6355D9C8-BE57-4F66-AD99-88BA141B2634}" destId="{E1415D09-78C2-41CE-87A3-2D06D99C4707}" srcOrd="0" destOrd="0" presId="urn:microsoft.com/office/officeart/2009/3/layout/RandomtoResultProcess"/>
    <dgm:cxn modelId="{05DC1CE1-A4B4-401A-8105-FD3097C3AFC5}" type="presOf" srcId="{BF598B66-6657-4846-8849-5923519B0E6A}" destId="{8B198160-3F57-4390-B657-D637E9E3E86B}" srcOrd="0" destOrd="0" presId="urn:microsoft.com/office/officeart/2009/3/layout/RandomtoResultProcess"/>
    <dgm:cxn modelId="{110671FB-44DC-4156-8487-1F22DE39FBA9}" type="presOf" srcId="{91C7DD39-C9EB-4199-8E50-862A76668D0A}" destId="{AECC9442-D166-4E2B-AF8E-4A21E32ACFD3}" srcOrd="0" destOrd="0" presId="urn:microsoft.com/office/officeart/2009/3/layout/RandomtoResultProcess"/>
    <dgm:cxn modelId="{3FAE5DBD-AEE9-49F6-B7A6-01379D646DDC}" type="presParOf" srcId="{AECC9442-D166-4E2B-AF8E-4A21E32ACFD3}" destId="{74A003BA-B770-45B6-AAA1-42814D610640}" srcOrd="0" destOrd="0" presId="urn:microsoft.com/office/officeart/2009/3/layout/RandomtoResultProcess"/>
    <dgm:cxn modelId="{11001083-EC20-4084-BAD0-8A10D09EF6F4}" type="presParOf" srcId="{74A003BA-B770-45B6-AAA1-42814D610640}" destId="{79BE8C28-3A5E-49B6-89D4-99A7A9FCA168}" srcOrd="0" destOrd="0" presId="urn:microsoft.com/office/officeart/2009/3/layout/RandomtoResultProcess"/>
    <dgm:cxn modelId="{F930061E-565C-49DD-83EA-E6BCF14E5D03}" type="presParOf" srcId="{74A003BA-B770-45B6-AAA1-42814D610640}" destId="{E1415D09-78C2-41CE-87A3-2D06D99C4707}" srcOrd="1" destOrd="0" presId="urn:microsoft.com/office/officeart/2009/3/layout/RandomtoResultProcess"/>
    <dgm:cxn modelId="{AC8EB024-4047-4D92-8966-F40715C24A14}" type="presParOf" srcId="{74A003BA-B770-45B6-AAA1-42814D610640}" destId="{39B68FC4-40F6-48B3-8F3D-34528A8B8225}" srcOrd="2" destOrd="0" presId="urn:microsoft.com/office/officeart/2009/3/layout/RandomtoResultProcess"/>
    <dgm:cxn modelId="{1A9825A0-47A0-4056-93B8-DC51A4F7D814}" type="presParOf" srcId="{74A003BA-B770-45B6-AAA1-42814D610640}" destId="{012C12B4-D430-431D-A853-9523B7518F54}" srcOrd="3" destOrd="0" presId="urn:microsoft.com/office/officeart/2009/3/layout/RandomtoResultProcess"/>
    <dgm:cxn modelId="{F61EAF23-DB53-48AE-9A26-2D261D931704}" type="presParOf" srcId="{74A003BA-B770-45B6-AAA1-42814D610640}" destId="{0B372543-3AE1-46D7-8D54-9A9607D2AB2E}" srcOrd="4" destOrd="0" presId="urn:microsoft.com/office/officeart/2009/3/layout/RandomtoResultProcess"/>
    <dgm:cxn modelId="{5B6978B1-7E72-4A58-AAA6-6D7F8257C7A5}" type="presParOf" srcId="{74A003BA-B770-45B6-AAA1-42814D610640}" destId="{94469576-3060-4D2F-B312-E95622FC9958}" srcOrd="5" destOrd="0" presId="urn:microsoft.com/office/officeart/2009/3/layout/RandomtoResultProcess"/>
    <dgm:cxn modelId="{6F9F71D8-BE55-41C6-848B-D1ABCD9951F8}" type="presParOf" srcId="{74A003BA-B770-45B6-AAA1-42814D610640}" destId="{3B07127A-7070-407C-9E66-0DACEF791305}" srcOrd="6" destOrd="0" presId="urn:microsoft.com/office/officeart/2009/3/layout/RandomtoResultProcess"/>
    <dgm:cxn modelId="{F5762FCA-6ECF-411A-A73A-503A4A410170}" type="presParOf" srcId="{74A003BA-B770-45B6-AAA1-42814D610640}" destId="{1F7164C8-1C26-4F95-B82E-9D5D7E757FE2}" srcOrd="7" destOrd="0" presId="urn:microsoft.com/office/officeart/2009/3/layout/RandomtoResultProcess"/>
    <dgm:cxn modelId="{830CCDD7-7D62-4138-BB77-A1E665D6E578}" type="presParOf" srcId="{74A003BA-B770-45B6-AAA1-42814D610640}" destId="{BD87841D-7803-44E4-A3D9-7176B5F97D02}" srcOrd="8" destOrd="0" presId="urn:microsoft.com/office/officeart/2009/3/layout/RandomtoResultProcess"/>
    <dgm:cxn modelId="{9BDFB7B4-3628-4D95-9C12-CD362E5F0537}" type="presParOf" srcId="{74A003BA-B770-45B6-AAA1-42814D610640}" destId="{505A5569-2567-46B1-9A61-00B1A3019172}" srcOrd="9" destOrd="0" presId="urn:microsoft.com/office/officeart/2009/3/layout/RandomtoResultProcess"/>
    <dgm:cxn modelId="{686540BC-BA58-44DD-9B61-98405FFD493A}" type="presParOf" srcId="{74A003BA-B770-45B6-AAA1-42814D610640}" destId="{158B2DDC-5C18-43E8-9508-5C33D66F918D}" srcOrd="10" destOrd="0" presId="urn:microsoft.com/office/officeart/2009/3/layout/RandomtoResultProcess"/>
    <dgm:cxn modelId="{A8AB078B-DE00-4D79-928D-C9402BA25664}" type="presParOf" srcId="{74A003BA-B770-45B6-AAA1-42814D610640}" destId="{2C8B52C6-35EC-452A-ABCC-7FFC0E5CDF1B}" srcOrd="11" destOrd="0" presId="urn:microsoft.com/office/officeart/2009/3/layout/RandomtoResultProcess"/>
    <dgm:cxn modelId="{4311189E-5201-4E0F-9400-838F5AF0360D}" type="presParOf" srcId="{74A003BA-B770-45B6-AAA1-42814D610640}" destId="{B8E63F8B-1713-41EE-B9ED-A97675E95C00}" srcOrd="12" destOrd="0" presId="urn:microsoft.com/office/officeart/2009/3/layout/RandomtoResultProcess"/>
    <dgm:cxn modelId="{B30BC028-BF81-4B31-9549-3977A21E8D44}" type="presParOf" srcId="{74A003BA-B770-45B6-AAA1-42814D610640}" destId="{73CB8B72-196E-4574-9B88-40B8496E0205}" srcOrd="13" destOrd="0" presId="urn:microsoft.com/office/officeart/2009/3/layout/RandomtoResultProcess"/>
    <dgm:cxn modelId="{96E8CDE8-B63E-462C-95A3-8061EF644D83}" type="presParOf" srcId="{74A003BA-B770-45B6-AAA1-42814D610640}" destId="{AEE66890-75A6-4F84-A30A-01BBB3FDBEBF}" srcOrd="14" destOrd="0" presId="urn:microsoft.com/office/officeart/2009/3/layout/RandomtoResultProcess"/>
    <dgm:cxn modelId="{DFCB008A-401E-4048-9F1F-8EBF219EFEEB}" type="presParOf" srcId="{74A003BA-B770-45B6-AAA1-42814D610640}" destId="{E77957EC-5919-4566-AB14-A307D48E9258}" srcOrd="15" destOrd="0" presId="urn:microsoft.com/office/officeart/2009/3/layout/RandomtoResultProcess"/>
    <dgm:cxn modelId="{B16EC392-4728-48E9-B4B7-B327FD4069E6}" type="presParOf" srcId="{74A003BA-B770-45B6-AAA1-42814D610640}" destId="{2D1F3D03-2BCB-4E4C-B166-4BA683C0BCC0}" srcOrd="16" destOrd="0" presId="urn:microsoft.com/office/officeart/2009/3/layout/RandomtoResultProcess"/>
    <dgm:cxn modelId="{25907DD1-C360-4050-84E9-D46F3B7B0C71}" type="presParOf" srcId="{74A003BA-B770-45B6-AAA1-42814D610640}" destId="{228959BA-A12E-4EFB-A9E0-9E7F85052BF2}" srcOrd="17" destOrd="0" presId="urn:microsoft.com/office/officeart/2009/3/layout/RandomtoResultProcess"/>
    <dgm:cxn modelId="{64CF2DAA-840A-48FC-86B3-53D8EF4E55A3}" type="presParOf" srcId="{74A003BA-B770-45B6-AAA1-42814D610640}" destId="{198CD282-0BAD-41C1-8EAA-AC100881A7BC}" srcOrd="18" destOrd="0" presId="urn:microsoft.com/office/officeart/2009/3/layout/RandomtoResultProcess"/>
    <dgm:cxn modelId="{57D26A1F-A143-4E1C-BFEF-28771C34CF59}" type="presParOf" srcId="{74A003BA-B770-45B6-AAA1-42814D610640}" destId="{90465EC1-DFAF-49A2-AD11-BD2DCE256DBA}" srcOrd="19" destOrd="0" presId="urn:microsoft.com/office/officeart/2009/3/layout/RandomtoResultProcess"/>
    <dgm:cxn modelId="{4D7121B5-C51B-4B72-8AED-9FAB73249C8A}" type="presParOf" srcId="{AECC9442-D166-4E2B-AF8E-4A21E32ACFD3}" destId="{408D1866-803C-4CF7-B4F8-CB0384C33D9C}" srcOrd="1" destOrd="0" presId="urn:microsoft.com/office/officeart/2009/3/layout/RandomtoResultProcess"/>
    <dgm:cxn modelId="{1D1F7A63-D695-42BA-950D-D0E14CA50265}" type="presParOf" srcId="{408D1866-803C-4CF7-B4F8-CB0384C33D9C}" destId="{DDA6C786-FC69-41B4-B5E7-119D24F8DB88}" srcOrd="0" destOrd="0" presId="urn:microsoft.com/office/officeart/2009/3/layout/RandomtoResultProcess"/>
    <dgm:cxn modelId="{1B9F9626-EF5A-4799-98B7-BBB46FD6F69B}" type="presParOf" srcId="{408D1866-803C-4CF7-B4F8-CB0384C33D9C}" destId="{529D71AD-09D8-45E8-82B4-14D5066726D5}" srcOrd="1" destOrd="0" presId="urn:microsoft.com/office/officeart/2009/3/layout/RandomtoResultProcess"/>
    <dgm:cxn modelId="{ADA7FA5B-A0B1-425B-8386-91B183837342}" type="presParOf" srcId="{AECC9442-D166-4E2B-AF8E-4A21E32ACFD3}" destId="{05DE2DCA-3AC5-4D4C-8316-2C1CB44C00AA}" srcOrd="2" destOrd="0" presId="urn:microsoft.com/office/officeart/2009/3/layout/RandomtoResultProcess"/>
    <dgm:cxn modelId="{87DE4EC3-A498-4BB4-AE7C-80D995DF790F}" type="presParOf" srcId="{AECC9442-D166-4E2B-AF8E-4A21E32ACFD3}" destId="{77E9AFF9-E165-4582-9B2D-A7ACB1271019}" srcOrd="3" destOrd="0" presId="urn:microsoft.com/office/officeart/2009/3/layout/RandomtoResultProcess"/>
    <dgm:cxn modelId="{CD1C2D1F-D2CE-48D9-A978-DAC1BA3E98CD}" type="presParOf" srcId="{77E9AFF9-E165-4582-9B2D-A7ACB1271019}" destId="{7C63EE1D-6776-4D1C-9431-88AD50B56F44}" srcOrd="0" destOrd="0" presId="urn:microsoft.com/office/officeart/2009/3/layout/RandomtoResultProcess"/>
    <dgm:cxn modelId="{CA186285-92EE-4C99-A289-5D137E509D48}" type="presParOf" srcId="{77E9AFF9-E165-4582-9B2D-A7ACB1271019}" destId="{B373B9CD-A71F-429C-BAA7-EEAF10FC84CD}" srcOrd="1" destOrd="0" presId="urn:microsoft.com/office/officeart/2009/3/layout/RandomtoResultProcess"/>
    <dgm:cxn modelId="{DB976E21-76D0-4473-92CE-5FF5A7F734AB}" type="presParOf" srcId="{AECC9442-D166-4E2B-AF8E-4A21E32ACFD3}" destId="{52809BA2-AAE8-4D9F-B8D5-B7699A7388AA}" srcOrd="4" destOrd="0" presId="urn:microsoft.com/office/officeart/2009/3/layout/RandomtoResultProcess"/>
    <dgm:cxn modelId="{B4F033E1-F226-43F0-9EFC-93E522A44098}" type="presParOf" srcId="{52809BA2-AAE8-4D9F-B8D5-B7699A7388AA}" destId="{8B198160-3F57-4390-B657-D637E9E3E86B}" srcOrd="0" destOrd="0" presId="urn:microsoft.com/office/officeart/2009/3/layout/RandomtoResultProcess"/>
    <dgm:cxn modelId="{9F688525-2D26-48F3-971B-89D8FD9E25A9}" type="presParOf" srcId="{52809BA2-AAE8-4D9F-B8D5-B7699A7388AA}" destId="{206EE0FB-E47E-49B9-BC83-7E7E845B0F72}" srcOrd="1" destOrd="0" presId="urn:microsoft.com/office/officeart/2009/3/layout/RandomtoResultProcess"/>
    <dgm:cxn modelId="{2A093D6F-385B-469E-A576-F5921A4FF392}" type="presParOf" srcId="{52809BA2-AAE8-4D9F-B8D5-B7699A7388AA}" destId="{ECC85E99-2012-4889-8A06-F1F37738D780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2272C6-3171-41A7-B88A-1AC61EF0A3A6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E6C3FF1-4FCF-499C-955E-2DA2C0EB463B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DDB48D3F-B8B5-4053-A0F2-183149AEC42F}" cxnId="{71622343-CF8C-4B93-BB1F-35B9DF9C666E}" type="parTrans">
      <dgm:prSet/>
      <dgm:spPr/>
      <dgm:t>
        <a:bodyPr/>
        <a:lstStyle/>
        <a:p>
          <a:endParaRPr lang="zh-CN" altLang="en-US"/>
        </a:p>
      </dgm:t>
    </dgm:pt>
    <dgm:pt modelId="{57AEC598-27ED-4467-B368-6A3714656C7D}" cxnId="{71622343-CF8C-4B93-BB1F-35B9DF9C666E}" type="sibTrans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1FEECB8-9D3D-449A-8820-B9B49158CA1C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AA609360-ED45-49B5-B009-7FF2326343E0}" cxnId="{E00F5A6E-E90C-4395-9177-B816925C701D}" type="parTrans">
      <dgm:prSet/>
      <dgm:spPr/>
      <dgm:t>
        <a:bodyPr/>
        <a:lstStyle/>
        <a:p>
          <a:endParaRPr lang="zh-CN" altLang="en-US"/>
        </a:p>
      </dgm:t>
    </dgm:pt>
    <dgm:pt modelId="{DF977D50-8669-45FB-9E92-60B100EB9CF3}" cxnId="{E00F5A6E-E90C-4395-9177-B816925C701D}" type="sibTrans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8929050-178C-470A-BAA1-598764422F2F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0B77D269-A325-4FB7-992D-F2C3437C90C3}" cxnId="{010449A5-1A62-4A98-9522-DFE23E140051}" type="parTrans">
      <dgm:prSet/>
      <dgm:spPr/>
      <dgm:t>
        <a:bodyPr/>
        <a:lstStyle/>
        <a:p>
          <a:endParaRPr lang="zh-CN" altLang="en-US"/>
        </a:p>
      </dgm:t>
    </dgm:pt>
    <dgm:pt modelId="{1CEA74B7-9760-4BB1-864A-4C4C4A60A55E}" cxnId="{010449A5-1A62-4A98-9522-DFE23E140051}" type="sibTrans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A751321-26A9-41EB-BF4E-9AC989EB5C87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F5078414-DA2A-48AA-BCFC-A7970A504B7E}" cxnId="{4276F585-CB14-4E40-B48C-B0212D55C260}" type="parTrans">
      <dgm:prSet/>
      <dgm:spPr/>
      <dgm:t>
        <a:bodyPr/>
        <a:lstStyle/>
        <a:p>
          <a:endParaRPr lang="zh-CN" altLang="en-US"/>
        </a:p>
      </dgm:t>
    </dgm:pt>
    <dgm:pt modelId="{1A60EC06-2E0C-46DD-BE30-EB46C0A70421}" cxnId="{4276F585-CB14-4E40-B48C-B0212D55C260}" type="sibTrans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4235584-20F4-442E-B053-222B073C3E58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94651CBE-41E8-4F5E-AF98-A29104A12BF8}" cxnId="{FFECBC4F-23A7-452B-8A46-30557FB0A8E6}" type="parTrans">
      <dgm:prSet/>
      <dgm:spPr/>
      <dgm:t>
        <a:bodyPr/>
        <a:lstStyle/>
        <a:p>
          <a:endParaRPr lang="zh-CN" altLang="en-US"/>
        </a:p>
      </dgm:t>
    </dgm:pt>
    <dgm:pt modelId="{ECF1E51D-51A2-4D98-B19C-68180A5D1A09}" cxnId="{FFECBC4F-23A7-452B-8A46-30557FB0A8E6}" type="sibTrans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7D1B7FF6-CCE3-40E6-918D-7B2B3B9843B2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4674A76D-5F4B-47B5-B858-2D9722FF74A7}" cxnId="{01234E1A-0274-4C08-96A6-E0BD8354FE2B}" type="parTrans">
      <dgm:prSet/>
      <dgm:spPr/>
      <dgm:t>
        <a:bodyPr/>
        <a:lstStyle/>
        <a:p>
          <a:endParaRPr lang="zh-CN" altLang="en-US"/>
        </a:p>
      </dgm:t>
    </dgm:pt>
    <dgm:pt modelId="{CE051B49-2E3A-410B-ADD8-38063F32078C}" cxnId="{01234E1A-0274-4C08-96A6-E0BD8354FE2B}" type="sibTrans">
      <dgm:prSet/>
      <dgm:spPr>
        <a:solidFill>
          <a:srgbClr val="B41F25"/>
        </a:solidFill>
      </dgm:spPr>
      <dgm:t>
        <a:bodyPr/>
        <a:lstStyle/>
        <a:p>
          <a:endParaRPr lang="zh-CN" altLang="en-US"/>
        </a:p>
      </dgm:t>
    </dgm:pt>
    <dgm:pt modelId="{79F5D74E-E3C6-49BB-9763-CF25D935282A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AFBB3FD2-8E80-449D-83D1-CC3D91EB1FFA}" cxnId="{B1AA4B68-9022-4EC0-9102-01E9C4E0E93C}" type="parTrans">
      <dgm:prSet/>
      <dgm:spPr/>
      <dgm:t>
        <a:bodyPr/>
        <a:lstStyle/>
        <a:p>
          <a:endParaRPr lang="zh-CN" altLang="en-US"/>
        </a:p>
      </dgm:t>
    </dgm:pt>
    <dgm:pt modelId="{519F188A-BB19-49B6-85EB-5EDCB583A8C9}" cxnId="{B1AA4B68-9022-4EC0-9102-01E9C4E0E93C}" type="sibTrans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8020B93-72A7-4AFE-AC3D-9473D9834FE0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8D97CD51-99CE-47B0-ABF2-90089FF976FC}" cxnId="{5BBE2D62-B6CA-47FC-9882-E9C7B5A7C4C0}" type="parTrans">
      <dgm:prSet/>
      <dgm:spPr/>
      <dgm:t>
        <a:bodyPr/>
        <a:lstStyle/>
        <a:p>
          <a:endParaRPr lang="zh-CN" altLang="en-US"/>
        </a:p>
      </dgm:t>
    </dgm:pt>
    <dgm:pt modelId="{50DF7C70-8A54-4BE4-95E4-467B58CD179B}" cxnId="{5BBE2D62-B6CA-47FC-9882-E9C7B5A7C4C0}" type="sibTrans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C5517D3-B3DC-4A9F-8127-002A49775839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dirty="0"/>
        </a:p>
      </dgm:t>
    </dgm:pt>
    <dgm:pt modelId="{C9A8E017-4718-49A3-8366-7934F77F6ABE}" cxnId="{99A917E8-0F2B-45B7-B8E1-55019EDB73A1}" type="parTrans">
      <dgm:prSet/>
      <dgm:spPr/>
      <dgm:t>
        <a:bodyPr/>
        <a:lstStyle/>
        <a:p>
          <a:endParaRPr lang="zh-CN" altLang="en-US"/>
        </a:p>
      </dgm:t>
    </dgm:pt>
    <dgm:pt modelId="{CCC7BDC1-513E-4BA6-A6C2-27794E2D24D8}" cxnId="{99A917E8-0F2B-45B7-B8E1-55019EDB73A1}" type="sibTrans">
      <dgm:prSet/>
      <dgm:spPr/>
      <dgm:t>
        <a:bodyPr/>
        <a:lstStyle/>
        <a:p>
          <a:endParaRPr lang="zh-CN" altLang="en-US"/>
        </a:p>
      </dgm:t>
    </dgm:pt>
    <dgm:pt modelId="{6A884714-51A4-4AC3-AB08-B47C38B64326}" type="pres">
      <dgm:prSet presAssocID="{F32272C6-3171-41A7-B88A-1AC61EF0A3A6}" presName="Name0" presStyleCnt="0">
        <dgm:presLayoutVars>
          <dgm:dir/>
          <dgm:resizeHandles/>
        </dgm:presLayoutVars>
      </dgm:prSet>
      <dgm:spPr/>
    </dgm:pt>
    <dgm:pt modelId="{B24FF8CD-F7D4-41DA-A518-0D964CB27515}" type="pres">
      <dgm:prSet presAssocID="{BE6C3FF1-4FCF-499C-955E-2DA2C0EB463B}" presName="compNode" presStyleCnt="0"/>
      <dgm:spPr/>
    </dgm:pt>
    <dgm:pt modelId="{E70797EC-94AB-46CE-83D0-7FD545869919}" type="pres">
      <dgm:prSet presAssocID="{BE6C3FF1-4FCF-499C-955E-2DA2C0EB463B}" presName="dummyConnPt" presStyleCnt="0"/>
      <dgm:spPr/>
    </dgm:pt>
    <dgm:pt modelId="{BF4AC961-FE52-4464-8490-D76827EA0EF6}" type="pres">
      <dgm:prSet presAssocID="{BE6C3FF1-4FCF-499C-955E-2DA2C0EB463B}" presName="node" presStyleLbl="node1" presStyleIdx="0" presStyleCnt="9">
        <dgm:presLayoutVars>
          <dgm:bulletEnabled val="1"/>
        </dgm:presLayoutVars>
      </dgm:prSet>
      <dgm:spPr/>
    </dgm:pt>
    <dgm:pt modelId="{14075291-CFEE-47A2-82B5-00B25F84CB6B}" type="pres">
      <dgm:prSet presAssocID="{57AEC598-27ED-4467-B368-6A3714656C7D}" presName="sibTrans" presStyleLbl="bgSibTrans2D1" presStyleIdx="0" presStyleCnt="8"/>
      <dgm:spPr/>
    </dgm:pt>
    <dgm:pt modelId="{04A34E9D-093E-4C6D-AA90-14EAB357AF61}" type="pres">
      <dgm:prSet presAssocID="{51FEECB8-9D3D-449A-8820-B9B49158CA1C}" presName="compNode" presStyleCnt="0"/>
      <dgm:spPr/>
    </dgm:pt>
    <dgm:pt modelId="{F4FD07E0-B6BF-42C2-8D6E-C206AB010D95}" type="pres">
      <dgm:prSet presAssocID="{51FEECB8-9D3D-449A-8820-B9B49158CA1C}" presName="dummyConnPt" presStyleCnt="0"/>
      <dgm:spPr/>
    </dgm:pt>
    <dgm:pt modelId="{FDE8DA07-CE4A-4878-9631-B8FF65544A6D}" type="pres">
      <dgm:prSet presAssocID="{51FEECB8-9D3D-449A-8820-B9B49158CA1C}" presName="node" presStyleLbl="node1" presStyleIdx="1" presStyleCnt="9">
        <dgm:presLayoutVars>
          <dgm:bulletEnabled val="1"/>
        </dgm:presLayoutVars>
      </dgm:prSet>
      <dgm:spPr/>
    </dgm:pt>
    <dgm:pt modelId="{24440EA4-52AD-4E27-BA9C-797EABEE52F6}" type="pres">
      <dgm:prSet presAssocID="{DF977D50-8669-45FB-9E92-60B100EB9CF3}" presName="sibTrans" presStyleLbl="bgSibTrans2D1" presStyleIdx="1" presStyleCnt="8"/>
      <dgm:spPr/>
    </dgm:pt>
    <dgm:pt modelId="{842B9F56-9C7B-42F3-B797-C1877E872CCC}" type="pres">
      <dgm:prSet presAssocID="{98929050-178C-470A-BAA1-598764422F2F}" presName="compNode" presStyleCnt="0"/>
      <dgm:spPr/>
    </dgm:pt>
    <dgm:pt modelId="{4A9A9FA3-BB6C-4358-BF26-5DB5244FFC1D}" type="pres">
      <dgm:prSet presAssocID="{98929050-178C-470A-BAA1-598764422F2F}" presName="dummyConnPt" presStyleCnt="0"/>
      <dgm:spPr/>
    </dgm:pt>
    <dgm:pt modelId="{546F1BC8-72F8-4CF6-A60C-E38A444A5778}" type="pres">
      <dgm:prSet presAssocID="{98929050-178C-470A-BAA1-598764422F2F}" presName="node" presStyleLbl="node1" presStyleIdx="2" presStyleCnt="9">
        <dgm:presLayoutVars>
          <dgm:bulletEnabled val="1"/>
        </dgm:presLayoutVars>
      </dgm:prSet>
      <dgm:spPr/>
    </dgm:pt>
    <dgm:pt modelId="{046A3C8B-1289-41EC-9AF6-CFB987F262D9}" type="pres">
      <dgm:prSet presAssocID="{1CEA74B7-9760-4BB1-864A-4C4C4A60A55E}" presName="sibTrans" presStyleLbl="bgSibTrans2D1" presStyleIdx="2" presStyleCnt="8"/>
      <dgm:spPr/>
    </dgm:pt>
    <dgm:pt modelId="{D1FF61C1-1588-4926-8054-46DF77960B89}" type="pres">
      <dgm:prSet presAssocID="{FA751321-26A9-41EB-BF4E-9AC989EB5C87}" presName="compNode" presStyleCnt="0"/>
      <dgm:spPr/>
    </dgm:pt>
    <dgm:pt modelId="{7E4C89FF-2EDD-4008-8596-7700C35AB940}" type="pres">
      <dgm:prSet presAssocID="{FA751321-26A9-41EB-BF4E-9AC989EB5C87}" presName="dummyConnPt" presStyleCnt="0"/>
      <dgm:spPr/>
    </dgm:pt>
    <dgm:pt modelId="{C5AB6B61-681E-4620-B072-F10F91225C61}" type="pres">
      <dgm:prSet presAssocID="{FA751321-26A9-41EB-BF4E-9AC989EB5C87}" presName="node" presStyleLbl="node1" presStyleIdx="3" presStyleCnt="9">
        <dgm:presLayoutVars>
          <dgm:bulletEnabled val="1"/>
        </dgm:presLayoutVars>
      </dgm:prSet>
      <dgm:spPr/>
    </dgm:pt>
    <dgm:pt modelId="{0152A2DC-B5AA-46FE-A2C1-BBCF017BD077}" type="pres">
      <dgm:prSet presAssocID="{1A60EC06-2E0C-46DD-BE30-EB46C0A70421}" presName="sibTrans" presStyleLbl="bgSibTrans2D1" presStyleIdx="3" presStyleCnt="8"/>
      <dgm:spPr/>
    </dgm:pt>
    <dgm:pt modelId="{E8517086-0E3C-4D60-BA34-8AE37D32FC1B}" type="pres">
      <dgm:prSet presAssocID="{34235584-20F4-442E-B053-222B073C3E58}" presName="compNode" presStyleCnt="0"/>
      <dgm:spPr/>
    </dgm:pt>
    <dgm:pt modelId="{925448B0-E92A-42C9-A47C-56C643143E3C}" type="pres">
      <dgm:prSet presAssocID="{34235584-20F4-442E-B053-222B073C3E58}" presName="dummyConnPt" presStyleCnt="0"/>
      <dgm:spPr/>
    </dgm:pt>
    <dgm:pt modelId="{76BE9F85-6A14-4EC8-8C90-7737EDD558F8}" type="pres">
      <dgm:prSet presAssocID="{34235584-20F4-442E-B053-222B073C3E58}" presName="node" presStyleLbl="node1" presStyleIdx="4" presStyleCnt="9">
        <dgm:presLayoutVars>
          <dgm:bulletEnabled val="1"/>
        </dgm:presLayoutVars>
      </dgm:prSet>
      <dgm:spPr/>
    </dgm:pt>
    <dgm:pt modelId="{19AAFDA2-9F7C-4D17-A11E-FC77C1F89C07}" type="pres">
      <dgm:prSet presAssocID="{ECF1E51D-51A2-4D98-B19C-68180A5D1A09}" presName="sibTrans" presStyleLbl="bgSibTrans2D1" presStyleIdx="4" presStyleCnt="8"/>
      <dgm:spPr/>
    </dgm:pt>
    <dgm:pt modelId="{35E1ECCA-3FD2-44D1-8D37-46A60E2C11F4}" type="pres">
      <dgm:prSet presAssocID="{7D1B7FF6-CCE3-40E6-918D-7B2B3B9843B2}" presName="compNode" presStyleCnt="0"/>
      <dgm:spPr/>
    </dgm:pt>
    <dgm:pt modelId="{3687301B-C657-42E1-9DA8-61A1F416A483}" type="pres">
      <dgm:prSet presAssocID="{7D1B7FF6-CCE3-40E6-918D-7B2B3B9843B2}" presName="dummyConnPt" presStyleCnt="0"/>
      <dgm:spPr/>
    </dgm:pt>
    <dgm:pt modelId="{91E82B85-90E0-4021-87DD-2C0E8DDEE491}" type="pres">
      <dgm:prSet presAssocID="{7D1B7FF6-CCE3-40E6-918D-7B2B3B9843B2}" presName="node" presStyleLbl="node1" presStyleIdx="5" presStyleCnt="9">
        <dgm:presLayoutVars>
          <dgm:bulletEnabled val="1"/>
        </dgm:presLayoutVars>
      </dgm:prSet>
      <dgm:spPr/>
    </dgm:pt>
    <dgm:pt modelId="{39FB26D3-E3C9-4C6D-B59F-77702083F000}" type="pres">
      <dgm:prSet presAssocID="{CE051B49-2E3A-410B-ADD8-38063F32078C}" presName="sibTrans" presStyleLbl="bgSibTrans2D1" presStyleIdx="5" presStyleCnt="8"/>
      <dgm:spPr/>
    </dgm:pt>
    <dgm:pt modelId="{17DCBBE3-E0D7-4024-9F1A-06DDD192E7FB}" type="pres">
      <dgm:prSet presAssocID="{79F5D74E-E3C6-49BB-9763-CF25D935282A}" presName="compNode" presStyleCnt="0"/>
      <dgm:spPr/>
    </dgm:pt>
    <dgm:pt modelId="{C7521486-0926-4D37-A5D2-C990E02CEC59}" type="pres">
      <dgm:prSet presAssocID="{79F5D74E-E3C6-49BB-9763-CF25D935282A}" presName="dummyConnPt" presStyleCnt="0"/>
      <dgm:spPr/>
    </dgm:pt>
    <dgm:pt modelId="{51F78838-CB27-45F9-B29D-F5637F9EC2F6}" type="pres">
      <dgm:prSet presAssocID="{79F5D74E-E3C6-49BB-9763-CF25D935282A}" presName="node" presStyleLbl="node1" presStyleIdx="6" presStyleCnt="9">
        <dgm:presLayoutVars>
          <dgm:bulletEnabled val="1"/>
        </dgm:presLayoutVars>
      </dgm:prSet>
      <dgm:spPr/>
    </dgm:pt>
    <dgm:pt modelId="{D853C011-E568-472A-B664-8E86F2E2A443}" type="pres">
      <dgm:prSet presAssocID="{519F188A-BB19-49B6-85EB-5EDCB583A8C9}" presName="sibTrans" presStyleLbl="bgSibTrans2D1" presStyleIdx="6" presStyleCnt="8"/>
      <dgm:spPr/>
    </dgm:pt>
    <dgm:pt modelId="{02F8868F-F24D-4C81-B463-26C4F341F2E4}" type="pres">
      <dgm:prSet presAssocID="{98020B93-72A7-4AFE-AC3D-9473D9834FE0}" presName="compNode" presStyleCnt="0"/>
      <dgm:spPr/>
    </dgm:pt>
    <dgm:pt modelId="{62D664B7-BE9D-4CDB-89D9-5EF002868AC9}" type="pres">
      <dgm:prSet presAssocID="{98020B93-72A7-4AFE-AC3D-9473D9834FE0}" presName="dummyConnPt" presStyleCnt="0"/>
      <dgm:spPr/>
    </dgm:pt>
    <dgm:pt modelId="{F3BE2B6A-C6D8-4794-AA2E-B5CE4B9F6EC8}" type="pres">
      <dgm:prSet presAssocID="{98020B93-72A7-4AFE-AC3D-9473D9834FE0}" presName="node" presStyleLbl="node1" presStyleIdx="7" presStyleCnt="9">
        <dgm:presLayoutVars>
          <dgm:bulletEnabled val="1"/>
        </dgm:presLayoutVars>
      </dgm:prSet>
      <dgm:spPr/>
    </dgm:pt>
    <dgm:pt modelId="{89005C65-24B9-45F6-B426-8BCA543B9CD2}" type="pres">
      <dgm:prSet presAssocID="{50DF7C70-8A54-4BE4-95E4-467B58CD179B}" presName="sibTrans" presStyleLbl="bgSibTrans2D1" presStyleIdx="7" presStyleCnt="8"/>
      <dgm:spPr/>
    </dgm:pt>
    <dgm:pt modelId="{E97E518F-AB3A-4EEF-84E6-0F04D0353855}" type="pres">
      <dgm:prSet presAssocID="{CC5517D3-B3DC-4A9F-8127-002A49775839}" presName="compNode" presStyleCnt="0"/>
      <dgm:spPr/>
    </dgm:pt>
    <dgm:pt modelId="{6C0ECB3B-CC22-4F8E-A530-B0B33B6989FA}" type="pres">
      <dgm:prSet presAssocID="{CC5517D3-B3DC-4A9F-8127-002A49775839}" presName="dummyConnPt" presStyleCnt="0"/>
      <dgm:spPr/>
    </dgm:pt>
    <dgm:pt modelId="{BBE3F598-F1E1-4E32-9467-5DE99E88B61B}" type="pres">
      <dgm:prSet presAssocID="{CC5517D3-B3DC-4A9F-8127-002A49775839}" presName="node" presStyleLbl="node1" presStyleIdx="8" presStyleCnt="9">
        <dgm:presLayoutVars>
          <dgm:bulletEnabled val="1"/>
        </dgm:presLayoutVars>
      </dgm:prSet>
      <dgm:spPr/>
    </dgm:pt>
  </dgm:ptLst>
  <dgm:cxnLst>
    <dgm:cxn modelId="{9A209209-56CF-4B8B-BCA4-0C3C3E8A9101}" type="presOf" srcId="{79F5D74E-E3C6-49BB-9763-CF25D935282A}" destId="{51F78838-CB27-45F9-B29D-F5637F9EC2F6}" srcOrd="0" destOrd="0" presId="urn:microsoft.com/office/officeart/2005/8/layout/bProcess4"/>
    <dgm:cxn modelId="{15C69611-B1C5-4D7A-B278-B74773C0C9DF}" type="presOf" srcId="{98929050-178C-470A-BAA1-598764422F2F}" destId="{546F1BC8-72F8-4CF6-A60C-E38A444A5778}" srcOrd="0" destOrd="0" presId="urn:microsoft.com/office/officeart/2005/8/layout/bProcess4"/>
    <dgm:cxn modelId="{6913EF16-3A95-45D2-A80E-5D7BE8EC863B}" type="presOf" srcId="{CC5517D3-B3DC-4A9F-8127-002A49775839}" destId="{BBE3F598-F1E1-4E32-9467-5DE99E88B61B}" srcOrd="0" destOrd="0" presId="urn:microsoft.com/office/officeart/2005/8/layout/bProcess4"/>
    <dgm:cxn modelId="{7C014917-54C5-4BFF-A280-3AD579BA570D}" type="presOf" srcId="{ECF1E51D-51A2-4D98-B19C-68180A5D1A09}" destId="{19AAFDA2-9F7C-4D17-A11E-FC77C1F89C07}" srcOrd="0" destOrd="0" presId="urn:microsoft.com/office/officeart/2005/8/layout/bProcess4"/>
    <dgm:cxn modelId="{01234E1A-0274-4C08-96A6-E0BD8354FE2B}" srcId="{F32272C6-3171-41A7-B88A-1AC61EF0A3A6}" destId="{7D1B7FF6-CCE3-40E6-918D-7B2B3B9843B2}" srcOrd="5" destOrd="0" parTransId="{4674A76D-5F4B-47B5-B858-2D9722FF74A7}" sibTransId="{CE051B49-2E3A-410B-ADD8-38063F32078C}"/>
    <dgm:cxn modelId="{305B3225-2A8A-47AC-BC5B-7B709D6354D7}" type="presOf" srcId="{DF977D50-8669-45FB-9E92-60B100EB9CF3}" destId="{24440EA4-52AD-4E27-BA9C-797EABEE52F6}" srcOrd="0" destOrd="0" presId="urn:microsoft.com/office/officeart/2005/8/layout/bProcess4"/>
    <dgm:cxn modelId="{C6791631-AE0E-4032-AFF7-A2B14B01AD73}" type="presOf" srcId="{519F188A-BB19-49B6-85EB-5EDCB583A8C9}" destId="{D853C011-E568-472A-B664-8E86F2E2A443}" srcOrd="0" destOrd="0" presId="urn:microsoft.com/office/officeart/2005/8/layout/bProcess4"/>
    <dgm:cxn modelId="{5BBE2D62-B6CA-47FC-9882-E9C7B5A7C4C0}" srcId="{F32272C6-3171-41A7-B88A-1AC61EF0A3A6}" destId="{98020B93-72A7-4AFE-AC3D-9473D9834FE0}" srcOrd="7" destOrd="0" parTransId="{8D97CD51-99CE-47B0-ABF2-90089FF976FC}" sibTransId="{50DF7C70-8A54-4BE4-95E4-467B58CD179B}"/>
    <dgm:cxn modelId="{71622343-CF8C-4B93-BB1F-35B9DF9C666E}" srcId="{F32272C6-3171-41A7-B88A-1AC61EF0A3A6}" destId="{BE6C3FF1-4FCF-499C-955E-2DA2C0EB463B}" srcOrd="0" destOrd="0" parTransId="{DDB48D3F-B8B5-4053-A0F2-183149AEC42F}" sibTransId="{57AEC598-27ED-4467-B368-6A3714656C7D}"/>
    <dgm:cxn modelId="{B1AA4B68-9022-4EC0-9102-01E9C4E0E93C}" srcId="{F32272C6-3171-41A7-B88A-1AC61EF0A3A6}" destId="{79F5D74E-E3C6-49BB-9763-CF25D935282A}" srcOrd="6" destOrd="0" parTransId="{AFBB3FD2-8E80-449D-83D1-CC3D91EB1FFA}" sibTransId="{519F188A-BB19-49B6-85EB-5EDCB583A8C9}"/>
    <dgm:cxn modelId="{E00F5A6E-E90C-4395-9177-B816925C701D}" srcId="{F32272C6-3171-41A7-B88A-1AC61EF0A3A6}" destId="{51FEECB8-9D3D-449A-8820-B9B49158CA1C}" srcOrd="1" destOrd="0" parTransId="{AA609360-ED45-49B5-B009-7FF2326343E0}" sibTransId="{DF977D50-8669-45FB-9E92-60B100EB9CF3}"/>
    <dgm:cxn modelId="{FFECBC4F-23A7-452B-8A46-30557FB0A8E6}" srcId="{F32272C6-3171-41A7-B88A-1AC61EF0A3A6}" destId="{34235584-20F4-442E-B053-222B073C3E58}" srcOrd="4" destOrd="0" parTransId="{94651CBE-41E8-4F5E-AF98-A29104A12BF8}" sibTransId="{ECF1E51D-51A2-4D98-B19C-68180A5D1A09}"/>
    <dgm:cxn modelId="{2CD10F72-4569-4D63-8035-3CD69F10461D}" type="presOf" srcId="{FA751321-26A9-41EB-BF4E-9AC989EB5C87}" destId="{C5AB6B61-681E-4620-B072-F10F91225C61}" srcOrd="0" destOrd="0" presId="urn:microsoft.com/office/officeart/2005/8/layout/bProcess4"/>
    <dgm:cxn modelId="{671B2E52-E8FE-489D-94CB-42ECB61CF72F}" type="presOf" srcId="{CE051B49-2E3A-410B-ADD8-38063F32078C}" destId="{39FB26D3-E3C9-4C6D-B59F-77702083F000}" srcOrd="0" destOrd="0" presId="urn:microsoft.com/office/officeart/2005/8/layout/bProcess4"/>
    <dgm:cxn modelId="{A115F357-AD7E-42B0-94AE-2028914AB320}" type="presOf" srcId="{7D1B7FF6-CCE3-40E6-918D-7B2B3B9843B2}" destId="{91E82B85-90E0-4021-87DD-2C0E8DDEE491}" srcOrd="0" destOrd="0" presId="urn:microsoft.com/office/officeart/2005/8/layout/bProcess4"/>
    <dgm:cxn modelId="{DDC81579-6DC9-4736-B3A7-77302E59306E}" type="presOf" srcId="{F32272C6-3171-41A7-B88A-1AC61EF0A3A6}" destId="{6A884714-51A4-4AC3-AB08-B47C38B64326}" srcOrd="0" destOrd="0" presId="urn:microsoft.com/office/officeart/2005/8/layout/bProcess4"/>
    <dgm:cxn modelId="{F909C67F-C860-4BB2-95D0-2E1E090D8BB6}" type="presOf" srcId="{BE6C3FF1-4FCF-499C-955E-2DA2C0EB463B}" destId="{BF4AC961-FE52-4464-8490-D76827EA0EF6}" srcOrd="0" destOrd="0" presId="urn:microsoft.com/office/officeart/2005/8/layout/bProcess4"/>
    <dgm:cxn modelId="{8817CB84-40E1-4288-901F-3B7B6420C70E}" type="presOf" srcId="{57AEC598-27ED-4467-B368-6A3714656C7D}" destId="{14075291-CFEE-47A2-82B5-00B25F84CB6B}" srcOrd="0" destOrd="0" presId="urn:microsoft.com/office/officeart/2005/8/layout/bProcess4"/>
    <dgm:cxn modelId="{4276F585-CB14-4E40-B48C-B0212D55C260}" srcId="{F32272C6-3171-41A7-B88A-1AC61EF0A3A6}" destId="{FA751321-26A9-41EB-BF4E-9AC989EB5C87}" srcOrd="3" destOrd="0" parTransId="{F5078414-DA2A-48AA-BCFC-A7970A504B7E}" sibTransId="{1A60EC06-2E0C-46DD-BE30-EB46C0A70421}"/>
    <dgm:cxn modelId="{010449A5-1A62-4A98-9522-DFE23E140051}" srcId="{F32272C6-3171-41A7-B88A-1AC61EF0A3A6}" destId="{98929050-178C-470A-BAA1-598764422F2F}" srcOrd="2" destOrd="0" parTransId="{0B77D269-A325-4FB7-992D-F2C3437C90C3}" sibTransId="{1CEA74B7-9760-4BB1-864A-4C4C4A60A55E}"/>
    <dgm:cxn modelId="{E3506FA9-3F44-4E1D-9613-5EA69BBB6E8F}" type="presOf" srcId="{1CEA74B7-9760-4BB1-864A-4C4C4A60A55E}" destId="{046A3C8B-1289-41EC-9AF6-CFB987F262D9}" srcOrd="0" destOrd="0" presId="urn:microsoft.com/office/officeart/2005/8/layout/bProcess4"/>
    <dgm:cxn modelId="{0487A5AB-ACD9-4274-AD74-7D07A5158BAF}" type="presOf" srcId="{50DF7C70-8A54-4BE4-95E4-467B58CD179B}" destId="{89005C65-24B9-45F6-B426-8BCA543B9CD2}" srcOrd="0" destOrd="0" presId="urn:microsoft.com/office/officeart/2005/8/layout/bProcess4"/>
    <dgm:cxn modelId="{79B893AE-0E0E-4541-973F-4ADB2A07DD3F}" type="presOf" srcId="{51FEECB8-9D3D-449A-8820-B9B49158CA1C}" destId="{FDE8DA07-CE4A-4878-9631-B8FF65544A6D}" srcOrd="0" destOrd="0" presId="urn:microsoft.com/office/officeart/2005/8/layout/bProcess4"/>
    <dgm:cxn modelId="{9A27D4BB-19DC-4F74-AF3C-97AC6765C17F}" type="presOf" srcId="{98020B93-72A7-4AFE-AC3D-9473D9834FE0}" destId="{F3BE2B6A-C6D8-4794-AA2E-B5CE4B9F6EC8}" srcOrd="0" destOrd="0" presId="urn:microsoft.com/office/officeart/2005/8/layout/bProcess4"/>
    <dgm:cxn modelId="{9573A2BC-FFEE-4D89-8CCB-77BA96AFE7B6}" type="presOf" srcId="{34235584-20F4-442E-B053-222B073C3E58}" destId="{76BE9F85-6A14-4EC8-8C90-7737EDD558F8}" srcOrd="0" destOrd="0" presId="urn:microsoft.com/office/officeart/2005/8/layout/bProcess4"/>
    <dgm:cxn modelId="{A9DA24C6-31C0-43FC-A380-8AB438D513B1}" type="presOf" srcId="{1A60EC06-2E0C-46DD-BE30-EB46C0A70421}" destId="{0152A2DC-B5AA-46FE-A2C1-BBCF017BD077}" srcOrd="0" destOrd="0" presId="urn:microsoft.com/office/officeart/2005/8/layout/bProcess4"/>
    <dgm:cxn modelId="{99A917E8-0F2B-45B7-B8E1-55019EDB73A1}" srcId="{F32272C6-3171-41A7-B88A-1AC61EF0A3A6}" destId="{CC5517D3-B3DC-4A9F-8127-002A49775839}" srcOrd="8" destOrd="0" parTransId="{C9A8E017-4718-49A3-8366-7934F77F6ABE}" sibTransId="{CCC7BDC1-513E-4BA6-A6C2-27794E2D24D8}"/>
    <dgm:cxn modelId="{2C9BD2B7-7C62-4ED8-8510-F86023CF6218}" type="presParOf" srcId="{6A884714-51A4-4AC3-AB08-B47C38B64326}" destId="{B24FF8CD-F7D4-41DA-A518-0D964CB27515}" srcOrd="0" destOrd="0" presId="urn:microsoft.com/office/officeart/2005/8/layout/bProcess4"/>
    <dgm:cxn modelId="{73B57640-BD11-4A48-BA6F-C3F4D2A73D22}" type="presParOf" srcId="{B24FF8CD-F7D4-41DA-A518-0D964CB27515}" destId="{E70797EC-94AB-46CE-83D0-7FD545869919}" srcOrd="0" destOrd="0" presId="urn:microsoft.com/office/officeart/2005/8/layout/bProcess4"/>
    <dgm:cxn modelId="{B092DFEF-B930-43E6-B905-E77A7087BAFC}" type="presParOf" srcId="{B24FF8CD-F7D4-41DA-A518-0D964CB27515}" destId="{BF4AC961-FE52-4464-8490-D76827EA0EF6}" srcOrd="1" destOrd="0" presId="urn:microsoft.com/office/officeart/2005/8/layout/bProcess4"/>
    <dgm:cxn modelId="{AF0C8D1E-59FB-43B4-AC20-C57385392991}" type="presParOf" srcId="{6A884714-51A4-4AC3-AB08-B47C38B64326}" destId="{14075291-CFEE-47A2-82B5-00B25F84CB6B}" srcOrd="1" destOrd="0" presId="urn:microsoft.com/office/officeart/2005/8/layout/bProcess4"/>
    <dgm:cxn modelId="{00A5911B-AFEC-4C11-B388-541D9B2C3F4F}" type="presParOf" srcId="{6A884714-51A4-4AC3-AB08-B47C38B64326}" destId="{04A34E9D-093E-4C6D-AA90-14EAB357AF61}" srcOrd="2" destOrd="0" presId="urn:microsoft.com/office/officeart/2005/8/layout/bProcess4"/>
    <dgm:cxn modelId="{DABAEB9F-97F5-4411-91D4-6DD384AF9079}" type="presParOf" srcId="{04A34E9D-093E-4C6D-AA90-14EAB357AF61}" destId="{F4FD07E0-B6BF-42C2-8D6E-C206AB010D95}" srcOrd="0" destOrd="0" presId="urn:microsoft.com/office/officeart/2005/8/layout/bProcess4"/>
    <dgm:cxn modelId="{DEA14494-79A8-4882-A749-A68D9DA2CBC4}" type="presParOf" srcId="{04A34E9D-093E-4C6D-AA90-14EAB357AF61}" destId="{FDE8DA07-CE4A-4878-9631-B8FF65544A6D}" srcOrd="1" destOrd="0" presId="urn:microsoft.com/office/officeart/2005/8/layout/bProcess4"/>
    <dgm:cxn modelId="{027AD08C-A8E8-4CD4-9032-FC048C725BB1}" type="presParOf" srcId="{6A884714-51A4-4AC3-AB08-B47C38B64326}" destId="{24440EA4-52AD-4E27-BA9C-797EABEE52F6}" srcOrd="3" destOrd="0" presId="urn:microsoft.com/office/officeart/2005/8/layout/bProcess4"/>
    <dgm:cxn modelId="{7A10D3ED-9062-4127-AAF6-B4AFE79DDC46}" type="presParOf" srcId="{6A884714-51A4-4AC3-AB08-B47C38B64326}" destId="{842B9F56-9C7B-42F3-B797-C1877E872CCC}" srcOrd="4" destOrd="0" presId="urn:microsoft.com/office/officeart/2005/8/layout/bProcess4"/>
    <dgm:cxn modelId="{B43F3753-E891-4791-BC01-182BBA4204E3}" type="presParOf" srcId="{842B9F56-9C7B-42F3-B797-C1877E872CCC}" destId="{4A9A9FA3-BB6C-4358-BF26-5DB5244FFC1D}" srcOrd="0" destOrd="0" presId="urn:microsoft.com/office/officeart/2005/8/layout/bProcess4"/>
    <dgm:cxn modelId="{BB4ED06F-4BE9-4A02-9737-4FC758DE3E4A}" type="presParOf" srcId="{842B9F56-9C7B-42F3-B797-C1877E872CCC}" destId="{546F1BC8-72F8-4CF6-A60C-E38A444A5778}" srcOrd="1" destOrd="0" presId="urn:microsoft.com/office/officeart/2005/8/layout/bProcess4"/>
    <dgm:cxn modelId="{8EB3A1B9-E899-4907-A4C3-BFCD6ED1E82C}" type="presParOf" srcId="{6A884714-51A4-4AC3-AB08-B47C38B64326}" destId="{046A3C8B-1289-41EC-9AF6-CFB987F262D9}" srcOrd="5" destOrd="0" presId="urn:microsoft.com/office/officeart/2005/8/layout/bProcess4"/>
    <dgm:cxn modelId="{552E5C54-5D59-4BB0-B16D-61CDA91B46A9}" type="presParOf" srcId="{6A884714-51A4-4AC3-AB08-B47C38B64326}" destId="{D1FF61C1-1588-4926-8054-46DF77960B89}" srcOrd="6" destOrd="0" presId="urn:microsoft.com/office/officeart/2005/8/layout/bProcess4"/>
    <dgm:cxn modelId="{7E2F2009-6631-4753-B64E-5FF942CE747C}" type="presParOf" srcId="{D1FF61C1-1588-4926-8054-46DF77960B89}" destId="{7E4C89FF-2EDD-4008-8596-7700C35AB940}" srcOrd="0" destOrd="0" presId="urn:microsoft.com/office/officeart/2005/8/layout/bProcess4"/>
    <dgm:cxn modelId="{EF3EDA65-0F68-4F24-8CFB-0DE0D37A0ABC}" type="presParOf" srcId="{D1FF61C1-1588-4926-8054-46DF77960B89}" destId="{C5AB6B61-681E-4620-B072-F10F91225C61}" srcOrd="1" destOrd="0" presId="urn:microsoft.com/office/officeart/2005/8/layout/bProcess4"/>
    <dgm:cxn modelId="{13AACE61-C72B-410E-A03D-9E677183A8C7}" type="presParOf" srcId="{6A884714-51A4-4AC3-AB08-B47C38B64326}" destId="{0152A2DC-B5AA-46FE-A2C1-BBCF017BD077}" srcOrd="7" destOrd="0" presId="urn:microsoft.com/office/officeart/2005/8/layout/bProcess4"/>
    <dgm:cxn modelId="{2FA75F09-3A28-418F-8898-C9A2DE8E9CB4}" type="presParOf" srcId="{6A884714-51A4-4AC3-AB08-B47C38B64326}" destId="{E8517086-0E3C-4D60-BA34-8AE37D32FC1B}" srcOrd="8" destOrd="0" presId="urn:microsoft.com/office/officeart/2005/8/layout/bProcess4"/>
    <dgm:cxn modelId="{BCCE3964-B5EC-4603-A7EC-6BF744E7CCE9}" type="presParOf" srcId="{E8517086-0E3C-4D60-BA34-8AE37D32FC1B}" destId="{925448B0-E92A-42C9-A47C-56C643143E3C}" srcOrd="0" destOrd="0" presId="urn:microsoft.com/office/officeart/2005/8/layout/bProcess4"/>
    <dgm:cxn modelId="{340626A9-388D-499F-A492-7E32C6BF40CF}" type="presParOf" srcId="{E8517086-0E3C-4D60-BA34-8AE37D32FC1B}" destId="{76BE9F85-6A14-4EC8-8C90-7737EDD558F8}" srcOrd="1" destOrd="0" presId="urn:microsoft.com/office/officeart/2005/8/layout/bProcess4"/>
    <dgm:cxn modelId="{CAEB3EC1-7C71-44F8-A3E3-3CD6DED27AE5}" type="presParOf" srcId="{6A884714-51A4-4AC3-AB08-B47C38B64326}" destId="{19AAFDA2-9F7C-4D17-A11E-FC77C1F89C07}" srcOrd="9" destOrd="0" presId="urn:microsoft.com/office/officeart/2005/8/layout/bProcess4"/>
    <dgm:cxn modelId="{08BE18CC-6388-4420-83B7-AB591B618B70}" type="presParOf" srcId="{6A884714-51A4-4AC3-AB08-B47C38B64326}" destId="{35E1ECCA-3FD2-44D1-8D37-46A60E2C11F4}" srcOrd="10" destOrd="0" presId="urn:microsoft.com/office/officeart/2005/8/layout/bProcess4"/>
    <dgm:cxn modelId="{E9E3D031-724C-47A5-9792-85310592FCB6}" type="presParOf" srcId="{35E1ECCA-3FD2-44D1-8D37-46A60E2C11F4}" destId="{3687301B-C657-42E1-9DA8-61A1F416A483}" srcOrd="0" destOrd="0" presId="urn:microsoft.com/office/officeart/2005/8/layout/bProcess4"/>
    <dgm:cxn modelId="{AD1BC375-C085-4FD6-8B05-B278F2F9CBCF}" type="presParOf" srcId="{35E1ECCA-3FD2-44D1-8D37-46A60E2C11F4}" destId="{91E82B85-90E0-4021-87DD-2C0E8DDEE491}" srcOrd="1" destOrd="0" presId="urn:microsoft.com/office/officeart/2005/8/layout/bProcess4"/>
    <dgm:cxn modelId="{9C19B7FD-1FF2-423D-80B6-0ADBD39BF6BE}" type="presParOf" srcId="{6A884714-51A4-4AC3-AB08-B47C38B64326}" destId="{39FB26D3-E3C9-4C6D-B59F-77702083F000}" srcOrd="11" destOrd="0" presId="urn:microsoft.com/office/officeart/2005/8/layout/bProcess4"/>
    <dgm:cxn modelId="{23E8F60F-D710-4CB9-96D8-8C4169BCE385}" type="presParOf" srcId="{6A884714-51A4-4AC3-AB08-B47C38B64326}" destId="{17DCBBE3-E0D7-4024-9F1A-06DDD192E7FB}" srcOrd="12" destOrd="0" presId="urn:microsoft.com/office/officeart/2005/8/layout/bProcess4"/>
    <dgm:cxn modelId="{E5455263-B755-45CC-BE6B-B2DCB135AC9B}" type="presParOf" srcId="{17DCBBE3-E0D7-4024-9F1A-06DDD192E7FB}" destId="{C7521486-0926-4D37-A5D2-C990E02CEC59}" srcOrd="0" destOrd="0" presId="urn:microsoft.com/office/officeart/2005/8/layout/bProcess4"/>
    <dgm:cxn modelId="{CC0C5EA1-5135-4934-A4CA-858F4E376756}" type="presParOf" srcId="{17DCBBE3-E0D7-4024-9F1A-06DDD192E7FB}" destId="{51F78838-CB27-45F9-B29D-F5637F9EC2F6}" srcOrd="1" destOrd="0" presId="urn:microsoft.com/office/officeart/2005/8/layout/bProcess4"/>
    <dgm:cxn modelId="{BF82B856-C84B-43F9-A00E-3A9BC3BE1721}" type="presParOf" srcId="{6A884714-51A4-4AC3-AB08-B47C38B64326}" destId="{D853C011-E568-472A-B664-8E86F2E2A443}" srcOrd="13" destOrd="0" presId="urn:microsoft.com/office/officeart/2005/8/layout/bProcess4"/>
    <dgm:cxn modelId="{EC43AF7F-2150-4D8D-B4D6-75BD20E2C848}" type="presParOf" srcId="{6A884714-51A4-4AC3-AB08-B47C38B64326}" destId="{02F8868F-F24D-4C81-B463-26C4F341F2E4}" srcOrd="14" destOrd="0" presId="urn:microsoft.com/office/officeart/2005/8/layout/bProcess4"/>
    <dgm:cxn modelId="{CBA087F4-8A75-4C1F-94D5-6067744A9EDF}" type="presParOf" srcId="{02F8868F-F24D-4C81-B463-26C4F341F2E4}" destId="{62D664B7-BE9D-4CDB-89D9-5EF002868AC9}" srcOrd="0" destOrd="0" presId="urn:microsoft.com/office/officeart/2005/8/layout/bProcess4"/>
    <dgm:cxn modelId="{1B9B98A5-21EE-4211-9D68-B5E9A88C87A7}" type="presParOf" srcId="{02F8868F-F24D-4C81-B463-26C4F341F2E4}" destId="{F3BE2B6A-C6D8-4794-AA2E-B5CE4B9F6EC8}" srcOrd="1" destOrd="0" presId="urn:microsoft.com/office/officeart/2005/8/layout/bProcess4"/>
    <dgm:cxn modelId="{FDF38643-F84E-44F5-9CD6-A39DCB25ACB2}" type="presParOf" srcId="{6A884714-51A4-4AC3-AB08-B47C38B64326}" destId="{89005C65-24B9-45F6-B426-8BCA543B9CD2}" srcOrd="15" destOrd="0" presId="urn:microsoft.com/office/officeart/2005/8/layout/bProcess4"/>
    <dgm:cxn modelId="{0E55A35E-C6CB-4667-818A-95611A29DAB7}" type="presParOf" srcId="{6A884714-51A4-4AC3-AB08-B47C38B64326}" destId="{E97E518F-AB3A-4EEF-84E6-0F04D0353855}" srcOrd="16" destOrd="0" presId="urn:microsoft.com/office/officeart/2005/8/layout/bProcess4"/>
    <dgm:cxn modelId="{9B07AFD9-5989-4FD7-89E6-6C744767BF0B}" type="presParOf" srcId="{E97E518F-AB3A-4EEF-84E6-0F04D0353855}" destId="{6C0ECB3B-CC22-4F8E-A530-B0B33B6989FA}" srcOrd="0" destOrd="0" presId="urn:microsoft.com/office/officeart/2005/8/layout/bProcess4"/>
    <dgm:cxn modelId="{CF834361-0D34-4989-B7D0-22E9E7C58AEC}" type="presParOf" srcId="{E97E518F-AB3A-4EEF-84E6-0F04D0353855}" destId="{BBE3F598-F1E1-4E32-9467-5DE99E88B61B}" srcOrd="1" destOrd="0" presId="urn:microsoft.com/office/officeart/2005/8/layout/bProcess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303B653-F825-43FA-BF3B-E3F89739A057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1FB5435-D6F3-47E8-85EB-0191E9DEB618}">
      <dgm:prSet phldrT="[文本]"/>
      <dgm:spPr>
        <a:solidFill>
          <a:srgbClr val="B41F25"/>
        </a:solidFill>
      </dgm:spPr>
      <dgm:t>
        <a:bodyPr/>
        <a:lstStyle/>
        <a:p>
          <a:r>
            <a:rPr lang="zh-CN" altLang="en-US" dirty="0"/>
            <a:t>第一</a:t>
          </a:r>
        </a:p>
      </dgm:t>
    </dgm:pt>
    <dgm:pt modelId="{EB9E1ABE-245E-46DB-BFBD-C263339E6E5C}" cxnId="{AF584AA7-BFE2-43DF-94D9-295B0BED4212}" type="parTrans">
      <dgm:prSet/>
      <dgm:spPr/>
      <dgm:t>
        <a:bodyPr/>
        <a:lstStyle/>
        <a:p>
          <a:endParaRPr lang="zh-CN" altLang="en-US"/>
        </a:p>
      </dgm:t>
    </dgm:pt>
    <dgm:pt modelId="{44395008-0511-4B0C-9F25-2B355B833C5F}" cxnId="{AF584AA7-BFE2-43DF-94D9-295B0BED4212}" type="sibTrans">
      <dgm:prSet/>
      <dgm:spPr/>
      <dgm:t>
        <a:bodyPr/>
        <a:lstStyle/>
        <a:p>
          <a:endParaRPr lang="zh-CN" altLang="en-US"/>
        </a:p>
      </dgm:t>
    </dgm:pt>
    <dgm:pt modelId="{C1845679-47D0-45CF-A7F6-77669C28C9F3}">
      <dgm:prSet phldrT="[文本]" custT="1"/>
      <dgm:spPr/>
      <dgm:t>
        <a:bodyPr/>
        <a:lstStyle/>
        <a:p>
          <a:r>
            <a:rPr lang="zh-CN" altLang="en-US" sz="28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dirty="0"/>
        </a:p>
      </dgm:t>
    </dgm:pt>
    <dgm:pt modelId="{0A9C07BE-E5A5-4881-8427-7F309A38B05C}" cxnId="{4B5E0885-9C42-4581-A6B8-8C28B5BA52CB}" type="parTrans">
      <dgm:prSet/>
      <dgm:spPr/>
      <dgm:t>
        <a:bodyPr/>
        <a:lstStyle/>
        <a:p>
          <a:endParaRPr lang="zh-CN" altLang="en-US"/>
        </a:p>
      </dgm:t>
    </dgm:pt>
    <dgm:pt modelId="{9FF21CBC-4007-4B11-857F-E46FCEB2509D}" cxnId="{4B5E0885-9C42-4581-A6B8-8C28B5BA52CB}" type="sibTrans">
      <dgm:prSet/>
      <dgm:spPr/>
      <dgm:t>
        <a:bodyPr/>
        <a:lstStyle/>
        <a:p>
          <a:endParaRPr lang="zh-CN" altLang="en-US"/>
        </a:p>
      </dgm:t>
    </dgm:pt>
    <dgm:pt modelId="{5B3791AF-5B9F-4ECB-86E8-FCFEC71ABEF4}">
      <dgm:prSet phldrT="[文本]"/>
      <dgm:spPr>
        <a:solidFill>
          <a:srgbClr val="B41F25"/>
        </a:solidFill>
      </dgm:spPr>
      <dgm:t>
        <a:bodyPr/>
        <a:lstStyle/>
        <a:p>
          <a:r>
            <a:rPr lang="zh-CN" altLang="en-US" dirty="0"/>
            <a:t>第二</a:t>
          </a:r>
        </a:p>
      </dgm:t>
    </dgm:pt>
    <dgm:pt modelId="{C84F8D8E-948B-4A2C-B93F-DE4916930EBF}" cxnId="{A9264784-2467-4E95-8C93-2BC7B9F5A4EF}" type="parTrans">
      <dgm:prSet/>
      <dgm:spPr/>
      <dgm:t>
        <a:bodyPr/>
        <a:lstStyle/>
        <a:p>
          <a:endParaRPr lang="zh-CN" altLang="en-US"/>
        </a:p>
      </dgm:t>
    </dgm:pt>
    <dgm:pt modelId="{B4D92DA0-8421-4533-9B7E-EF3E44A386A0}" cxnId="{A9264784-2467-4E95-8C93-2BC7B9F5A4EF}" type="sibTrans">
      <dgm:prSet/>
      <dgm:spPr/>
      <dgm:t>
        <a:bodyPr/>
        <a:lstStyle/>
        <a:p>
          <a:endParaRPr lang="zh-CN" altLang="en-US"/>
        </a:p>
      </dgm:t>
    </dgm:pt>
    <dgm:pt modelId="{16065B67-D1C7-47CF-9DAE-A3E2D18B352E}">
      <dgm:prSet phldrT="[文本]" custT="1"/>
      <dgm:spPr/>
      <dgm:t>
        <a:bodyPr/>
        <a:lstStyle/>
        <a:p>
          <a:r>
            <a:rPr lang="zh-CN" altLang="en-US" sz="28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dirty="0"/>
        </a:p>
      </dgm:t>
    </dgm:pt>
    <dgm:pt modelId="{CBF5589E-7742-4CB8-ADB6-0D2096EA3039}" cxnId="{E10CF397-1F31-4841-919E-35E285234246}" type="parTrans">
      <dgm:prSet/>
      <dgm:spPr/>
      <dgm:t>
        <a:bodyPr/>
        <a:lstStyle/>
        <a:p>
          <a:endParaRPr lang="zh-CN" altLang="en-US"/>
        </a:p>
      </dgm:t>
    </dgm:pt>
    <dgm:pt modelId="{3F416735-C144-4C36-9BF2-C85BBA24CF70}" cxnId="{E10CF397-1F31-4841-919E-35E285234246}" type="sibTrans">
      <dgm:prSet/>
      <dgm:spPr/>
      <dgm:t>
        <a:bodyPr/>
        <a:lstStyle/>
        <a:p>
          <a:endParaRPr lang="zh-CN" altLang="en-US"/>
        </a:p>
      </dgm:t>
    </dgm:pt>
    <dgm:pt modelId="{B37589F8-2E94-402D-A123-B915AF9B3CC2}">
      <dgm:prSet phldrT="[文本]"/>
      <dgm:spPr>
        <a:solidFill>
          <a:srgbClr val="B41F25"/>
        </a:solidFill>
      </dgm:spPr>
      <dgm:t>
        <a:bodyPr/>
        <a:lstStyle/>
        <a:p>
          <a:r>
            <a:rPr lang="zh-CN" altLang="en-US" dirty="0"/>
            <a:t>第三</a:t>
          </a:r>
        </a:p>
      </dgm:t>
    </dgm:pt>
    <dgm:pt modelId="{D1CF5DB3-A633-4AB6-B56E-9D9C51869C19}" cxnId="{11D8590F-C835-4269-98DC-07994BB6A262}" type="parTrans">
      <dgm:prSet/>
      <dgm:spPr/>
      <dgm:t>
        <a:bodyPr/>
        <a:lstStyle/>
        <a:p>
          <a:endParaRPr lang="zh-CN" altLang="en-US"/>
        </a:p>
      </dgm:t>
    </dgm:pt>
    <dgm:pt modelId="{70C84DC2-B872-494E-B773-30E40B2A4A42}" cxnId="{11D8590F-C835-4269-98DC-07994BB6A262}" type="sibTrans">
      <dgm:prSet/>
      <dgm:spPr/>
      <dgm:t>
        <a:bodyPr/>
        <a:lstStyle/>
        <a:p>
          <a:endParaRPr lang="zh-CN" altLang="en-US"/>
        </a:p>
      </dgm:t>
    </dgm:pt>
    <dgm:pt modelId="{6E3DD22D-99FA-4B3E-ADBB-63AF589D12A3}">
      <dgm:prSet phldrT="[文本]" custT="1"/>
      <dgm:spPr/>
      <dgm:t>
        <a:bodyPr/>
        <a:lstStyle/>
        <a:p>
          <a:r>
            <a:rPr lang="zh-CN" altLang="en-US" sz="28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dirty="0"/>
        </a:p>
      </dgm:t>
    </dgm:pt>
    <dgm:pt modelId="{72522684-D436-4F9A-8CA1-A9EFDCDF58C3}" cxnId="{BD328B78-8F1B-42D6-B270-B82558C4B9F3}" type="parTrans">
      <dgm:prSet/>
      <dgm:spPr/>
      <dgm:t>
        <a:bodyPr/>
        <a:lstStyle/>
        <a:p>
          <a:endParaRPr lang="zh-CN" altLang="en-US"/>
        </a:p>
      </dgm:t>
    </dgm:pt>
    <dgm:pt modelId="{942721F7-BEFA-4BE5-974E-1DC50F2A2035}" cxnId="{BD328B78-8F1B-42D6-B270-B82558C4B9F3}" type="sibTrans">
      <dgm:prSet/>
      <dgm:spPr/>
      <dgm:t>
        <a:bodyPr/>
        <a:lstStyle/>
        <a:p>
          <a:endParaRPr lang="zh-CN" altLang="en-US"/>
        </a:p>
      </dgm:t>
    </dgm:pt>
    <dgm:pt modelId="{E7F395AB-0A59-4AE8-9A86-49624E2886BE}" type="pres">
      <dgm:prSet presAssocID="{A303B653-F825-43FA-BF3B-E3F89739A057}" presName="Name0" presStyleCnt="0">
        <dgm:presLayoutVars>
          <dgm:dir/>
          <dgm:animLvl val="lvl"/>
          <dgm:resizeHandles val="exact"/>
        </dgm:presLayoutVars>
      </dgm:prSet>
      <dgm:spPr/>
    </dgm:pt>
    <dgm:pt modelId="{8516CB00-9FAD-4782-9AB7-7E27A6846B22}" type="pres">
      <dgm:prSet presAssocID="{91FB5435-D6F3-47E8-85EB-0191E9DEB618}" presName="compositeNode" presStyleCnt="0">
        <dgm:presLayoutVars>
          <dgm:bulletEnabled val="1"/>
        </dgm:presLayoutVars>
      </dgm:prSet>
      <dgm:spPr/>
    </dgm:pt>
    <dgm:pt modelId="{68A61C9D-36EE-4706-853F-6B267FF2171B}" type="pres">
      <dgm:prSet presAssocID="{91FB5435-D6F3-47E8-85EB-0191E9DEB618}" presName="bgRect" presStyleLbl="node1" presStyleIdx="0" presStyleCnt="3"/>
      <dgm:spPr/>
    </dgm:pt>
    <dgm:pt modelId="{903BEA16-3F20-40D6-9841-AA7B67946A30}" type="pres">
      <dgm:prSet presAssocID="{91FB5435-D6F3-47E8-85EB-0191E9DEB618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507364E1-FF82-474D-8562-02D62D3149EA}" type="pres">
      <dgm:prSet presAssocID="{91FB5435-D6F3-47E8-85EB-0191E9DEB618}" presName="childNode" presStyleLbl="node1" presStyleIdx="0" presStyleCnt="3">
        <dgm:presLayoutVars>
          <dgm:bulletEnabled val="1"/>
        </dgm:presLayoutVars>
      </dgm:prSet>
      <dgm:spPr/>
    </dgm:pt>
    <dgm:pt modelId="{BF5DA8C4-819A-4AD5-8EDC-14342131A818}" type="pres">
      <dgm:prSet presAssocID="{44395008-0511-4B0C-9F25-2B355B833C5F}" presName="hSp" presStyleCnt="0"/>
      <dgm:spPr/>
    </dgm:pt>
    <dgm:pt modelId="{B454BA15-C253-4224-A05E-F4D0EE856F51}" type="pres">
      <dgm:prSet presAssocID="{44395008-0511-4B0C-9F25-2B355B833C5F}" presName="vProcSp" presStyleCnt="0"/>
      <dgm:spPr/>
    </dgm:pt>
    <dgm:pt modelId="{184AA583-B31D-409F-BC74-7F52666435B7}" type="pres">
      <dgm:prSet presAssocID="{44395008-0511-4B0C-9F25-2B355B833C5F}" presName="vSp1" presStyleCnt="0"/>
      <dgm:spPr/>
    </dgm:pt>
    <dgm:pt modelId="{8D90E0C1-FF9C-41DB-AAAB-72544DA4F924}" type="pres">
      <dgm:prSet presAssocID="{44395008-0511-4B0C-9F25-2B355B833C5F}" presName="simulatedConn" presStyleLbl="solidFgAcc1" presStyleIdx="0" presStyleCnt="2"/>
      <dgm:spPr>
        <a:solidFill>
          <a:schemeClr val="bg1"/>
        </a:solidFill>
        <a:ln>
          <a:noFill/>
        </a:ln>
      </dgm:spPr>
    </dgm:pt>
    <dgm:pt modelId="{3C9F451B-C6C6-4F98-97B9-03932F729C76}" type="pres">
      <dgm:prSet presAssocID="{44395008-0511-4B0C-9F25-2B355B833C5F}" presName="vSp2" presStyleCnt="0"/>
      <dgm:spPr/>
    </dgm:pt>
    <dgm:pt modelId="{B42A9E17-2AD2-4698-91F3-AE237773D05F}" type="pres">
      <dgm:prSet presAssocID="{44395008-0511-4B0C-9F25-2B355B833C5F}" presName="sibTrans" presStyleCnt="0"/>
      <dgm:spPr/>
    </dgm:pt>
    <dgm:pt modelId="{5C7C4DEB-5D48-4D3A-ADCB-D947A8618399}" type="pres">
      <dgm:prSet presAssocID="{5B3791AF-5B9F-4ECB-86E8-FCFEC71ABEF4}" presName="compositeNode" presStyleCnt="0">
        <dgm:presLayoutVars>
          <dgm:bulletEnabled val="1"/>
        </dgm:presLayoutVars>
      </dgm:prSet>
      <dgm:spPr/>
    </dgm:pt>
    <dgm:pt modelId="{A307A8D1-EDF5-416A-A063-91A6C5F1953A}" type="pres">
      <dgm:prSet presAssocID="{5B3791AF-5B9F-4ECB-86E8-FCFEC71ABEF4}" presName="bgRect" presStyleLbl="node1" presStyleIdx="1" presStyleCnt="3"/>
      <dgm:spPr/>
    </dgm:pt>
    <dgm:pt modelId="{2BA01469-5948-4193-B6FA-4E9914D7FC1E}" type="pres">
      <dgm:prSet presAssocID="{5B3791AF-5B9F-4ECB-86E8-FCFEC71ABEF4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892DCADF-4DD9-4040-98A6-B1537E63ED07}" type="pres">
      <dgm:prSet presAssocID="{5B3791AF-5B9F-4ECB-86E8-FCFEC71ABEF4}" presName="childNode" presStyleLbl="node1" presStyleIdx="1" presStyleCnt="3">
        <dgm:presLayoutVars>
          <dgm:bulletEnabled val="1"/>
        </dgm:presLayoutVars>
      </dgm:prSet>
      <dgm:spPr/>
    </dgm:pt>
    <dgm:pt modelId="{84260327-0243-473B-B99A-6EA2F270EBA8}" type="pres">
      <dgm:prSet presAssocID="{B4D92DA0-8421-4533-9B7E-EF3E44A386A0}" presName="hSp" presStyleCnt="0"/>
      <dgm:spPr/>
    </dgm:pt>
    <dgm:pt modelId="{0252051B-D632-4A75-9A2F-C6B912CD8BAA}" type="pres">
      <dgm:prSet presAssocID="{B4D92DA0-8421-4533-9B7E-EF3E44A386A0}" presName="vProcSp" presStyleCnt="0"/>
      <dgm:spPr/>
    </dgm:pt>
    <dgm:pt modelId="{F2652D38-B715-49EF-81C2-35C7936C4970}" type="pres">
      <dgm:prSet presAssocID="{B4D92DA0-8421-4533-9B7E-EF3E44A386A0}" presName="vSp1" presStyleCnt="0"/>
      <dgm:spPr/>
    </dgm:pt>
    <dgm:pt modelId="{5E0AC11C-8060-4554-9295-5CCAA865C618}" type="pres">
      <dgm:prSet presAssocID="{B4D92DA0-8421-4533-9B7E-EF3E44A386A0}" presName="simulatedConn" presStyleLbl="solidFgAcc1" presStyleIdx="1" presStyleCnt="2"/>
      <dgm:spPr>
        <a:solidFill>
          <a:schemeClr val="bg1"/>
        </a:solidFill>
        <a:ln>
          <a:noFill/>
        </a:ln>
      </dgm:spPr>
    </dgm:pt>
    <dgm:pt modelId="{73BE8B94-BD1D-4AC8-9EF9-DB9F6AC265DA}" type="pres">
      <dgm:prSet presAssocID="{B4D92DA0-8421-4533-9B7E-EF3E44A386A0}" presName="vSp2" presStyleCnt="0"/>
      <dgm:spPr/>
    </dgm:pt>
    <dgm:pt modelId="{240B5E6C-E35E-4F4F-8077-C7343D0BA791}" type="pres">
      <dgm:prSet presAssocID="{B4D92DA0-8421-4533-9B7E-EF3E44A386A0}" presName="sibTrans" presStyleCnt="0"/>
      <dgm:spPr/>
    </dgm:pt>
    <dgm:pt modelId="{CD92D1F7-6BD3-4FF1-9FA8-D50B8D884305}" type="pres">
      <dgm:prSet presAssocID="{B37589F8-2E94-402D-A123-B915AF9B3CC2}" presName="compositeNode" presStyleCnt="0">
        <dgm:presLayoutVars>
          <dgm:bulletEnabled val="1"/>
        </dgm:presLayoutVars>
      </dgm:prSet>
      <dgm:spPr/>
    </dgm:pt>
    <dgm:pt modelId="{8A74D853-4B41-4BBC-86BF-050140BA1B78}" type="pres">
      <dgm:prSet presAssocID="{B37589F8-2E94-402D-A123-B915AF9B3CC2}" presName="bgRect" presStyleLbl="node1" presStyleIdx="2" presStyleCnt="3"/>
      <dgm:spPr/>
    </dgm:pt>
    <dgm:pt modelId="{69BB6380-8972-42EC-9545-DA3E86939041}" type="pres">
      <dgm:prSet presAssocID="{B37589F8-2E94-402D-A123-B915AF9B3CC2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EDBB8D14-A8E0-4B64-9EDD-E42E80285388}" type="pres">
      <dgm:prSet presAssocID="{B37589F8-2E94-402D-A123-B915AF9B3CC2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9162BE0A-C1AA-4144-9063-1B6D1740D7D5}" type="presOf" srcId="{B37589F8-2E94-402D-A123-B915AF9B3CC2}" destId="{69BB6380-8972-42EC-9545-DA3E86939041}" srcOrd="1" destOrd="0" presId="urn:microsoft.com/office/officeart/2005/8/layout/hProcess7"/>
    <dgm:cxn modelId="{11D8590F-C835-4269-98DC-07994BB6A262}" srcId="{A303B653-F825-43FA-BF3B-E3F89739A057}" destId="{B37589F8-2E94-402D-A123-B915AF9B3CC2}" srcOrd="2" destOrd="0" parTransId="{D1CF5DB3-A633-4AB6-B56E-9D9C51869C19}" sibTransId="{70C84DC2-B872-494E-B773-30E40B2A4A42}"/>
    <dgm:cxn modelId="{1F50241A-B924-48B3-8B81-C353DB74C5C9}" type="presOf" srcId="{91FB5435-D6F3-47E8-85EB-0191E9DEB618}" destId="{68A61C9D-36EE-4706-853F-6B267FF2171B}" srcOrd="0" destOrd="0" presId="urn:microsoft.com/office/officeart/2005/8/layout/hProcess7"/>
    <dgm:cxn modelId="{10B8671C-5324-4B61-BC34-F1F9B50FAB4B}" type="presOf" srcId="{A303B653-F825-43FA-BF3B-E3F89739A057}" destId="{E7F395AB-0A59-4AE8-9A86-49624E2886BE}" srcOrd="0" destOrd="0" presId="urn:microsoft.com/office/officeart/2005/8/layout/hProcess7"/>
    <dgm:cxn modelId="{DFBE4028-443A-4D93-9048-B3DA90E72AAD}" type="presOf" srcId="{16065B67-D1C7-47CF-9DAE-A3E2D18B352E}" destId="{892DCADF-4DD9-4040-98A6-B1537E63ED07}" srcOrd="0" destOrd="0" presId="urn:microsoft.com/office/officeart/2005/8/layout/hProcess7"/>
    <dgm:cxn modelId="{DFE55B62-A067-4649-B6AF-1FAF6CC6DBF6}" type="presOf" srcId="{91FB5435-D6F3-47E8-85EB-0191E9DEB618}" destId="{903BEA16-3F20-40D6-9841-AA7B67946A30}" srcOrd="1" destOrd="0" presId="urn:microsoft.com/office/officeart/2005/8/layout/hProcess7"/>
    <dgm:cxn modelId="{E7C4DD42-82EE-4340-B366-765997922120}" type="presOf" srcId="{5B3791AF-5B9F-4ECB-86E8-FCFEC71ABEF4}" destId="{A307A8D1-EDF5-416A-A063-91A6C5F1953A}" srcOrd="0" destOrd="0" presId="urn:microsoft.com/office/officeart/2005/8/layout/hProcess7"/>
    <dgm:cxn modelId="{85241546-C1C1-4820-A6FD-7FA4E3D3F682}" type="presOf" srcId="{B37589F8-2E94-402D-A123-B915AF9B3CC2}" destId="{8A74D853-4B41-4BBC-86BF-050140BA1B78}" srcOrd="0" destOrd="0" presId="urn:microsoft.com/office/officeart/2005/8/layout/hProcess7"/>
    <dgm:cxn modelId="{1F431074-8024-41F9-8BD6-0AA8AA15A27D}" type="presOf" srcId="{6E3DD22D-99FA-4B3E-ADBB-63AF589D12A3}" destId="{EDBB8D14-A8E0-4B64-9EDD-E42E80285388}" srcOrd="0" destOrd="0" presId="urn:microsoft.com/office/officeart/2005/8/layout/hProcess7"/>
    <dgm:cxn modelId="{BD328B78-8F1B-42D6-B270-B82558C4B9F3}" srcId="{B37589F8-2E94-402D-A123-B915AF9B3CC2}" destId="{6E3DD22D-99FA-4B3E-ADBB-63AF589D12A3}" srcOrd="0" destOrd="0" parTransId="{72522684-D436-4F9A-8CA1-A9EFDCDF58C3}" sibTransId="{942721F7-BEFA-4BE5-974E-1DC50F2A2035}"/>
    <dgm:cxn modelId="{500CB27E-9621-4AAE-A4CF-2D10BFF9EB42}" type="presOf" srcId="{C1845679-47D0-45CF-A7F6-77669C28C9F3}" destId="{507364E1-FF82-474D-8562-02D62D3149EA}" srcOrd="0" destOrd="0" presId="urn:microsoft.com/office/officeart/2005/8/layout/hProcess7"/>
    <dgm:cxn modelId="{A9264784-2467-4E95-8C93-2BC7B9F5A4EF}" srcId="{A303B653-F825-43FA-BF3B-E3F89739A057}" destId="{5B3791AF-5B9F-4ECB-86E8-FCFEC71ABEF4}" srcOrd="1" destOrd="0" parTransId="{C84F8D8E-948B-4A2C-B93F-DE4916930EBF}" sibTransId="{B4D92DA0-8421-4533-9B7E-EF3E44A386A0}"/>
    <dgm:cxn modelId="{4B5E0885-9C42-4581-A6B8-8C28B5BA52CB}" srcId="{91FB5435-D6F3-47E8-85EB-0191E9DEB618}" destId="{C1845679-47D0-45CF-A7F6-77669C28C9F3}" srcOrd="0" destOrd="0" parTransId="{0A9C07BE-E5A5-4881-8427-7F309A38B05C}" sibTransId="{9FF21CBC-4007-4B11-857F-E46FCEB2509D}"/>
    <dgm:cxn modelId="{E10CF397-1F31-4841-919E-35E285234246}" srcId="{5B3791AF-5B9F-4ECB-86E8-FCFEC71ABEF4}" destId="{16065B67-D1C7-47CF-9DAE-A3E2D18B352E}" srcOrd="0" destOrd="0" parTransId="{CBF5589E-7742-4CB8-ADB6-0D2096EA3039}" sibTransId="{3F416735-C144-4C36-9BF2-C85BBA24CF70}"/>
    <dgm:cxn modelId="{AF584AA7-BFE2-43DF-94D9-295B0BED4212}" srcId="{A303B653-F825-43FA-BF3B-E3F89739A057}" destId="{91FB5435-D6F3-47E8-85EB-0191E9DEB618}" srcOrd="0" destOrd="0" parTransId="{EB9E1ABE-245E-46DB-BFBD-C263339E6E5C}" sibTransId="{44395008-0511-4B0C-9F25-2B355B833C5F}"/>
    <dgm:cxn modelId="{4CCBF3CA-0A5A-4DA0-826F-75B21DC71DC3}" type="presOf" srcId="{5B3791AF-5B9F-4ECB-86E8-FCFEC71ABEF4}" destId="{2BA01469-5948-4193-B6FA-4E9914D7FC1E}" srcOrd="1" destOrd="0" presId="urn:microsoft.com/office/officeart/2005/8/layout/hProcess7"/>
    <dgm:cxn modelId="{68893EEA-24E0-4F76-85E7-13606B021552}" type="presParOf" srcId="{E7F395AB-0A59-4AE8-9A86-49624E2886BE}" destId="{8516CB00-9FAD-4782-9AB7-7E27A6846B22}" srcOrd="0" destOrd="0" presId="urn:microsoft.com/office/officeart/2005/8/layout/hProcess7"/>
    <dgm:cxn modelId="{C268FD7C-2F7D-45F6-B3F3-B731554E5CD0}" type="presParOf" srcId="{8516CB00-9FAD-4782-9AB7-7E27A6846B22}" destId="{68A61C9D-36EE-4706-853F-6B267FF2171B}" srcOrd="0" destOrd="0" presId="urn:microsoft.com/office/officeart/2005/8/layout/hProcess7"/>
    <dgm:cxn modelId="{E57FA95B-614F-4650-8EC3-3B67AA0DBC82}" type="presParOf" srcId="{8516CB00-9FAD-4782-9AB7-7E27A6846B22}" destId="{903BEA16-3F20-40D6-9841-AA7B67946A30}" srcOrd="1" destOrd="0" presId="urn:microsoft.com/office/officeart/2005/8/layout/hProcess7"/>
    <dgm:cxn modelId="{19E54C98-20D5-43FC-90AE-52F06AA1797B}" type="presParOf" srcId="{8516CB00-9FAD-4782-9AB7-7E27A6846B22}" destId="{507364E1-FF82-474D-8562-02D62D3149EA}" srcOrd="2" destOrd="0" presId="urn:microsoft.com/office/officeart/2005/8/layout/hProcess7"/>
    <dgm:cxn modelId="{A341FF90-AED0-4269-BC12-96B6EEC06BE6}" type="presParOf" srcId="{E7F395AB-0A59-4AE8-9A86-49624E2886BE}" destId="{BF5DA8C4-819A-4AD5-8EDC-14342131A818}" srcOrd="1" destOrd="0" presId="urn:microsoft.com/office/officeart/2005/8/layout/hProcess7"/>
    <dgm:cxn modelId="{D5122783-F20F-474D-A2BC-0C0D8E0DE458}" type="presParOf" srcId="{E7F395AB-0A59-4AE8-9A86-49624E2886BE}" destId="{B454BA15-C253-4224-A05E-F4D0EE856F51}" srcOrd="2" destOrd="0" presId="urn:microsoft.com/office/officeart/2005/8/layout/hProcess7"/>
    <dgm:cxn modelId="{B2BAF82C-A04A-4365-872E-F64AD69A35D2}" type="presParOf" srcId="{B454BA15-C253-4224-A05E-F4D0EE856F51}" destId="{184AA583-B31D-409F-BC74-7F52666435B7}" srcOrd="0" destOrd="0" presId="urn:microsoft.com/office/officeart/2005/8/layout/hProcess7"/>
    <dgm:cxn modelId="{CD6B1D1A-6015-4D7C-A676-CF801DC6F732}" type="presParOf" srcId="{B454BA15-C253-4224-A05E-F4D0EE856F51}" destId="{8D90E0C1-FF9C-41DB-AAAB-72544DA4F924}" srcOrd="1" destOrd="0" presId="urn:microsoft.com/office/officeart/2005/8/layout/hProcess7"/>
    <dgm:cxn modelId="{E4FC035C-EAAD-4A52-AC05-084B608DE4F1}" type="presParOf" srcId="{B454BA15-C253-4224-A05E-F4D0EE856F51}" destId="{3C9F451B-C6C6-4F98-97B9-03932F729C76}" srcOrd="2" destOrd="0" presId="urn:microsoft.com/office/officeart/2005/8/layout/hProcess7"/>
    <dgm:cxn modelId="{44EEFA13-021B-42EC-A866-3D78550BD65F}" type="presParOf" srcId="{E7F395AB-0A59-4AE8-9A86-49624E2886BE}" destId="{B42A9E17-2AD2-4698-91F3-AE237773D05F}" srcOrd="3" destOrd="0" presId="urn:microsoft.com/office/officeart/2005/8/layout/hProcess7"/>
    <dgm:cxn modelId="{48805988-816A-47D8-B3DC-D5F891E37B1C}" type="presParOf" srcId="{E7F395AB-0A59-4AE8-9A86-49624E2886BE}" destId="{5C7C4DEB-5D48-4D3A-ADCB-D947A8618399}" srcOrd="4" destOrd="0" presId="urn:microsoft.com/office/officeart/2005/8/layout/hProcess7"/>
    <dgm:cxn modelId="{17C53F0D-09A0-44CF-A7A1-111A96BD842E}" type="presParOf" srcId="{5C7C4DEB-5D48-4D3A-ADCB-D947A8618399}" destId="{A307A8D1-EDF5-416A-A063-91A6C5F1953A}" srcOrd="0" destOrd="0" presId="urn:microsoft.com/office/officeart/2005/8/layout/hProcess7"/>
    <dgm:cxn modelId="{CE26F42E-6ED2-4D57-AB3A-0805DC2323E6}" type="presParOf" srcId="{5C7C4DEB-5D48-4D3A-ADCB-D947A8618399}" destId="{2BA01469-5948-4193-B6FA-4E9914D7FC1E}" srcOrd="1" destOrd="0" presId="urn:microsoft.com/office/officeart/2005/8/layout/hProcess7"/>
    <dgm:cxn modelId="{8B211F13-7AF5-4A4A-9DC4-337DDC0BC1D9}" type="presParOf" srcId="{5C7C4DEB-5D48-4D3A-ADCB-D947A8618399}" destId="{892DCADF-4DD9-4040-98A6-B1537E63ED07}" srcOrd="2" destOrd="0" presId="urn:microsoft.com/office/officeart/2005/8/layout/hProcess7"/>
    <dgm:cxn modelId="{46233FED-2237-4B33-BD89-27331F13C121}" type="presParOf" srcId="{E7F395AB-0A59-4AE8-9A86-49624E2886BE}" destId="{84260327-0243-473B-B99A-6EA2F270EBA8}" srcOrd="5" destOrd="0" presId="urn:microsoft.com/office/officeart/2005/8/layout/hProcess7"/>
    <dgm:cxn modelId="{D727AFF1-7E61-4FC2-9903-C8252F49ADC5}" type="presParOf" srcId="{E7F395AB-0A59-4AE8-9A86-49624E2886BE}" destId="{0252051B-D632-4A75-9A2F-C6B912CD8BAA}" srcOrd="6" destOrd="0" presId="urn:microsoft.com/office/officeart/2005/8/layout/hProcess7"/>
    <dgm:cxn modelId="{31625478-5A54-4D2A-B9B2-CBAA0E75110F}" type="presParOf" srcId="{0252051B-D632-4A75-9A2F-C6B912CD8BAA}" destId="{F2652D38-B715-49EF-81C2-35C7936C4970}" srcOrd="0" destOrd="0" presId="urn:microsoft.com/office/officeart/2005/8/layout/hProcess7"/>
    <dgm:cxn modelId="{60FADE4B-5B93-4040-A410-D2D8F8E88C0C}" type="presParOf" srcId="{0252051B-D632-4A75-9A2F-C6B912CD8BAA}" destId="{5E0AC11C-8060-4554-9295-5CCAA865C618}" srcOrd="1" destOrd="0" presId="urn:microsoft.com/office/officeart/2005/8/layout/hProcess7"/>
    <dgm:cxn modelId="{D8B808D9-19BA-44F1-9D89-5AB2BA7E2BEF}" type="presParOf" srcId="{0252051B-D632-4A75-9A2F-C6B912CD8BAA}" destId="{73BE8B94-BD1D-4AC8-9EF9-DB9F6AC265DA}" srcOrd="2" destOrd="0" presId="urn:microsoft.com/office/officeart/2005/8/layout/hProcess7"/>
    <dgm:cxn modelId="{757AFE59-787F-4DFB-958D-4D4D2BE9DDF0}" type="presParOf" srcId="{E7F395AB-0A59-4AE8-9A86-49624E2886BE}" destId="{240B5E6C-E35E-4F4F-8077-C7343D0BA791}" srcOrd="7" destOrd="0" presId="urn:microsoft.com/office/officeart/2005/8/layout/hProcess7"/>
    <dgm:cxn modelId="{BC843D43-C959-4F70-8688-41C8239E5B9D}" type="presParOf" srcId="{E7F395AB-0A59-4AE8-9A86-49624E2886BE}" destId="{CD92D1F7-6BD3-4FF1-9FA8-D50B8D884305}" srcOrd="8" destOrd="0" presId="urn:microsoft.com/office/officeart/2005/8/layout/hProcess7"/>
    <dgm:cxn modelId="{1408CBD8-6F6A-4DD0-B97F-5E4A1A21B4B0}" type="presParOf" srcId="{CD92D1F7-6BD3-4FF1-9FA8-D50B8D884305}" destId="{8A74D853-4B41-4BBC-86BF-050140BA1B78}" srcOrd="0" destOrd="0" presId="urn:microsoft.com/office/officeart/2005/8/layout/hProcess7"/>
    <dgm:cxn modelId="{C5316080-305D-4D29-882F-9BCB873124EE}" type="presParOf" srcId="{CD92D1F7-6BD3-4FF1-9FA8-D50B8D884305}" destId="{69BB6380-8972-42EC-9545-DA3E86939041}" srcOrd="1" destOrd="0" presId="urn:microsoft.com/office/officeart/2005/8/layout/hProcess7"/>
    <dgm:cxn modelId="{1D6E75C3-568C-4268-AAF6-DECAEA12D148}" type="presParOf" srcId="{CD92D1F7-6BD3-4FF1-9FA8-D50B8D884305}" destId="{EDBB8D14-A8E0-4B64-9EDD-E42E80285388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BE3FA43-CB74-4714-8228-D7D29C7F940A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9C0B0E1-ADD5-4830-95BA-0D3E4F3516EB}">
      <dgm:prSet phldrT="[文本]" custT="1"/>
      <dgm:spPr/>
      <dgm:t>
        <a:bodyPr/>
        <a:lstStyle/>
        <a:p>
          <a:r>
            <a:rPr lang="zh-CN" altLang="en-US" sz="2800" dirty="0">
              <a:solidFill>
                <a:srgbClr val="B41F25"/>
              </a:solidFill>
            </a:rPr>
            <a:t>方法一</a:t>
          </a:r>
        </a:p>
      </dgm:t>
    </dgm:pt>
    <dgm:pt modelId="{489108A3-D15E-46FD-9146-FF8FF901B376}" cxnId="{4CCFEB23-C31B-41FD-A9F0-4BF6348016BF}" type="parTrans">
      <dgm:prSet/>
      <dgm:spPr/>
      <dgm:t>
        <a:bodyPr/>
        <a:lstStyle/>
        <a:p>
          <a:endParaRPr lang="zh-CN" altLang="en-US"/>
        </a:p>
      </dgm:t>
    </dgm:pt>
    <dgm:pt modelId="{B5A7C64E-8AC3-4D61-B91F-C081C762E9EC}" cxnId="{4CCFEB23-C31B-41FD-A9F0-4BF6348016BF}" type="sibTrans">
      <dgm:prSet/>
      <dgm:spPr/>
      <dgm:t>
        <a:bodyPr/>
        <a:lstStyle/>
        <a:p>
          <a:endParaRPr lang="zh-CN" altLang="en-US"/>
        </a:p>
      </dgm:t>
    </dgm:pt>
    <dgm:pt modelId="{CA533126-42E0-4D33-8A61-F6C5273A1A9B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B41F25"/>
              </a:solidFill>
            </a:rPr>
            <a:t>想法</a:t>
          </a:r>
        </a:p>
      </dgm:t>
    </dgm:pt>
    <dgm:pt modelId="{BF269E9D-7FAB-4060-873B-0B25FAD2849A}" cxnId="{BFC451DA-7367-4164-BBD6-47F71E5A95F6}" type="parTrans">
      <dgm:prSet/>
      <dgm:spPr/>
      <dgm:t>
        <a:bodyPr/>
        <a:lstStyle/>
        <a:p>
          <a:endParaRPr lang="zh-CN" altLang="en-US"/>
        </a:p>
      </dgm:t>
    </dgm:pt>
    <dgm:pt modelId="{4E9BD7F1-1FEB-4245-9AC2-708335866B81}" cxnId="{BFC451DA-7367-4164-BBD6-47F71E5A95F6}" type="sibTrans">
      <dgm:prSet/>
      <dgm:spPr/>
      <dgm:t>
        <a:bodyPr/>
        <a:lstStyle/>
        <a:p>
          <a:endParaRPr lang="zh-CN" altLang="en-US"/>
        </a:p>
      </dgm:t>
    </dgm:pt>
    <dgm:pt modelId="{7305DCC7-1633-4DB2-8034-4CC4CE5F003B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B41F25"/>
              </a:solidFill>
            </a:rPr>
            <a:t>想法</a:t>
          </a:r>
          <a:endParaRPr lang="zh-CN" altLang="en-US" sz="2000" dirty="0"/>
        </a:p>
      </dgm:t>
    </dgm:pt>
    <dgm:pt modelId="{9FA1BDBD-0A1B-4E04-82E8-C6F8E4FED11B}" cxnId="{504ACEA8-B58E-4851-A3B3-AC3A3EA4A617}" type="parTrans">
      <dgm:prSet/>
      <dgm:spPr/>
      <dgm:t>
        <a:bodyPr/>
        <a:lstStyle/>
        <a:p>
          <a:endParaRPr lang="zh-CN" altLang="en-US"/>
        </a:p>
      </dgm:t>
    </dgm:pt>
    <dgm:pt modelId="{1058A916-609C-42EE-9246-3DB856FEAAD1}" cxnId="{504ACEA8-B58E-4851-A3B3-AC3A3EA4A617}" type="sibTrans">
      <dgm:prSet/>
      <dgm:spPr/>
      <dgm:t>
        <a:bodyPr/>
        <a:lstStyle/>
        <a:p>
          <a:endParaRPr lang="zh-CN" altLang="en-US"/>
        </a:p>
      </dgm:t>
    </dgm:pt>
    <dgm:pt modelId="{49A26C24-6577-44D4-AF7D-4D2C98B8BFD9}">
      <dgm:prSet phldrT="[文本]" custT="1"/>
      <dgm:spPr/>
      <dgm:t>
        <a:bodyPr/>
        <a:lstStyle/>
        <a:p>
          <a:r>
            <a:rPr lang="zh-CN" altLang="en-US" sz="2400" dirty="0">
              <a:solidFill>
                <a:srgbClr val="B41F25"/>
              </a:solidFill>
            </a:rPr>
            <a:t>方法一</a:t>
          </a:r>
          <a:endParaRPr lang="zh-CN" altLang="en-US" sz="2400" dirty="0"/>
        </a:p>
      </dgm:t>
    </dgm:pt>
    <dgm:pt modelId="{79FC5864-CFE5-43A6-B9BD-539E35D873FE}" cxnId="{967B221E-AE87-4FDF-ACE6-EAA494C67E68}" type="parTrans">
      <dgm:prSet/>
      <dgm:spPr/>
      <dgm:t>
        <a:bodyPr/>
        <a:lstStyle/>
        <a:p>
          <a:endParaRPr lang="zh-CN" altLang="en-US"/>
        </a:p>
      </dgm:t>
    </dgm:pt>
    <dgm:pt modelId="{7AD9B9BC-CEFC-45EA-9E38-39390FD5FA1C}" cxnId="{967B221E-AE87-4FDF-ACE6-EAA494C67E68}" type="sibTrans">
      <dgm:prSet/>
      <dgm:spPr/>
      <dgm:t>
        <a:bodyPr/>
        <a:lstStyle/>
        <a:p>
          <a:endParaRPr lang="zh-CN" altLang="en-US"/>
        </a:p>
      </dgm:t>
    </dgm:pt>
    <dgm:pt modelId="{B2BB139E-9888-46C0-918F-56744220DB92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B41F25"/>
              </a:solidFill>
            </a:rPr>
            <a:t>想法</a:t>
          </a:r>
          <a:endParaRPr lang="zh-CN" altLang="en-US" sz="2000" dirty="0"/>
        </a:p>
      </dgm:t>
    </dgm:pt>
    <dgm:pt modelId="{301F88C6-B6FB-4AF5-8B2C-4D80C4E8CDBF}" cxnId="{2020ED6A-AF11-4772-916F-5B9750AFE84F}" type="parTrans">
      <dgm:prSet/>
      <dgm:spPr/>
      <dgm:t>
        <a:bodyPr/>
        <a:lstStyle/>
        <a:p>
          <a:endParaRPr lang="zh-CN" altLang="en-US"/>
        </a:p>
      </dgm:t>
    </dgm:pt>
    <dgm:pt modelId="{0DECA363-4A38-488C-ACE3-05A2F231AF76}" cxnId="{2020ED6A-AF11-4772-916F-5B9750AFE84F}" type="sibTrans">
      <dgm:prSet/>
      <dgm:spPr/>
      <dgm:t>
        <a:bodyPr/>
        <a:lstStyle/>
        <a:p>
          <a:endParaRPr lang="zh-CN" altLang="en-US"/>
        </a:p>
      </dgm:t>
    </dgm:pt>
    <dgm:pt modelId="{E0D50BED-C684-4040-90B0-D0EBF5CF0E57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B41F25"/>
              </a:solidFill>
            </a:rPr>
            <a:t>想法</a:t>
          </a:r>
          <a:endParaRPr lang="zh-CN" altLang="en-US" sz="2000" dirty="0"/>
        </a:p>
      </dgm:t>
    </dgm:pt>
    <dgm:pt modelId="{E9488C39-9538-489F-9C7C-084206C4573C}" cxnId="{F7F7D6DE-BB4F-461A-B0AD-D12DF761FAFF}" type="parTrans">
      <dgm:prSet/>
      <dgm:spPr/>
      <dgm:t>
        <a:bodyPr/>
        <a:lstStyle/>
        <a:p>
          <a:endParaRPr lang="zh-CN" altLang="en-US"/>
        </a:p>
      </dgm:t>
    </dgm:pt>
    <dgm:pt modelId="{7C8FD566-5F63-44B1-A6A2-343A23E0722A}" cxnId="{F7F7D6DE-BB4F-461A-B0AD-D12DF761FAFF}" type="sibTrans">
      <dgm:prSet/>
      <dgm:spPr/>
      <dgm:t>
        <a:bodyPr/>
        <a:lstStyle/>
        <a:p>
          <a:endParaRPr lang="zh-CN" altLang="en-US"/>
        </a:p>
      </dgm:t>
    </dgm:pt>
    <dgm:pt modelId="{BF5185E2-57D9-41D8-970F-DB1589F8563D}" type="pres">
      <dgm:prSet presAssocID="{0BE3FA43-CB74-4714-8228-D7D29C7F940A}" presName="Name0" presStyleCnt="0">
        <dgm:presLayoutVars>
          <dgm:dir/>
        </dgm:presLayoutVars>
      </dgm:prSet>
      <dgm:spPr/>
    </dgm:pt>
    <dgm:pt modelId="{EFEEC82B-28E3-48CA-906E-E6264C420C29}" type="pres">
      <dgm:prSet presAssocID="{99C0B0E1-ADD5-4830-95BA-0D3E4F3516EB}" presName="parComposite" presStyleCnt="0"/>
      <dgm:spPr/>
    </dgm:pt>
    <dgm:pt modelId="{94EB633C-18BC-448A-B2AC-57E5DC5576C6}" type="pres">
      <dgm:prSet presAssocID="{99C0B0E1-ADD5-4830-95BA-0D3E4F3516EB}" presName="parBigCircle" presStyleLbl="node0" presStyleIdx="0" presStyleCnt="2"/>
      <dgm:spPr>
        <a:solidFill>
          <a:srgbClr val="B41F25"/>
        </a:solidFill>
      </dgm:spPr>
    </dgm:pt>
    <dgm:pt modelId="{8DA8A920-841E-4AC1-A764-2C5D1096D68B}" type="pres">
      <dgm:prSet presAssocID="{99C0B0E1-ADD5-4830-95BA-0D3E4F3516EB}" presName="parTx" presStyleLbl="revTx" presStyleIdx="0" presStyleCnt="10"/>
      <dgm:spPr/>
    </dgm:pt>
    <dgm:pt modelId="{5CACA8C4-34CB-4689-BE63-6928B3F5F1A0}" type="pres">
      <dgm:prSet presAssocID="{99C0B0E1-ADD5-4830-95BA-0D3E4F3516EB}" presName="bSpace" presStyleCnt="0"/>
      <dgm:spPr/>
    </dgm:pt>
    <dgm:pt modelId="{F86D4162-A79B-43CD-8A0E-AD09140EB430}" type="pres">
      <dgm:prSet presAssocID="{99C0B0E1-ADD5-4830-95BA-0D3E4F3516EB}" presName="parBackupNorm" presStyleCnt="0"/>
      <dgm:spPr/>
    </dgm:pt>
    <dgm:pt modelId="{D29C828B-EEE6-48CB-A949-8AB20BAEA519}" type="pres">
      <dgm:prSet presAssocID="{B5A7C64E-8AC3-4D61-B91F-C081C762E9EC}" presName="parSpace" presStyleCnt="0"/>
      <dgm:spPr/>
    </dgm:pt>
    <dgm:pt modelId="{9FDA327E-328A-4354-867C-DF76DF823DA2}" type="pres">
      <dgm:prSet presAssocID="{CA533126-42E0-4D33-8A61-F6C5273A1A9B}" presName="desBackupLeftNorm" presStyleCnt="0"/>
      <dgm:spPr/>
    </dgm:pt>
    <dgm:pt modelId="{0D2A6250-CA50-48B3-A6B3-07133083DF30}" type="pres">
      <dgm:prSet presAssocID="{CA533126-42E0-4D33-8A61-F6C5273A1A9B}" presName="desComposite" presStyleCnt="0"/>
      <dgm:spPr/>
    </dgm:pt>
    <dgm:pt modelId="{B686A6BD-6F72-4603-8FCB-98373006A384}" type="pres">
      <dgm:prSet presAssocID="{CA533126-42E0-4D33-8A61-F6C5273A1A9B}" presName="desCircle" presStyleLbl="node1" presStyleIdx="0" presStyleCnt="4"/>
      <dgm:spPr>
        <a:solidFill>
          <a:srgbClr val="B41F25"/>
        </a:solidFill>
      </dgm:spPr>
    </dgm:pt>
    <dgm:pt modelId="{EA4DAACC-49FD-46DB-8374-4625DF6558FC}" type="pres">
      <dgm:prSet presAssocID="{CA533126-42E0-4D33-8A61-F6C5273A1A9B}" presName="chTx" presStyleLbl="revTx" presStyleIdx="1" presStyleCnt="10"/>
      <dgm:spPr/>
    </dgm:pt>
    <dgm:pt modelId="{991FA7EE-958A-40E6-834D-333953F4DE71}" type="pres">
      <dgm:prSet presAssocID="{CA533126-42E0-4D33-8A61-F6C5273A1A9B}" presName="desTx" presStyleLbl="revTx" presStyleIdx="2" presStyleCnt="10">
        <dgm:presLayoutVars>
          <dgm:bulletEnabled val="1"/>
        </dgm:presLayoutVars>
      </dgm:prSet>
      <dgm:spPr/>
    </dgm:pt>
    <dgm:pt modelId="{32E8B0E1-EC3F-45D2-8061-6B509CD59D76}" type="pres">
      <dgm:prSet presAssocID="{CA533126-42E0-4D33-8A61-F6C5273A1A9B}" presName="desBackupRightNorm" presStyleCnt="0"/>
      <dgm:spPr/>
    </dgm:pt>
    <dgm:pt modelId="{32322917-306A-43C6-A257-D80EE37FAF6D}" type="pres">
      <dgm:prSet presAssocID="{4E9BD7F1-1FEB-4245-9AC2-708335866B81}" presName="desSpace" presStyleCnt="0"/>
      <dgm:spPr/>
    </dgm:pt>
    <dgm:pt modelId="{7E9DDDC1-82DD-4CFC-A19F-7AF594C840EC}" type="pres">
      <dgm:prSet presAssocID="{7305DCC7-1633-4DB2-8034-4CC4CE5F003B}" presName="desBackupLeftNorm" presStyleCnt="0"/>
      <dgm:spPr/>
    </dgm:pt>
    <dgm:pt modelId="{24A7AF2B-9FB9-48A9-BF9E-085EE0CF25AA}" type="pres">
      <dgm:prSet presAssocID="{7305DCC7-1633-4DB2-8034-4CC4CE5F003B}" presName="desComposite" presStyleCnt="0"/>
      <dgm:spPr/>
    </dgm:pt>
    <dgm:pt modelId="{30CD4CF3-E7BD-42CD-9729-A4AAAF433735}" type="pres">
      <dgm:prSet presAssocID="{7305DCC7-1633-4DB2-8034-4CC4CE5F003B}" presName="desCircle" presStyleLbl="node1" presStyleIdx="1" presStyleCnt="4"/>
      <dgm:spPr>
        <a:solidFill>
          <a:srgbClr val="B41F25"/>
        </a:solidFill>
      </dgm:spPr>
    </dgm:pt>
    <dgm:pt modelId="{D3113CD8-9BEB-4733-8636-628B21DD217C}" type="pres">
      <dgm:prSet presAssocID="{7305DCC7-1633-4DB2-8034-4CC4CE5F003B}" presName="chTx" presStyleLbl="revTx" presStyleIdx="3" presStyleCnt="10"/>
      <dgm:spPr/>
    </dgm:pt>
    <dgm:pt modelId="{18AF2745-CC66-49B0-968C-562EA46C24EB}" type="pres">
      <dgm:prSet presAssocID="{7305DCC7-1633-4DB2-8034-4CC4CE5F003B}" presName="desTx" presStyleLbl="revTx" presStyleIdx="4" presStyleCnt="10">
        <dgm:presLayoutVars>
          <dgm:bulletEnabled val="1"/>
        </dgm:presLayoutVars>
      </dgm:prSet>
      <dgm:spPr/>
    </dgm:pt>
    <dgm:pt modelId="{111A991C-E35D-4660-A316-AAD4DC5B7824}" type="pres">
      <dgm:prSet presAssocID="{7305DCC7-1633-4DB2-8034-4CC4CE5F003B}" presName="desBackupRightNorm" presStyleCnt="0"/>
      <dgm:spPr/>
    </dgm:pt>
    <dgm:pt modelId="{CC9EAB8E-EC30-46CA-9CEC-9A7360C69B9E}" type="pres">
      <dgm:prSet presAssocID="{1058A916-609C-42EE-9246-3DB856FEAAD1}" presName="desSpace" presStyleCnt="0"/>
      <dgm:spPr/>
    </dgm:pt>
    <dgm:pt modelId="{77960886-729B-4724-A925-88B7854F56AA}" type="pres">
      <dgm:prSet presAssocID="{49A26C24-6577-44D4-AF7D-4D2C98B8BFD9}" presName="parComposite" presStyleCnt="0"/>
      <dgm:spPr/>
    </dgm:pt>
    <dgm:pt modelId="{88FDCA8A-6C9A-499C-8508-9B655A3DF2CC}" type="pres">
      <dgm:prSet presAssocID="{49A26C24-6577-44D4-AF7D-4D2C98B8BFD9}" presName="parBigCircle" presStyleLbl="node0" presStyleIdx="1" presStyleCnt="2"/>
      <dgm:spPr>
        <a:solidFill>
          <a:srgbClr val="B41F25"/>
        </a:solidFill>
      </dgm:spPr>
    </dgm:pt>
    <dgm:pt modelId="{D0CD6DE3-D355-45DD-B2A0-A4F805178271}" type="pres">
      <dgm:prSet presAssocID="{49A26C24-6577-44D4-AF7D-4D2C98B8BFD9}" presName="parTx" presStyleLbl="revTx" presStyleIdx="5" presStyleCnt="10"/>
      <dgm:spPr/>
    </dgm:pt>
    <dgm:pt modelId="{99F9CC86-E3F9-440F-B188-4290B5432CE9}" type="pres">
      <dgm:prSet presAssocID="{49A26C24-6577-44D4-AF7D-4D2C98B8BFD9}" presName="bSpace" presStyleCnt="0"/>
      <dgm:spPr/>
    </dgm:pt>
    <dgm:pt modelId="{A8C0C769-DE0D-4EA4-A005-A9182634B7F9}" type="pres">
      <dgm:prSet presAssocID="{49A26C24-6577-44D4-AF7D-4D2C98B8BFD9}" presName="parBackupNorm" presStyleCnt="0"/>
      <dgm:spPr/>
    </dgm:pt>
    <dgm:pt modelId="{332CD360-0A0D-433C-B5E8-E0D96D9BB653}" type="pres">
      <dgm:prSet presAssocID="{7AD9B9BC-CEFC-45EA-9E38-39390FD5FA1C}" presName="parSpace" presStyleCnt="0"/>
      <dgm:spPr/>
    </dgm:pt>
    <dgm:pt modelId="{9795127C-CEBF-48B3-8095-3F37FD79FB88}" type="pres">
      <dgm:prSet presAssocID="{B2BB139E-9888-46C0-918F-56744220DB92}" presName="desBackupLeftNorm" presStyleCnt="0"/>
      <dgm:spPr/>
    </dgm:pt>
    <dgm:pt modelId="{694F9356-C53D-4255-9FA8-08A544ECB175}" type="pres">
      <dgm:prSet presAssocID="{B2BB139E-9888-46C0-918F-56744220DB92}" presName="desComposite" presStyleCnt="0"/>
      <dgm:spPr/>
    </dgm:pt>
    <dgm:pt modelId="{1316B2D4-6051-4F0D-B1B9-B88AFB44C872}" type="pres">
      <dgm:prSet presAssocID="{B2BB139E-9888-46C0-918F-56744220DB92}" presName="desCircle" presStyleLbl="node1" presStyleIdx="2" presStyleCnt="4"/>
      <dgm:spPr>
        <a:solidFill>
          <a:srgbClr val="B41F25"/>
        </a:solidFill>
      </dgm:spPr>
    </dgm:pt>
    <dgm:pt modelId="{38AAA209-6DA2-4881-9CD8-C6ABF563AF58}" type="pres">
      <dgm:prSet presAssocID="{B2BB139E-9888-46C0-918F-56744220DB92}" presName="chTx" presStyleLbl="revTx" presStyleIdx="6" presStyleCnt="10"/>
      <dgm:spPr/>
    </dgm:pt>
    <dgm:pt modelId="{0D948C05-F97B-46B0-8135-439E22D82611}" type="pres">
      <dgm:prSet presAssocID="{B2BB139E-9888-46C0-918F-56744220DB92}" presName="desTx" presStyleLbl="revTx" presStyleIdx="7" presStyleCnt="10">
        <dgm:presLayoutVars>
          <dgm:bulletEnabled val="1"/>
        </dgm:presLayoutVars>
      </dgm:prSet>
      <dgm:spPr/>
    </dgm:pt>
    <dgm:pt modelId="{C488EF48-C1FB-453D-B2CC-71250E0C28EF}" type="pres">
      <dgm:prSet presAssocID="{B2BB139E-9888-46C0-918F-56744220DB92}" presName="desBackupRightNorm" presStyleCnt="0"/>
      <dgm:spPr/>
    </dgm:pt>
    <dgm:pt modelId="{01AA1430-6C7D-4918-8BF1-B2BBE5FC40EF}" type="pres">
      <dgm:prSet presAssocID="{0DECA363-4A38-488C-ACE3-05A2F231AF76}" presName="desSpace" presStyleCnt="0"/>
      <dgm:spPr/>
    </dgm:pt>
    <dgm:pt modelId="{27ADD816-D493-478F-88A1-9CB393A3F035}" type="pres">
      <dgm:prSet presAssocID="{E0D50BED-C684-4040-90B0-D0EBF5CF0E57}" presName="desBackupLeftNorm" presStyleCnt="0"/>
      <dgm:spPr/>
    </dgm:pt>
    <dgm:pt modelId="{B0930BC0-23CA-473A-8D88-F594BD1086B6}" type="pres">
      <dgm:prSet presAssocID="{E0D50BED-C684-4040-90B0-D0EBF5CF0E57}" presName="desComposite" presStyleCnt="0"/>
      <dgm:spPr/>
    </dgm:pt>
    <dgm:pt modelId="{680D3D5F-AB6F-40A4-8FFE-4261E7A6F2A5}" type="pres">
      <dgm:prSet presAssocID="{E0D50BED-C684-4040-90B0-D0EBF5CF0E57}" presName="desCircle" presStyleLbl="node1" presStyleIdx="3" presStyleCnt="4"/>
      <dgm:spPr>
        <a:solidFill>
          <a:srgbClr val="B41F25"/>
        </a:solidFill>
      </dgm:spPr>
    </dgm:pt>
    <dgm:pt modelId="{C40DF76A-AF46-4CA7-B92F-C25704A5B65C}" type="pres">
      <dgm:prSet presAssocID="{E0D50BED-C684-4040-90B0-D0EBF5CF0E57}" presName="chTx" presStyleLbl="revTx" presStyleIdx="8" presStyleCnt="10"/>
      <dgm:spPr/>
    </dgm:pt>
    <dgm:pt modelId="{58F3B4A8-8D63-4A47-8FAB-09FC2C8CB5CA}" type="pres">
      <dgm:prSet presAssocID="{E0D50BED-C684-4040-90B0-D0EBF5CF0E57}" presName="desTx" presStyleLbl="revTx" presStyleIdx="9" presStyleCnt="10">
        <dgm:presLayoutVars>
          <dgm:bulletEnabled val="1"/>
        </dgm:presLayoutVars>
      </dgm:prSet>
      <dgm:spPr/>
    </dgm:pt>
    <dgm:pt modelId="{AC932244-E4A4-42A0-AC26-0DCBB3A2FC00}" type="pres">
      <dgm:prSet presAssocID="{E0D50BED-C684-4040-90B0-D0EBF5CF0E57}" presName="desBackupRightNorm" presStyleCnt="0"/>
      <dgm:spPr/>
    </dgm:pt>
    <dgm:pt modelId="{9F612831-57C9-42A3-8784-D0D35C60DC1D}" type="pres">
      <dgm:prSet presAssocID="{7C8FD566-5F63-44B1-A6A2-343A23E0722A}" presName="desSpace" presStyleCnt="0"/>
      <dgm:spPr/>
    </dgm:pt>
  </dgm:ptLst>
  <dgm:cxnLst>
    <dgm:cxn modelId="{179BB208-779D-417D-99B2-26B7768FF895}" type="presOf" srcId="{99C0B0E1-ADD5-4830-95BA-0D3E4F3516EB}" destId="{8DA8A920-841E-4AC1-A764-2C5D1096D68B}" srcOrd="0" destOrd="0" presId="urn:microsoft.com/office/officeart/2008/layout/CircleAccentTimeline"/>
    <dgm:cxn modelId="{967B221E-AE87-4FDF-ACE6-EAA494C67E68}" srcId="{0BE3FA43-CB74-4714-8228-D7D29C7F940A}" destId="{49A26C24-6577-44D4-AF7D-4D2C98B8BFD9}" srcOrd="1" destOrd="0" parTransId="{79FC5864-CFE5-43A6-B9BD-539E35D873FE}" sibTransId="{7AD9B9BC-CEFC-45EA-9E38-39390FD5FA1C}"/>
    <dgm:cxn modelId="{4CCFEB23-C31B-41FD-A9F0-4BF6348016BF}" srcId="{0BE3FA43-CB74-4714-8228-D7D29C7F940A}" destId="{99C0B0E1-ADD5-4830-95BA-0D3E4F3516EB}" srcOrd="0" destOrd="0" parTransId="{489108A3-D15E-46FD-9146-FF8FF901B376}" sibTransId="{B5A7C64E-8AC3-4D61-B91F-C081C762E9EC}"/>
    <dgm:cxn modelId="{BE691733-2982-4BC8-9265-6E40E4A773E1}" type="presOf" srcId="{0BE3FA43-CB74-4714-8228-D7D29C7F940A}" destId="{BF5185E2-57D9-41D8-970F-DB1589F8563D}" srcOrd="0" destOrd="0" presId="urn:microsoft.com/office/officeart/2008/layout/CircleAccentTimeline"/>
    <dgm:cxn modelId="{2020ED6A-AF11-4772-916F-5B9750AFE84F}" srcId="{49A26C24-6577-44D4-AF7D-4D2C98B8BFD9}" destId="{B2BB139E-9888-46C0-918F-56744220DB92}" srcOrd="0" destOrd="0" parTransId="{301F88C6-B6FB-4AF5-8B2C-4D80C4E8CDBF}" sibTransId="{0DECA363-4A38-488C-ACE3-05A2F231AF76}"/>
    <dgm:cxn modelId="{F6161657-E8E9-47D7-85D2-B6F4460AB133}" type="presOf" srcId="{7305DCC7-1633-4DB2-8034-4CC4CE5F003B}" destId="{D3113CD8-9BEB-4733-8636-628B21DD217C}" srcOrd="0" destOrd="0" presId="urn:microsoft.com/office/officeart/2008/layout/CircleAccentTimeline"/>
    <dgm:cxn modelId="{5C2B1990-981E-43F7-B164-CC9C568FA588}" type="presOf" srcId="{49A26C24-6577-44D4-AF7D-4D2C98B8BFD9}" destId="{D0CD6DE3-D355-45DD-B2A0-A4F805178271}" srcOrd="0" destOrd="0" presId="urn:microsoft.com/office/officeart/2008/layout/CircleAccentTimeline"/>
    <dgm:cxn modelId="{D637A79F-B805-465E-B738-79D9BF0208E4}" type="presOf" srcId="{E0D50BED-C684-4040-90B0-D0EBF5CF0E57}" destId="{C40DF76A-AF46-4CA7-B92F-C25704A5B65C}" srcOrd="0" destOrd="0" presId="urn:microsoft.com/office/officeart/2008/layout/CircleAccentTimeline"/>
    <dgm:cxn modelId="{504ACEA8-B58E-4851-A3B3-AC3A3EA4A617}" srcId="{99C0B0E1-ADD5-4830-95BA-0D3E4F3516EB}" destId="{7305DCC7-1633-4DB2-8034-4CC4CE5F003B}" srcOrd="1" destOrd="0" parTransId="{9FA1BDBD-0A1B-4E04-82E8-C6F8E4FED11B}" sibTransId="{1058A916-609C-42EE-9246-3DB856FEAAD1}"/>
    <dgm:cxn modelId="{4276EBBD-8B83-4261-9BFB-9A37C38C154C}" type="presOf" srcId="{CA533126-42E0-4D33-8A61-F6C5273A1A9B}" destId="{EA4DAACC-49FD-46DB-8374-4625DF6558FC}" srcOrd="0" destOrd="0" presId="urn:microsoft.com/office/officeart/2008/layout/CircleAccentTimeline"/>
    <dgm:cxn modelId="{BFC451DA-7367-4164-BBD6-47F71E5A95F6}" srcId="{99C0B0E1-ADD5-4830-95BA-0D3E4F3516EB}" destId="{CA533126-42E0-4D33-8A61-F6C5273A1A9B}" srcOrd="0" destOrd="0" parTransId="{BF269E9D-7FAB-4060-873B-0B25FAD2849A}" sibTransId="{4E9BD7F1-1FEB-4245-9AC2-708335866B81}"/>
    <dgm:cxn modelId="{F7F7D6DE-BB4F-461A-B0AD-D12DF761FAFF}" srcId="{49A26C24-6577-44D4-AF7D-4D2C98B8BFD9}" destId="{E0D50BED-C684-4040-90B0-D0EBF5CF0E57}" srcOrd="1" destOrd="0" parTransId="{E9488C39-9538-489F-9C7C-084206C4573C}" sibTransId="{7C8FD566-5F63-44B1-A6A2-343A23E0722A}"/>
    <dgm:cxn modelId="{39E248DF-0619-4DE8-952C-8A1EE3C39DB8}" type="presOf" srcId="{B2BB139E-9888-46C0-918F-56744220DB92}" destId="{38AAA209-6DA2-4881-9CD8-C6ABF563AF58}" srcOrd="0" destOrd="0" presId="urn:microsoft.com/office/officeart/2008/layout/CircleAccentTimeline"/>
    <dgm:cxn modelId="{16F8BDA1-C817-4B4D-9245-5652B86591E1}" type="presParOf" srcId="{BF5185E2-57D9-41D8-970F-DB1589F8563D}" destId="{EFEEC82B-28E3-48CA-906E-E6264C420C29}" srcOrd="0" destOrd="0" presId="urn:microsoft.com/office/officeart/2008/layout/CircleAccentTimeline"/>
    <dgm:cxn modelId="{649C7619-7A4D-4858-8A8C-CE1EDF6F301E}" type="presParOf" srcId="{EFEEC82B-28E3-48CA-906E-E6264C420C29}" destId="{94EB633C-18BC-448A-B2AC-57E5DC5576C6}" srcOrd="0" destOrd="0" presId="urn:microsoft.com/office/officeart/2008/layout/CircleAccentTimeline"/>
    <dgm:cxn modelId="{5A919DD0-069E-4782-8C00-DC49840EC1F0}" type="presParOf" srcId="{EFEEC82B-28E3-48CA-906E-E6264C420C29}" destId="{8DA8A920-841E-4AC1-A764-2C5D1096D68B}" srcOrd="1" destOrd="0" presId="urn:microsoft.com/office/officeart/2008/layout/CircleAccentTimeline"/>
    <dgm:cxn modelId="{55DB40C8-65B7-4868-B651-3AA8B488B743}" type="presParOf" srcId="{EFEEC82B-28E3-48CA-906E-E6264C420C29}" destId="{5CACA8C4-34CB-4689-BE63-6928B3F5F1A0}" srcOrd="2" destOrd="0" presId="urn:microsoft.com/office/officeart/2008/layout/CircleAccentTimeline"/>
    <dgm:cxn modelId="{A1AF469B-D427-4727-8C76-141ECF9A6B76}" type="presParOf" srcId="{BF5185E2-57D9-41D8-970F-DB1589F8563D}" destId="{F86D4162-A79B-43CD-8A0E-AD09140EB430}" srcOrd="1" destOrd="0" presId="urn:microsoft.com/office/officeart/2008/layout/CircleAccentTimeline"/>
    <dgm:cxn modelId="{0BB98621-8462-4F8C-9B1F-57AB67654D85}" type="presParOf" srcId="{BF5185E2-57D9-41D8-970F-DB1589F8563D}" destId="{D29C828B-EEE6-48CB-A949-8AB20BAEA519}" srcOrd="2" destOrd="0" presId="urn:microsoft.com/office/officeart/2008/layout/CircleAccentTimeline"/>
    <dgm:cxn modelId="{32352575-511A-4C10-AD98-E918BE15740C}" type="presParOf" srcId="{BF5185E2-57D9-41D8-970F-DB1589F8563D}" destId="{9FDA327E-328A-4354-867C-DF76DF823DA2}" srcOrd="3" destOrd="0" presId="urn:microsoft.com/office/officeart/2008/layout/CircleAccentTimeline"/>
    <dgm:cxn modelId="{B35C60BD-1B00-433F-B473-84EF930909CB}" type="presParOf" srcId="{BF5185E2-57D9-41D8-970F-DB1589F8563D}" destId="{0D2A6250-CA50-48B3-A6B3-07133083DF30}" srcOrd="4" destOrd="0" presId="urn:microsoft.com/office/officeart/2008/layout/CircleAccentTimeline"/>
    <dgm:cxn modelId="{3791E36D-D0D5-4A00-AD09-9BC764D2F405}" type="presParOf" srcId="{0D2A6250-CA50-48B3-A6B3-07133083DF30}" destId="{B686A6BD-6F72-4603-8FCB-98373006A384}" srcOrd="0" destOrd="0" presId="urn:microsoft.com/office/officeart/2008/layout/CircleAccentTimeline"/>
    <dgm:cxn modelId="{01D28A87-7248-4AD8-87DC-7ACD6E4F277E}" type="presParOf" srcId="{0D2A6250-CA50-48B3-A6B3-07133083DF30}" destId="{EA4DAACC-49FD-46DB-8374-4625DF6558FC}" srcOrd="1" destOrd="0" presId="urn:microsoft.com/office/officeart/2008/layout/CircleAccentTimeline"/>
    <dgm:cxn modelId="{05DEFAEC-8F2F-4E03-995F-FB4D33C94FB0}" type="presParOf" srcId="{0D2A6250-CA50-48B3-A6B3-07133083DF30}" destId="{991FA7EE-958A-40E6-834D-333953F4DE71}" srcOrd="2" destOrd="0" presId="urn:microsoft.com/office/officeart/2008/layout/CircleAccentTimeline"/>
    <dgm:cxn modelId="{9DC47900-E34E-41C0-84B2-FEF90312CD19}" type="presParOf" srcId="{BF5185E2-57D9-41D8-970F-DB1589F8563D}" destId="{32E8B0E1-EC3F-45D2-8061-6B509CD59D76}" srcOrd="5" destOrd="0" presId="urn:microsoft.com/office/officeart/2008/layout/CircleAccentTimeline"/>
    <dgm:cxn modelId="{C8DD7289-089B-40AA-BE18-C6AB777B5957}" type="presParOf" srcId="{BF5185E2-57D9-41D8-970F-DB1589F8563D}" destId="{32322917-306A-43C6-A257-D80EE37FAF6D}" srcOrd="6" destOrd="0" presId="urn:microsoft.com/office/officeart/2008/layout/CircleAccentTimeline"/>
    <dgm:cxn modelId="{F58D0357-0BA0-4963-9F8C-039ED2E1547A}" type="presParOf" srcId="{BF5185E2-57D9-41D8-970F-DB1589F8563D}" destId="{7E9DDDC1-82DD-4CFC-A19F-7AF594C840EC}" srcOrd="7" destOrd="0" presId="urn:microsoft.com/office/officeart/2008/layout/CircleAccentTimeline"/>
    <dgm:cxn modelId="{11490170-E117-40CC-AE4F-15EAB3B7F017}" type="presParOf" srcId="{BF5185E2-57D9-41D8-970F-DB1589F8563D}" destId="{24A7AF2B-9FB9-48A9-BF9E-085EE0CF25AA}" srcOrd="8" destOrd="0" presId="urn:microsoft.com/office/officeart/2008/layout/CircleAccentTimeline"/>
    <dgm:cxn modelId="{592D08A5-AC15-4C17-A245-ECA22F80E156}" type="presParOf" srcId="{24A7AF2B-9FB9-48A9-BF9E-085EE0CF25AA}" destId="{30CD4CF3-E7BD-42CD-9729-A4AAAF433735}" srcOrd="0" destOrd="0" presId="urn:microsoft.com/office/officeart/2008/layout/CircleAccentTimeline"/>
    <dgm:cxn modelId="{BDF3ED8E-6F88-4620-93F1-624564BC3D63}" type="presParOf" srcId="{24A7AF2B-9FB9-48A9-BF9E-085EE0CF25AA}" destId="{D3113CD8-9BEB-4733-8636-628B21DD217C}" srcOrd="1" destOrd="0" presId="urn:microsoft.com/office/officeart/2008/layout/CircleAccentTimeline"/>
    <dgm:cxn modelId="{AAB12D89-5398-49DD-86EC-4AC80FCE48D3}" type="presParOf" srcId="{24A7AF2B-9FB9-48A9-BF9E-085EE0CF25AA}" destId="{18AF2745-CC66-49B0-968C-562EA46C24EB}" srcOrd="2" destOrd="0" presId="urn:microsoft.com/office/officeart/2008/layout/CircleAccentTimeline"/>
    <dgm:cxn modelId="{5A95963A-3E6B-4B37-A82E-EA7064DF01F5}" type="presParOf" srcId="{BF5185E2-57D9-41D8-970F-DB1589F8563D}" destId="{111A991C-E35D-4660-A316-AAD4DC5B7824}" srcOrd="9" destOrd="0" presId="urn:microsoft.com/office/officeart/2008/layout/CircleAccentTimeline"/>
    <dgm:cxn modelId="{25619FFE-6AE2-4F91-8BC1-142767E527AB}" type="presParOf" srcId="{BF5185E2-57D9-41D8-970F-DB1589F8563D}" destId="{CC9EAB8E-EC30-46CA-9CEC-9A7360C69B9E}" srcOrd="10" destOrd="0" presId="urn:microsoft.com/office/officeart/2008/layout/CircleAccentTimeline"/>
    <dgm:cxn modelId="{344422B3-C34B-45C9-A146-776FF6E75343}" type="presParOf" srcId="{BF5185E2-57D9-41D8-970F-DB1589F8563D}" destId="{77960886-729B-4724-A925-88B7854F56AA}" srcOrd="11" destOrd="0" presId="urn:microsoft.com/office/officeart/2008/layout/CircleAccentTimeline"/>
    <dgm:cxn modelId="{2D7D895D-33A2-4DC7-A9EE-334B24F382D5}" type="presParOf" srcId="{77960886-729B-4724-A925-88B7854F56AA}" destId="{88FDCA8A-6C9A-499C-8508-9B655A3DF2CC}" srcOrd="0" destOrd="0" presId="urn:microsoft.com/office/officeart/2008/layout/CircleAccentTimeline"/>
    <dgm:cxn modelId="{1F23D4FD-B448-4E74-A000-7D5DD6EE9CE6}" type="presParOf" srcId="{77960886-729B-4724-A925-88B7854F56AA}" destId="{D0CD6DE3-D355-45DD-B2A0-A4F805178271}" srcOrd="1" destOrd="0" presId="urn:microsoft.com/office/officeart/2008/layout/CircleAccentTimeline"/>
    <dgm:cxn modelId="{02E5F268-CD58-4A39-9CC5-AA011E44EB41}" type="presParOf" srcId="{77960886-729B-4724-A925-88B7854F56AA}" destId="{99F9CC86-E3F9-440F-B188-4290B5432CE9}" srcOrd="2" destOrd="0" presId="urn:microsoft.com/office/officeart/2008/layout/CircleAccentTimeline"/>
    <dgm:cxn modelId="{76CF9E84-7BB8-4128-9C0B-FB13EA90FA2B}" type="presParOf" srcId="{BF5185E2-57D9-41D8-970F-DB1589F8563D}" destId="{A8C0C769-DE0D-4EA4-A005-A9182634B7F9}" srcOrd="12" destOrd="0" presId="urn:microsoft.com/office/officeart/2008/layout/CircleAccentTimeline"/>
    <dgm:cxn modelId="{3C13AC70-2D3A-475F-B5D1-CFAD5CAE7FA6}" type="presParOf" srcId="{BF5185E2-57D9-41D8-970F-DB1589F8563D}" destId="{332CD360-0A0D-433C-B5E8-E0D96D9BB653}" srcOrd="13" destOrd="0" presId="urn:microsoft.com/office/officeart/2008/layout/CircleAccentTimeline"/>
    <dgm:cxn modelId="{FB61479F-4794-4CC6-9007-E0994B083102}" type="presParOf" srcId="{BF5185E2-57D9-41D8-970F-DB1589F8563D}" destId="{9795127C-CEBF-48B3-8095-3F37FD79FB88}" srcOrd="14" destOrd="0" presId="urn:microsoft.com/office/officeart/2008/layout/CircleAccentTimeline"/>
    <dgm:cxn modelId="{3EF7D428-7CA6-4577-8FA5-102DAC3CB175}" type="presParOf" srcId="{BF5185E2-57D9-41D8-970F-DB1589F8563D}" destId="{694F9356-C53D-4255-9FA8-08A544ECB175}" srcOrd="15" destOrd="0" presId="urn:microsoft.com/office/officeart/2008/layout/CircleAccentTimeline"/>
    <dgm:cxn modelId="{0688EFA4-8479-4A82-B0D2-5922B96C5F1C}" type="presParOf" srcId="{694F9356-C53D-4255-9FA8-08A544ECB175}" destId="{1316B2D4-6051-4F0D-B1B9-B88AFB44C872}" srcOrd="0" destOrd="0" presId="urn:microsoft.com/office/officeart/2008/layout/CircleAccentTimeline"/>
    <dgm:cxn modelId="{EE353B18-7285-4EBC-8F10-3ADDDCD7FCBF}" type="presParOf" srcId="{694F9356-C53D-4255-9FA8-08A544ECB175}" destId="{38AAA209-6DA2-4881-9CD8-C6ABF563AF58}" srcOrd="1" destOrd="0" presId="urn:microsoft.com/office/officeart/2008/layout/CircleAccentTimeline"/>
    <dgm:cxn modelId="{A3879D72-630F-4D58-AA01-3E801BCFECFA}" type="presParOf" srcId="{694F9356-C53D-4255-9FA8-08A544ECB175}" destId="{0D948C05-F97B-46B0-8135-439E22D82611}" srcOrd="2" destOrd="0" presId="urn:microsoft.com/office/officeart/2008/layout/CircleAccentTimeline"/>
    <dgm:cxn modelId="{AD28031F-03DB-4647-A11A-2EDA49E0C319}" type="presParOf" srcId="{BF5185E2-57D9-41D8-970F-DB1589F8563D}" destId="{C488EF48-C1FB-453D-B2CC-71250E0C28EF}" srcOrd="16" destOrd="0" presId="urn:microsoft.com/office/officeart/2008/layout/CircleAccentTimeline"/>
    <dgm:cxn modelId="{E8545C8F-1E84-494E-ACD2-0BCF4A599C3F}" type="presParOf" srcId="{BF5185E2-57D9-41D8-970F-DB1589F8563D}" destId="{01AA1430-6C7D-4918-8BF1-B2BBE5FC40EF}" srcOrd="17" destOrd="0" presId="urn:microsoft.com/office/officeart/2008/layout/CircleAccentTimeline"/>
    <dgm:cxn modelId="{71A38DCA-B134-4779-918C-8CC26BD74B3A}" type="presParOf" srcId="{BF5185E2-57D9-41D8-970F-DB1589F8563D}" destId="{27ADD816-D493-478F-88A1-9CB393A3F035}" srcOrd="18" destOrd="0" presId="urn:microsoft.com/office/officeart/2008/layout/CircleAccentTimeline"/>
    <dgm:cxn modelId="{71852FAE-6848-40C3-BD1E-B7DB6DF66FC6}" type="presParOf" srcId="{BF5185E2-57D9-41D8-970F-DB1589F8563D}" destId="{B0930BC0-23CA-473A-8D88-F594BD1086B6}" srcOrd="19" destOrd="0" presId="urn:microsoft.com/office/officeart/2008/layout/CircleAccentTimeline"/>
    <dgm:cxn modelId="{AD02E99F-D486-4914-BD8E-6DF8F19EA454}" type="presParOf" srcId="{B0930BC0-23CA-473A-8D88-F594BD1086B6}" destId="{680D3D5F-AB6F-40A4-8FFE-4261E7A6F2A5}" srcOrd="0" destOrd="0" presId="urn:microsoft.com/office/officeart/2008/layout/CircleAccentTimeline"/>
    <dgm:cxn modelId="{981F8E03-6B02-4D78-B52C-6D47A1640C47}" type="presParOf" srcId="{B0930BC0-23CA-473A-8D88-F594BD1086B6}" destId="{C40DF76A-AF46-4CA7-B92F-C25704A5B65C}" srcOrd="1" destOrd="0" presId="urn:microsoft.com/office/officeart/2008/layout/CircleAccentTimeline"/>
    <dgm:cxn modelId="{7F8075EA-BB3E-4796-816A-A68D1DEB0693}" type="presParOf" srcId="{B0930BC0-23CA-473A-8D88-F594BD1086B6}" destId="{58F3B4A8-8D63-4A47-8FAB-09FC2C8CB5CA}" srcOrd="2" destOrd="0" presId="urn:microsoft.com/office/officeart/2008/layout/CircleAccentTimeline"/>
    <dgm:cxn modelId="{4F10CA84-C55D-4417-8AE4-0A6E1470581D}" type="presParOf" srcId="{BF5185E2-57D9-41D8-970F-DB1589F8563D}" destId="{AC932244-E4A4-42A0-AC26-0DCBB3A2FC00}" srcOrd="20" destOrd="0" presId="urn:microsoft.com/office/officeart/2008/layout/CircleAccentTimeline"/>
    <dgm:cxn modelId="{B11B1D61-919C-42B0-A1F6-B1AE66E40342}" type="presParOf" srcId="{BF5185E2-57D9-41D8-970F-DB1589F8563D}" destId="{9F612831-57C9-42A3-8784-D0D35C60DC1D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E4E69D-5318-41B2-B0D6-12BE881BE9F4}">
      <dsp:nvSpPr>
        <dsp:cNvPr id="0" name=""/>
        <dsp:cNvSpPr/>
      </dsp:nvSpPr>
      <dsp:spPr>
        <a:xfrm>
          <a:off x="-5017010" y="-975338"/>
          <a:ext cx="5974923" cy="5974923"/>
        </a:xfrm>
        <a:prstGeom prst="blockArc">
          <a:avLst>
            <a:gd name="adj1" fmla="val 18900000"/>
            <a:gd name="adj2" fmla="val 2700000"/>
            <a:gd name="adj3" fmla="val 362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D27C4F-B024-42FF-9D00-B939ABD0DA47}">
      <dsp:nvSpPr>
        <dsp:cNvPr id="0" name=""/>
        <dsp:cNvSpPr/>
      </dsp:nvSpPr>
      <dsp:spPr>
        <a:xfrm>
          <a:off x="501599" y="341162"/>
          <a:ext cx="5968288" cy="6826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877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活动背景介绍</a:t>
          </a:r>
        </a:p>
      </dsp:txBody>
      <dsp:txXfrm>
        <a:off x="501599" y="341162"/>
        <a:ext cx="5968288" cy="682679"/>
      </dsp:txXfrm>
    </dsp:sp>
    <dsp:sp modelId="{09770CD9-2FEB-427E-95A8-DE5DA921ABAA}">
      <dsp:nvSpPr>
        <dsp:cNvPr id="0" name=""/>
        <dsp:cNvSpPr/>
      </dsp:nvSpPr>
      <dsp:spPr>
        <a:xfrm>
          <a:off x="74925" y="255827"/>
          <a:ext cx="853348" cy="853348"/>
        </a:xfrm>
        <a:prstGeom prst="ellipse">
          <a:avLst/>
        </a:prstGeom>
        <a:solidFill>
          <a:srgbClr val="C0504D"/>
        </a:solidFill>
        <a:ln w="25400" cap="flat" cmpd="sng" algn="ctr">
          <a:noFill/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C9B27A-FC0B-4919-8D24-6B8B9C1A74D0}">
      <dsp:nvSpPr>
        <dsp:cNvPr id="0" name=""/>
        <dsp:cNvSpPr/>
      </dsp:nvSpPr>
      <dsp:spPr>
        <a:xfrm>
          <a:off x="892995" y="1365358"/>
          <a:ext cx="5576892" cy="6826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877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活动执行保障</a:t>
          </a:r>
        </a:p>
      </dsp:txBody>
      <dsp:txXfrm>
        <a:off x="892995" y="1365358"/>
        <a:ext cx="5576892" cy="682679"/>
      </dsp:txXfrm>
    </dsp:sp>
    <dsp:sp modelId="{F5B0A5AD-A2A3-49B9-B083-5B39602DF897}">
      <dsp:nvSpPr>
        <dsp:cNvPr id="0" name=""/>
        <dsp:cNvSpPr/>
      </dsp:nvSpPr>
      <dsp:spPr>
        <a:xfrm>
          <a:off x="466320" y="1280023"/>
          <a:ext cx="853348" cy="8533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41F25"/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569F20-C2BD-4625-B814-F046323979DB}">
      <dsp:nvSpPr>
        <dsp:cNvPr id="0" name=""/>
        <dsp:cNvSpPr/>
      </dsp:nvSpPr>
      <dsp:spPr>
        <a:xfrm>
          <a:off x="892995" y="2389554"/>
          <a:ext cx="5576892" cy="6826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877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活动财务预算</a:t>
          </a:r>
        </a:p>
      </dsp:txBody>
      <dsp:txXfrm>
        <a:off x="892995" y="2389554"/>
        <a:ext cx="5576892" cy="682679"/>
      </dsp:txXfrm>
    </dsp:sp>
    <dsp:sp modelId="{4CB36FDB-8BB0-435A-B9E0-258D039A3379}">
      <dsp:nvSpPr>
        <dsp:cNvPr id="0" name=""/>
        <dsp:cNvSpPr/>
      </dsp:nvSpPr>
      <dsp:spPr>
        <a:xfrm>
          <a:off x="466320" y="2304219"/>
          <a:ext cx="853348" cy="853348"/>
        </a:xfrm>
        <a:prstGeom prst="ellipse">
          <a:avLst/>
        </a:prstGeom>
        <a:solidFill>
          <a:srgbClr val="C0504D"/>
        </a:solidFill>
        <a:ln w="25400" cap="flat" cmpd="sng" algn="ctr">
          <a:noFill/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AF3CA2-B383-418F-BEEA-1E18BB94375E}">
      <dsp:nvSpPr>
        <dsp:cNvPr id="0" name=""/>
        <dsp:cNvSpPr/>
      </dsp:nvSpPr>
      <dsp:spPr>
        <a:xfrm>
          <a:off x="501599" y="3413750"/>
          <a:ext cx="5968288" cy="6826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877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活动效果展望</a:t>
          </a:r>
        </a:p>
      </dsp:txBody>
      <dsp:txXfrm>
        <a:off x="501599" y="3413750"/>
        <a:ext cx="5968288" cy="682679"/>
      </dsp:txXfrm>
    </dsp:sp>
    <dsp:sp modelId="{4E6BB68A-2900-4D96-A057-DB9101C238DA}">
      <dsp:nvSpPr>
        <dsp:cNvPr id="0" name=""/>
        <dsp:cNvSpPr/>
      </dsp:nvSpPr>
      <dsp:spPr>
        <a:xfrm>
          <a:off x="74925" y="3328415"/>
          <a:ext cx="853348" cy="8533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B35C2E-6F31-46F6-B206-658557431359}">
      <dsp:nvSpPr>
        <dsp:cNvPr id="0" name=""/>
        <dsp:cNvSpPr/>
      </dsp:nvSpPr>
      <dsp:spPr>
        <a:xfrm rot="16200000">
          <a:off x="-746040" y="746791"/>
          <a:ext cx="3446488" cy="1952904"/>
        </a:xfrm>
        <a:prstGeom prst="flowChartManualOperation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0" rIns="247737" bIns="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预算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 dirty="0"/>
            <a:t>方法一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 dirty="0"/>
            <a:t>方法二</a:t>
          </a:r>
        </a:p>
      </dsp:txBody>
      <dsp:txXfrm rot="5400000">
        <a:off x="752" y="689297"/>
        <a:ext cx="1952904" cy="2067892"/>
      </dsp:txXfrm>
    </dsp:sp>
    <dsp:sp modelId="{21A36F17-F5A7-4098-B505-6D8649D1ED64}">
      <dsp:nvSpPr>
        <dsp:cNvPr id="0" name=""/>
        <dsp:cNvSpPr/>
      </dsp:nvSpPr>
      <dsp:spPr>
        <a:xfrm rot="16200000">
          <a:off x="1353330" y="746791"/>
          <a:ext cx="3446488" cy="1952904"/>
        </a:xfrm>
        <a:prstGeom prst="flowChartManualOperation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0" rIns="247737" bIns="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预算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 dirty="0"/>
            <a:t>方法一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 dirty="0"/>
            <a:t>方法二</a:t>
          </a:r>
        </a:p>
      </dsp:txBody>
      <dsp:txXfrm rot="5400000">
        <a:off x="2100122" y="689297"/>
        <a:ext cx="1952904" cy="2067892"/>
      </dsp:txXfrm>
    </dsp:sp>
    <dsp:sp modelId="{247FCA64-05A5-4B08-A558-BEA697C05433}">
      <dsp:nvSpPr>
        <dsp:cNvPr id="0" name=""/>
        <dsp:cNvSpPr/>
      </dsp:nvSpPr>
      <dsp:spPr>
        <a:xfrm rot="16200000">
          <a:off x="3452702" y="746791"/>
          <a:ext cx="3446488" cy="1952904"/>
        </a:xfrm>
        <a:prstGeom prst="flowChartManualOperation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0" rIns="247737" bIns="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预算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 dirty="0"/>
            <a:t>方法一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 dirty="0"/>
            <a:t>方法二</a:t>
          </a:r>
        </a:p>
      </dsp:txBody>
      <dsp:txXfrm rot="5400000">
        <a:off x="4199494" y="689297"/>
        <a:ext cx="1952904" cy="206789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CFA25C-3108-48D1-BD56-4B871A07DF4C}">
      <dsp:nvSpPr>
        <dsp:cNvPr id="0" name=""/>
        <dsp:cNvSpPr/>
      </dsp:nvSpPr>
      <dsp:spPr>
        <a:xfrm>
          <a:off x="705288" y="1483769"/>
          <a:ext cx="3497805" cy="349780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31AD76-8CF3-41F8-B782-7DE5DF3B7C92}">
      <dsp:nvSpPr>
        <dsp:cNvPr id="0" name=""/>
        <dsp:cNvSpPr/>
      </dsp:nvSpPr>
      <dsp:spPr>
        <a:xfrm rot="16200000">
          <a:off x="-1393394" y="2882891"/>
          <a:ext cx="3497805" cy="699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05" tIns="27305" rIns="27305" bIns="27305" numCol="1" spcCol="1270" anchor="b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>
              <a:solidFill>
                <a:srgbClr val="B41F25"/>
              </a:solidFill>
            </a:rPr>
            <a:t>方案一</a:t>
          </a:r>
        </a:p>
      </dsp:txBody>
      <dsp:txXfrm>
        <a:off x="-1393394" y="2882891"/>
        <a:ext cx="3497805" cy="699561"/>
      </dsp:txXfrm>
    </dsp:sp>
    <dsp:sp modelId="{280D8F79-5B33-4CBC-AEFA-FB99C800C32D}">
      <dsp:nvSpPr>
        <dsp:cNvPr id="0" name=""/>
        <dsp:cNvSpPr/>
      </dsp:nvSpPr>
      <dsp:spPr>
        <a:xfrm>
          <a:off x="4903244" y="1483769"/>
          <a:ext cx="3497805" cy="3497805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70016A-ECFF-43E9-B4D5-5D40D5C7FD6F}">
      <dsp:nvSpPr>
        <dsp:cNvPr id="0" name=""/>
        <dsp:cNvSpPr/>
      </dsp:nvSpPr>
      <dsp:spPr>
        <a:xfrm rot="16200000">
          <a:off x="2804561" y="2882891"/>
          <a:ext cx="3497805" cy="699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05" tIns="27305" rIns="27305" bIns="27305" numCol="1" spcCol="1270" anchor="b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 dirty="0">
              <a:solidFill>
                <a:srgbClr val="B41F25"/>
              </a:solidFill>
            </a:rPr>
            <a:t>方案二</a:t>
          </a:r>
        </a:p>
      </dsp:txBody>
      <dsp:txXfrm>
        <a:off x="2804561" y="2882891"/>
        <a:ext cx="3497805" cy="69956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DFBC2-65DD-4025-96CD-48003BF59E41}">
      <dsp:nvSpPr>
        <dsp:cNvPr id="0" name=""/>
        <dsp:cNvSpPr/>
      </dsp:nvSpPr>
      <dsp:spPr>
        <a:xfrm>
          <a:off x="0" y="474601"/>
          <a:ext cx="66294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94C5B2-7889-44C0-AA26-553531292C79}">
      <dsp:nvSpPr>
        <dsp:cNvPr id="0" name=""/>
        <dsp:cNvSpPr/>
      </dsp:nvSpPr>
      <dsp:spPr>
        <a:xfrm>
          <a:off x="331470" y="17041"/>
          <a:ext cx="4640580" cy="915120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403" tIns="0" rIns="175403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方案一</a:t>
          </a:r>
        </a:p>
      </dsp:txBody>
      <dsp:txXfrm>
        <a:off x="376142" y="61713"/>
        <a:ext cx="4551236" cy="825776"/>
      </dsp:txXfrm>
    </dsp:sp>
    <dsp:sp modelId="{9CEA5659-9EDD-4732-AC52-4AA19B7779A9}">
      <dsp:nvSpPr>
        <dsp:cNvPr id="0" name=""/>
        <dsp:cNvSpPr/>
      </dsp:nvSpPr>
      <dsp:spPr>
        <a:xfrm>
          <a:off x="0" y="1880762"/>
          <a:ext cx="66294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4F13AC-F453-495B-A4BB-D544E82B7625}">
      <dsp:nvSpPr>
        <dsp:cNvPr id="0" name=""/>
        <dsp:cNvSpPr/>
      </dsp:nvSpPr>
      <dsp:spPr>
        <a:xfrm>
          <a:off x="331470" y="1423202"/>
          <a:ext cx="4640580" cy="915120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403" tIns="0" rIns="175403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方案二</a:t>
          </a:r>
        </a:p>
      </dsp:txBody>
      <dsp:txXfrm>
        <a:off x="376142" y="1467874"/>
        <a:ext cx="4551236" cy="825776"/>
      </dsp:txXfrm>
    </dsp:sp>
    <dsp:sp modelId="{64FA47A3-13CC-4DBA-80E4-D017A6CD45DA}">
      <dsp:nvSpPr>
        <dsp:cNvPr id="0" name=""/>
        <dsp:cNvSpPr/>
      </dsp:nvSpPr>
      <dsp:spPr>
        <a:xfrm>
          <a:off x="0" y="3286922"/>
          <a:ext cx="66294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723826-CA81-403B-9F70-DE16EAB9BF10}">
      <dsp:nvSpPr>
        <dsp:cNvPr id="0" name=""/>
        <dsp:cNvSpPr/>
      </dsp:nvSpPr>
      <dsp:spPr>
        <a:xfrm>
          <a:off x="331470" y="2829361"/>
          <a:ext cx="4640580" cy="915120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403" tIns="0" rIns="175403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方案三</a:t>
          </a:r>
        </a:p>
      </dsp:txBody>
      <dsp:txXfrm>
        <a:off x="376142" y="2874033"/>
        <a:ext cx="4551236" cy="82577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0F6295-9B3E-4420-921B-F504FC1E9268}">
      <dsp:nvSpPr>
        <dsp:cNvPr id="0" name=""/>
        <dsp:cNvSpPr/>
      </dsp:nvSpPr>
      <dsp:spPr>
        <a:xfrm>
          <a:off x="0" y="0"/>
          <a:ext cx="8136674" cy="2492261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1608FC-AE44-456C-96B6-2F40961251BB}">
      <dsp:nvSpPr>
        <dsp:cNvPr id="0" name=""/>
        <dsp:cNvSpPr/>
      </dsp:nvSpPr>
      <dsp:spPr>
        <a:xfrm>
          <a:off x="246340" y="332301"/>
          <a:ext cx="1777672" cy="182765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544BA2-B532-40CE-8709-3C86B91827EB}">
      <dsp:nvSpPr>
        <dsp:cNvPr id="0" name=""/>
        <dsp:cNvSpPr/>
      </dsp:nvSpPr>
      <dsp:spPr>
        <a:xfrm rot="10800000">
          <a:off x="246340" y="2492261"/>
          <a:ext cx="1777672" cy="3046097"/>
        </a:xfrm>
        <a:prstGeom prst="round2SameRect">
          <a:avLst>
            <a:gd name="adj1" fmla="val 10500"/>
            <a:gd name="adj2" fmla="val 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500" kern="1200" dirty="0"/>
        </a:p>
      </dsp:txBody>
      <dsp:txXfrm rot="10800000">
        <a:off x="301010" y="2492261"/>
        <a:ext cx="1668332" cy="2991427"/>
      </dsp:txXfrm>
    </dsp:sp>
    <dsp:sp modelId="{3E29C847-EAC7-4CE4-A938-D0DC329A0AEB}">
      <dsp:nvSpPr>
        <dsp:cNvPr id="0" name=""/>
        <dsp:cNvSpPr/>
      </dsp:nvSpPr>
      <dsp:spPr>
        <a:xfrm>
          <a:off x="2201780" y="332301"/>
          <a:ext cx="1777672" cy="182765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6070EA-3A56-4808-AD78-B448629A7E24}">
      <dsp:nvSpPr>
        <dsp:cNvPr id="0" name=""/>
        <dsp:cNvSpPr/>
      </dsp:nvSpPr>
      <dsp:spPr>
        <a:xfrm rot="10800000">
          <a:off x="2201780" y="2492261"/>
          <a:ext cx="1777672" cy="3046097"/>
        </a:xfrm>
        <a:prstGeom prst="round2SameRect">
          <a:avLst>
            <a:gd name="adj1" fmla="val 10500"/>
            <a:gd name="adj2" fmla="val 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500" kern="1200" dirty="0"/>
        </a:p>
      </dsp:txBody>
      <dsp:txXfrm rot="10800000">
        <a:off x="2256450" y="2492261"/>
        <a:ext cx="1668332" cy="2991427"/>
      </dsp:txXfrm>
    </dsp:sp>
    <dsp:sp modelId="{9E4D6112-8230-4EC0-AF82-156F2A00E17B}">
      <dsp:nvSpPr>
        <dsp:cNvPr id="0" name=""/>
        <dsp:cNvSpPr/>
      </dsp:nvSpPr>
      <dsp:spPr>
        <a:xfrm>
          <a:off x="4157220" y="332301"/>
          <a:ext cx="1777672" cy="182765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1C48E5-99BA-4A73-9D75-DDE8E7771113}">
      <dsp:nvSpPr>
        <dsp:cNvPr id="0" name=""/>
        <dsp:cNvSpPr/>
      </dsp:nvSpPr>
      <dsp:spPr>
        <a:xfrm rot="10800000">
          <a:off x="4157220" y="2492261"/>
          <a:ext cx="1777672" cy="3046097"/>
        </a:xfrm>
        <a:prstGeom prst="round2SameRect">
          <a:avLst>
            <a:gd name="adj1" fmla="val 10500"/>
            <a:gd name="adj2" fmla="val 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500" kern="1200" dirty="0"/>
        </a:p>
      </dsp:txBody>
      <dsp:txXfrm rot="10800000">
        <a:off x="4211890" y="2492261"/>
        <a:ext cx="1668332" cy="2991427"/>
      </dsp:txXfrm>
    </dsp:sp>
    <dsp:sp modelId="{BF3F488D-80DE-4767-BA4D-4A3DE467B64D}">
      <dsp:nvSpPr>
        <dsp:cNvPr id="0" name=""/>
        <dsp:cNvSpPr/>
      </dsp:nvSpPr>
      <dsp:spPr>
        <a:xfrm>
          <a:off x="6112660" y="332301"/>
          <a:ext cx="1777672" cy="182765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85425D-298D-469F-9A70-4B52CBC0DE3E}">
      <dsp:nvSpPr>
        <dsp:cNvPr id="0" name=""/>
        <dsp:cNvSpPr/>
      </dsp:nvSpPr>
      <dsp:spPr>
        <a:xfrm rot="10800000">
          <a:off x="6112660" y="2492261"/>
          <a:ext cx="1777672" cy="3046097"/>
        </a:xfrm>
        <a:prstGeom prst="round2SameRect">
          <a:avLst>
            <a:gd name="adj1" fmla="val 10500"/>
            <a:gd name="adj2" fmla="val 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500" kern="1200" dirty="0"/>
        </a:p>
      </dsp:txBody>
      <dsp:txXfrm rot="10800000">
        <a:off x="6167330" y="2492261"/>
        <a:ext cx="1668332" cy="299142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5F047D-9CAB-47DB-9C78-44511196B6A0}">
      <dsp:nvSpPr>
        <dsp:cNvPr id="0" name=""/>
        <dsp:cNvSpPr/>
      </dsp:nvSpPr>
      <dsp:spPr>
        <a:xfrm>
          <a:off x="0" y="0"/>
          <a:ext cx="8128000" cy="5079999"/>
        </a:xfrm>
        <a:prstGeom prst="swooshArrow">
          <a:avLst>
            <a:gd name="adj1" fmla="val 25000"/>
            <a:gd name="adj2" fmla="val 25000"/>
          </a:avLst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829935-27D1-4D34-B199-4FEF2E8F0692}">
      <dsp:nvSpPr>
        <dsp:cNvPr id="0" name=""/>
        <dsp:cNvSpPr/>
      </dsp:nvSpPr>
      <dsp:spPr>
        <a:xfrm>
          <a:off x="1032256" y="3675549"/>
          <a:ext cx="211328" cy="211328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DE50FC-942E-460A-B26C-86A02C573B85}">
      <dsp:nvSpPr>
        <dsp:cNvPr id="0" name=""/>
        <dsp:cNvSpPr/>
      </dsp:nvSpPr>
      <dsp:spPr>
        <a:xfrm>
          <a:off x="1442712" y="3885993"/>
          <a:ext cx="1893824" cy="1468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978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B41F25"/>
              </a:solidFill>
            </a:rPr>
            <a:t>展望一</a:t>
          </a:r>
        </a:p>
      </dsp:txBody>
      <dsp:txXfrm>
        <a:off x="1442712" y="3885993"/>
        <a:ext cx="1893824" cy="1468120"/>
      </dsp:txXfrm>
    </dsp:sp>
    <dsp:sp modelId="{CEF7D2FB-053B-4AA0-ADD7-53431376A488}">
      <dsp:nvSpPr>
        <dsp:cNvPr id="0" name=""/>
        <dsp:cNvSpPr/>
      </dsp:nvSpPr>
      <dsp:spPr>
        <a:xfrm>
          <a:off x="2897632" y="2294805"/>
          <a:ext cx="382016" cy="38201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90FE1E-BD72-4ECE-9024-E46145BA4AFB}">
      <dsp:nvSpPr>
        <dsp:cNvPr id="0" name=""/>
        <dsp:cNvSpPr/>
      </dsp:nvSpPr>
      <dsp:spPr>
        <a:xfrm>
          <a:off x="3355342" y="2655147"/>
          <a:ext cx="1950720" cy="27635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422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B41F25"/>
              </a:solidFill>
            </a:rPr>
            <a:t>展望二</a:t>
          </a:r>
          <a:endParaRPr lang="zh-CN" altLang="en-US" sz="2800" kern="1200" dirty="0"/>
        </a:p>
      </dsp:txBody>
      <dsp:txXfrm>
        <a:off x="3355342" y="2655147"/>
        <a:ext cx="1950720" cy="2763519"/>
      </dsp:txXfrm>
    </dsp:sp>
    <dsp:sp modelId="{D536A55D-2211-4F5B-906A-426B8E5092DA}">
      <dsp:nvSpPr>
        <dsp:cNvPr id="0" name=""/>
        <dsp:cNvSpPr/>
      </dsp:nvSpPr>
      <dsp:spPr>
        <a:xfrm>
          <a:off x="5140960" y="1454573"/>
          <a:ext cx="528320" cy="528320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CC52AD-89D5-4588-AC82-82991A238E7E}">
      <dsp:nvSpPr>
        <dsp:cNvPr id="0" name=""/>
        <dsp:cNvSpPr/>
      </dsp:nvSpPr>
      <dsp:spPr>
        <a:xfrm>
          <a:off x="5426070" y="2135432"/>
          <a:ext cx="1554450" cy="13403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946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B41F25"/>
              </a:solidFill>
            </a:rPr>
            <a:t>展望三</a:t>
          </a:r>
          <a:endParaRPr lang="zh-CN" altLang="en-US" sz="2800" kern="1200" dirty="0"/>
        </a:p>
      </dsp:txBody>
      <dsp:txXfrm>
        <a:off x="5426070" y="2135432"/>
        <a:ext cx="1554450" cy="134039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840A3D-16B5-4DEA-9B20-AD1CCD03077A}">
      <dsp:nvSpPr>
        <dsp:cNvPr id="0" name=""/>
        <dsp:cNvSpPr/>
      </dsp:nvSpPr>
      <dsp:spPr>
        <a:xfrm>
          <a:off x="0" y="270933"/>
          <a:ext cx="4876800" cy="4876800"/>
        </a:xfrm>
        <a:prstGeom prst="pie">
          <a:avLst>
            <a:gd name="adj1" fmla="val 5400000"/>
            <a:gd name="adj2" fmla="val 16200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F09067-F336-4714-992B-F2D13901A1AB}">
      <dsp:nvSpPr>
        <dsp:cNvPr id="0" name=""/>
        <dsp:cNvSpPr/>
      </dsp:nvSpPr>
      <dsp:spPr>
        <a:xfrm>
          <a:off x="2438400" y="270933"/>
          <a:ext cx="5689599" cy="487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>
              <a:solidFill>
                <a:srgbClr val="B41F25"/>
              </a:solidFill>
            </a:rPr>
            <a:t>展望</a:t>
          </a:r>
        </a:p>
      </dsp:txBody>
      <dsp:txXfrm>
        <a:off x="2438400" y="270933"/>
        <a:ext cx="2844799" cy="1463043"/>
      </dsp:txXfrm>
    </dsp:sp>
    <dsp:sp modelId="{5D272DB2-46E8-4A04-A00F-582399FDA64D}">
      <dsp:nvSpPr>
        <dsp:cNvPr id="0" name=""/>
        <dsp:cNvSpPr/>
      </dsp:nvSpPr>
      <dsp:spPr>
        <a:xfrm>
          <a:off x="853441" y="1733976"/>
          <a:ext cx="3169916" cy="3169916"/>
        </a:xfrm>
        <a:prstGeom prst="pie">
          <a:avLst>
            <a:gd name="adj1" fmla="val 5400000"/>
            <a:gd name="adj2" fmla="val 1620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A0154-60EC-4D65-ACB4-3D2F99788B94}">
      <dsp:nvSpPr>
        <dsp:cNvPr id="0" name=""/>
        <dsp:cNvSpPr/>
      </dsp:nvSpPr>
      <dsp:spPr>
        <a:xfrm>
          <a:off x="2438400" y="1733976"/>
          <a:ext cx="5689599" cy="3169916"/>
        </a:xfrm>
        <a:prstGeom prst="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 dirty="0">
              <a:solidFill>
                <a:schemeClr val="bg1"/>
              </a:solidFill>
            </a:rPr>
            <a:t>展望</a:t>
          </a:r>
        </a:p>
      </dsp:txBody>
      <dsp:txXfrm>
        <a:off x="2438400" y="1733976"/>
        <a:ext cx="2844799" cy="1463038"/>
      </dsp:txXfrm>
    </dsp:sp>
    <dsp:sp modelId="{AB2105E1-831B-4E79-B053-4984C321250B}">
      <dsp:nvSpPr>
        <dsp:cNvPr id="0" name=""/>
        <dsp:cNvSpPr/>
      </dsp:nvSpPr>
      <dsp:spPr>
        <a:xfrm>
          <a:off x="1706880" y="3197014"/>
          <a:ext cx="1463038" cy="1463038"/>
        </a:xfrm>
        <a:prstGeom prst="pie">
          <a:avLst>
            <a:gd name="adj1" fmla="val 5400000"/>
            <a:gd name="adj2" fmla="val 16200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52BF73-E650-45BD-A8A7-743C995EED0B}">
      <dsp:nvSpPr>
        <dsp:cNvPr id="0" name=""/>
        <dsp:cNvSpPr/>
      </dsp:nvSpPr>
      <dsp:spPr>
        <a:xfrm>
          <a:off x="2438400" y="3197014"/>
          <a:ext cx="5689599" cy="14630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>
              <a:solidFill>
                <a:srgbClr val="B41F25"/>
              </a:solidFill>
            </a:rPr>
            <a:t>展望</a:t>
          </a:r>
          <a:endParaRPr lang="zh-CN" altLang="en-US" sz="4000" kern="1200" dirty="0"/>
        </a:p>
      </dsp:txBody>
      <dsp:txXfrm>
        <a:off x="2438400" y="3197014"/>
        <a:ext cx="2844799" cy="1463038"/>
      </dsp:txXfrm>
    </dsp:sp>
    <dsp:sp modelId="{1E815320-5FC1-47A9-BA8C-24DF8F8255B9}">
      <dsp:nvSpPr>
        <dsp:cNvPr id="0" name=""/>
        <dsp:cNvSpPr/>
      </dsp:nvSpPr>
      <dsp:spPr>
        <a:xfrm>
          <a:off x="5283200" y="270933"/>
          <a:ext cx="2844799" cy="146304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dirty="0">
              <a:solidFill>
                <a:srgbClr val="C00000"/>
              </a:solidFill>
            </a:rPr>
            <a:t>目标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dirty="0">
              <a:solidFill>
                <a:srgbClr val="C00000"/>
              </a:solidFill>
            </a:rPr>
            <a:t>目标</a:t>
          </a:r>
          <a:endParaRPr lang="zh-CN" altLang="en-US" sz="2000" kern="1200" dirty="0"/>
        </a:p>
      </dsp:txBody>
      <dsp:txXfrm>
        <a:off x="5283200" y="270933"/>
        <a:ext cx="2844799" cy="1463043"/>
      </dsp:txXfrm>
    </dsp:sp>
    <dsp:sp modelId="{DE964B62-6C7B-4F4F-A974-3F2AD256AFDC}">
      <dsp:nvSpPr>
        <dsp:cNvPr id="0" name=""/>
        <dsp:cNvSpPr/>
      </dsp:nvSpPr>
      <dsp:spPr>
        <a:xfrm>
          <a:off x="5283200" y="1733976"/>
          <a:ext cx="2844799" cy="146303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dirty="0">
              <a:solidFill>
                <a:schemeClr val="bg1"/>
              </a:solidFill>
            </a:rPr>
            <a:t>目标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dirty="0">
              <a:solidFill>
                <a:schemeClr val="bg1"/>
              </a:solidFill>
            </a:rPr>
            <a:t>目标</a:t>
          </a:r>
        </a:p>
      </dsp:txBody>
      <dsp:txXfrm>
        <a:off x="5283200" y="1733976"/>
        <a:ext cx="2844799" cy="1463038"/>
      </dsp:txXfrm>
    </dsp:sp>
    <dsp:sp modelId="{DF02B087-07C6-4866-B723-D7F28E4E0233}">
      <dsp:nvSpPr>
        <dsp:cNvPr id="0" name=""/>
        <dsp:cNvSpPr/>
      </dsp:nvSpPr>
      <dsp:spPr>
        <a:xfrm>
          <a:off x="5283200" y="3197014"/>
          <a:ext cx="2844799" cy="146303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dirty="0">
              <a:solidFill>
                <a:srgbClr val="C00000"/>
              </a:solidFill>
            </a:rPr>
            <a:t>目标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 dirty="0">
              <a:solidFill>
                <a:srgbClr val="C00000"/>
              </a:solidFill>
            </a:rPr>
            <a:t>目标</a:t>
          </a:r>
          <a:endParaRPr lang="zh-CN" altLang="en-US" sz="2000" kern="1200" dirty="0"/>
        </a:p>
      </dsp:txBody>
      <dsp:txXfrm>
        <a:off x="5283200" y="3197014"/>
        <a:ext cx="2844799" cy="14630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9AC4C-2676-4297-BC94-A5601D2E5F1A}">
      <dsp:nvSpPr>
        <dsp:cNvPr id="0" name=""/>
        <dsp:cNvSpPr/>
      </dsp:nvSpPr>
      <dsp:spPr>
        <a:xfrm>
          <a:off x="1176337" y="0"/>
          <a:ext cx="4705350" cy="4705350"/>
        </a:xfrm>
        <a:prstGeom prst="diamond">
          <a:avLst/>
        </a:prstGeom>
        <a:solidFill>
          <a:srgbClr val="79462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DD5BD0-0B7B-4EB8-BAB5-F025675D0A33}">
      <dsp:nvSpPr>
        <dsp:cNvPr id="0" name=""/>
        <dsp:cNvSpPr/>
      </dsp:nvSpPr>
      <dsp:spPr>
        <a:xfrm>
          <a:off x="1623345" y="447008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在此键入您的内容</a:t>
          </a:r>
        </a:p>
      </dsp:txBody>
      <dsp:txXfrm>
        <a:off x="1712927" y="536590"/>
        <a:ext cx="1655922" cy="1655922"/>
      </dsp:txXfrm>
    </dsp:sp>
    <dsp:sp modelId="{A0B3167D-56C8-42AF-B389-35EE898BCBBF}">
      <dsp:nvSpPr>
        <dsp:cNvPr id="0" name=""/>
        <dsp:cNvSpPr/>
      </dsp:nvSpPr>
      <dsp:spPr>
        <a:xfrm>
          <a:off x="3599592" y="447008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3689174" y="536590"/>
        <a:ext cx="1655922" cy="1655922"/>
      </dsp:txXfrm>
    </dsp:sp>
    <dsp:sp modelId="{89F05B86-D3DD-4C10-8CB4-3C2E291D923A}">
      <dsp:nvSpPr>
        <dsp:cNvPr id="0" name=""/>
        <dsp:cNvSpPr/>
      </dsp:nvSpPr>
      <dsp:spPr>
        <a:xfrm>
          <a:off x="1623345" y="2423255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1712927" y="2512837"/>
        <a:ext cx="1655922" cy="1655922"/>
      </dsp:txXfrm>
    </dsp:sp>
    <dsp:sp modelId="{006643A5-D715-4D65-87AC-2FBE0444493D}">
      <dsp:nvSpPr>
        <dsp:cNvPr id="0" name=""/>
        <dsp:cNvSpPr/>
      </dsp:nvSpPr>
      <dsp:spPr>
        <a:xfrm>
          <a:off x="3599592" y="2423255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3689174" y="2512837"/>
        <a:ext cx="1655922" cy="16559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9AC4C-2676-4297-BC94-A5601D2E5F1A}">
      <dsp:nvSpPr>
        <dsp:cNvPr id="0" name=""/>
        <dsp:cNvSpPr/>
      </dsp:nvSpPr>
      <dsp:spPr>
        <a:xfrm>
          <a:off x="1176337" y="0"/>
          <a:ext cx="4705350" cy="4705350"/>
        </a:xfrm>
        <a:prstGeom prst="diamond">
          <a:avLst/>
        </a:prstGeom>
        <a:solidFill>
          <a:srgbClr val="79462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DD5BD0-0B7B-4EB8-BAB5-F025675D0A33}">
      <dsp:nvSpPr>
        <dsp:cNvPr id="0" name=""/>
        <dsp:cNvSpPr/>
      </dsp:nvSpPr>
      <dsp:spPr>
        <a:xfrm>
          <a:off x="1623345" y="447008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在此键入您的内容</a:t>
          </a:r>
        </a:p>
      </dsp:txBody>
      <dsp:txXfrm>
        <a:off x="1712927" y="536590"/>
        <a:ext cx="1655922" cy="1655922"/>
      </dsp:txXfrm>
    </dsp:sp>
    <dsp:sp modelId="{A0B3167D-56C8-42AF-B389-35EE898BCBBF}">
      <dsp:nvSpPr>
        <dsp:cNvPr id="0" name=""/>
        <dsp:cNvSpPr/>
      </dsp:nvSpPr>
      <dsp:spPr>
        <a:xfrm>
          <a:off x="3599592" y="447008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3689174" y="536590"/>
        <a:ext cx="1655922" cy="1655922"/>
      </dsp:txXfrm>
    </dsp:sp>
    <dsp:sp modelId="{89F05B86-D3DD-4C10-8CB4-3C2E291D923A}">
      <dsp:nvSpPr>
        <dsp:cNvPr id="0" name=""/>
        <dsp:cNvSpPr/>
      </dsp:nvSpPr>
      <dsp:spPr>
        <a:xfrm>
          <a:off x="1623345" y="2423255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1712927" y="2512837"/>
        <a:ext cx="1655922" cy="1655922"/>
      </dsp:txXfrm>
    </dsp:sp>
    <dsp:sp modelId="{006643A5-D715-4D65-87AC-2FBE0444493D}">
      <dsp:nvSpPr>
        <dsp:cNvPr id="0" name=""/>
        <dsp:cNvSpPr/>
      </dsp:nvSpPr>
      <dsp:spPr>
        <a:xfrm>
          <a:off x="3599592" y="2423255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3689174" y="2512837"/>
        <a:ext cx="1655922" cy="16559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FA65A7-3324-4462-888C-23299857C713}">
      <dsp:nvSpPr>
        <dsp:cNvPr id="0" name=""/>
        <dsp:cNvSpPr/>
      </dsp:nvSpPr>
      <dsp:spPr>
        <a:xfrm>
          <a:off x="0" y="0"/>
          <a:ext cx="6550024" cy="0"/>
        </a:xfrm>
        <a:prstGeom prst="lin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90F0EF-2E52-419B-A1C5-260F86807B43}">
      <dsp:nvSpPr>
        <dsp:cNvPr id="0" name=""/>
        <dsp:cNvSpPr/>
      </dsp:nvSpPr>
      <dsp:spPr>
        <a:xfrm>
          <a:off x="0" y="0"/>
          <a:ext cx="1310004" cy="4366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eaVert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C00000"/>
              </a:solidFill>
            </a:rPr>
            <a:t>键入您的标题</a:t>
          </a:r>
        </a:p>
      </dsp:txBody>
      <dsp:txXfrm>
        <a:off x="0" y="0"/>
        <a:ext cx="1310004" cy="4366683"/>
      </dsp:txXfrm>
    </dsp:sp>
    <dsp:sp modelId="{16BCCB1F-3EB3-4241-8B18-4B06B37A2E04}">
      <dsp:nvSpPr>
        <dsp:cNvPr id="0" name=""/>
        <dsp:cNvSpPr/>
      </dsp:nvSpPr>
      <dsp:spPr>
        <a:xfrm>
          <a:off x="1408255" y="68229"/>
          <a:ext cx="5141768" cy="1364588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  <a:endParaRPr lang="zh-CN" altLang="en-US" sz="2400" kern="1200" dirty="0"/>
        </a:p>
      </dsp:txBody>
      <dsp:txXfrm>
        <a:off x="1408255" y="68229"/>
        <a:ext cx="5141768" cy="1364588"/>
      </dsp:txXfrm>
    </dsp:sp>
    <dsp:sp modelId="{477F3F5F-2A4F-4235-A561-773A85A7E113}">
      <dsp:nvSpPr>
        <dsp:cNvPr id="0" name=""/>
        <dsp:cNvSpPr/>
      </dsp:nvSpPr>
      <dsp:spPr>
        <a:xfrm>
          <a:off x="1310004" y="1432817"/>
          <a:ext cx="524001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00B27E-7DB8-4EB4-93C9-0AB080EC36C5}">
      <dsp:nvSpPr>
        <dsp:cNvPr id="0" name=""/>
        <dsp:cNvSpPr/>
      </dsp:nvSpPr>
      <dsp:spPr>
        <a:xfrm>
          <a:off x="1408255" y="1501047"/>
          <a:ext cx="5141768" cy="1364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C00000"/>
              </a:solidFill>
            </a:rPr>
            <a:t>在此键入您的内容</a:t>
          </a:r>
        </a:p>
      </dsp:txBody>
      <dsp:txXfrm>
        <a:off x="1408255" y="1501047"/>
        <a:ext cx="5141768" cy="1364588"/>
      </dsp:txXfrm>
    </dsp:sp>
    <dsp:sp modelId="{3AE983D7-1CCE-406B-ABDE-E6CF679265F3}">
      <dsp:nvSpPr>
        <dsp:cNvPr id="0" name=""/>
        <dsp:cNvSpPr/>
      </dsp:nvSpPr>
      <dsp:spPr>
        <a:xfrm>
          <a:off x="1310004" y="2865635"/>
          <a:ext cx="524001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6CCA33-06C1-4AF4-914D-1722949412AA}">
      <dsp:nvSpPr>
        <dsp:cNvPr id="0" name=""/>
        <dsp:cNvSpPr/>
      </dsp:nvSpPr>
      <dsp:spPr>
        <a:xfrm>
          <a:off x="1408255" y="2933865"/>
          <a:ext cx="5141768" cy="1364588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  <a:endParaRPr lang="zh-CN" altLang="en-US" sz="2400" kern="1200" dirty="0"/>
        </a:p>
      </dsp:txBody>
      <dsp:txXfrm>
        <a:off x="1408255" y="2933865"/>
        <a:ext cx="5141768" cy="1364588"/>
      </dsp:txXfrm>
    </dsp:sp>
    <dsp:sp modelId="{8576F33F-6E43-4DE5-A2CB-FF767247F396}">
      <dsp:nvSpPr>
        <dsp:cNvPr id="0" name=""/>
        <dsp:cNvSpPr/>
      </dsp:nvSpPr>
      <dsp:spPr>
        <a:xfrm>
          <a:off x="1310004" y="4298453"/>
          <a:ext cx="524001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52F1EA-F32C-46A0-ACE1-A0F66BEA17ED}">
      <dsp:nvSpPr>
        <dsp:cNvPr id="0" name=""/>
        <dsp:cNvSpPr/>
      </dsp:nvSpPr>
      <dsp:spPr>
        <a:xfrm>
          <a:off x="1532940" y="355685"/>
          <a:ext cx="4370425" cy="4370331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 dirty="0"/>
            <a:t>请输入内容</a:t>
          </a:r>
        </a:p>
      </dsp:txBody>
      <dsp:txXfrm>
        <a:off x="2172974" y="995705"/>
        <a:ext cx="3090357" cy="3090291"/>
      </dsp:txXfrm>
    </dsp:sp>
    <dsp:sp modelId="{37496ADC-DE5C-4BBA-B3A8-D9ABBB19ACA7}">
      <dsp:nvSpPr>
        <dsp:cNvPr id="0" name=""/>
        <dsp:cNvSpPr/>
      </dsp:nvSpPr>
      <dsp:spPr>
        <a:xfrm>
          <a:off x="4026611" y="156569"/>
          <a:ext cx="486054" cy="486046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2100E7-E8C2-476E-9C37-5A6D5646886B}">
      <dsp:nvSpPr>
        <dsp:cNvPr id="0" name=""/>
        <dsp:cNvSpPr/>
      </dsp:nvSpPr>
      <dsp:spPr>
        <a:xfrm>
          <a:off x="2875686" y="4401305"/>
          <a:ext cx="351942" cy="352281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EB54C-0233-4A74-BAF2-C58F9D25D46F}">
      <dsp:nvSpPr>
        <dsp:cNvPr id="0" name=""/>
        <dsp:cNvSpPr/>
      </dsp:nvSpPr>
      <dsp:spPr>
        <a:xfrm>
          <a:off x="6184595" y="2129345"/>
          <a:ext cx="351942" cy="352281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9F36CA-0934-4EE4-B734-1644537D5ADC}">
      <dsp:nvSpPr>
        <dsp:cNvPr id="0" name=""/>
        <dsp:cNvSpPr/>
      </dsp:nvSpPr>
      <dsp:spPr>
        <a:xfrm>
          <a:off x="4500473" y="4776051"/>
          <a:ext cx="486054" cy="486046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DF6739-DA1D-4986-A99F-2CAD2DA68289}">
      <dsp:nvSpPr>
        <dsp:cNvPr id="0" name=""/>
        <dsp:cNvSpPr/>
      </dsp:nvSpPr>
      <dsp:spPr>
        <a:xfrm>
          <a:off x="2975660" y="847347"/>
          <a:ext cx="351942" cy="35228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F5AB6C-5991-4561-84BB-51EEF2663AF3}">
      <dsp:nvSpPr>
        <dsp:cNvPr id="0" name=""/>
        <dsp:cNvSpPr/>
      </dsp:nvSpPr>
      <dsp:spPr>
        <a:xfrm>
          <a:off x="1866188" y="2862499"/>
          <a:ext cx="351942" cy="352281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4C9EE3-A763-4F72-9A86-530A6DD6FDCA}">
      <dsp:nvSpPr>
        <dsp:cNvPr id="0" name=""/>
        <dsp:cNvSpPr/>
      </dsp:nvSpPr>
      <dsp:spPr>
        <a:xfrm>
          <a:off x="167436" y="1144489"/>
          <a:ext cx="1776780" cy="177621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请输入内容</a:t>
          </a:r>
        </a:p>
      </dsp:txBody>
      <dsp:txXfrm>
        <a:off x="427639" y="1404609"/>
        <a:ext cx="1256374" cy="1255973"/>
      </dsp:txXfrm>
    </dsp:sp>
    <dsp:sp modelId="{7B0DB727-5CB5-4694-99BC-E4E23E5CB9E7}">
      <dsp:nvSpPr>
        <dsp:cNvPr id="0" name=""/>
        <dsp:cNvSpPr/>
      </dsp:nvSpPr>
      <dsp:spPr>
        <a:xfrm>
          <a:off x="3534867" y="862664"/>
          <a:ext cx="486054" cy="48604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E98B24-BECE-4881-B079-D9DAF5D0783E}">
      <dsp:nvSpPr>
        <dsp:cNvPr id="0" name=""/>
        <dsp:cNvSpPr/>
      </dsp:nvSpPr>
      <dsp:spPr>
        <a:xfrm>
          <a:off x="334060" y="3441466"/>
          <a:ext cx="878636" cy="878661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E26288-16D7-43F2-AC67-81289E0367F8}">
      <dsp:nvSpPr>
        <dsp:cNvPr id="0" name=""/>
        <dsp:cNvSpPr/>
      </dsp:nvSpPr>
      <dsp:spPr>
        <a:xfrm>
          <a:off x="6351219" y="308714"/>
          <a:ext cx="1776780" cy="177621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请输入内容</a:t>
          </a:r>
        </a:p>
      </dsp:txBody>
      <dsp:txXfrm>
        <a:off x="6611422" y="568834"/>
        <a:ext cx="1256374" cy="1255973"/>
      </dsp:txXfrm>
    </dsp:sp>
    <dsp:sp modelId="{0DFFC9CA-25AB-41CA-898E-8871665F3350}">
      <dsp:nvSpPr>
        <dsp:cNvPr id="0" name=""/>
        <dsp:cNvSpPr/>
      </dsp:nvSpPr>
      <dsp:spPr>
        <a:xfrm>
          <a:off x="5558739" y="1535062"/>
          <a:ext cx="486054" cy="486046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94BB99-84B7-4B7D-8C6C-1506149AB6C7}">
      <dsp:nvSpPr>
        <dsp:cNvPr id="0" name=""/>
        <dsp:cNvSpPr/>
      </dsp:nvSpPr>
      <dsp:spPr>
        <a:xfrm>
          <a:off x="0" y="4487078"/>
          <a:ext cx="351942" cy="352281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D9C767-B97C-4745-A989-59892353DF57}">
      <dsp:nvSpPr>
        <dsp:cNvPr id="0" name=""/>
        <dsp:cNvSpPr/>
      </dsp:nvSpPr>
      <dsp:spPr>
        <a:xfrm>
          <a:off x="3509670" y="3985715"/>
          <a:ext cx="351942" cy="352281"/>
        </a:xfrm>
        <a:prstGeom prst="ellipse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BE8C28-3A5E-49B6-89D4-99A7A9FCA168}">
      <dsp:nvSpPr>
        <dsp:cNvPr id="0" name=""/>
        <dsp:cNvSpPr/>
      </dsp:nvSpPr>
      <dsp:spPr>
        <a:xfrm>
          <a:off x="1141442" y="746209"/>
          <a:ext cx="2093953" cy="690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C00000"/>
              </a:solidFill>
            </a:rPr>
            <a:t>请输入内容</a:t>
          </a:r>
        </a:p>
      </dsp:txBody>
      <dsp:txXfrm>
        <a:off x="1141442" y="746209"/>
        <a:ext cx="2093953" cy="690052"/>
      </dsp:txXfrm>
    </dsp:sp>
    <dsp:sp modelId="{E1415D09-78C2-41CE-87A3-2D06D99C4707}">
      <dsp:nvSpPr>
        <dsp:cNvPr id="0" name=""/>
        <dsp:cNvSpPr/>
      </dsp:nvSpPr>
      <dsp:spPr>
        <a:xfrm>
          <a:off x="1141442" y="2201293"/>
          <a:ext cx="2093953" cy="1292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C00000"/>
              </a:solidFill>
            </a:rPr>
            <a:t>请输入内容</a:t>
          </a:r>
        </a:p>
      </dsp:txBody>
      <dsp:txXfrm>
        <a:off x="1141442" y="2201293"/>
        <a:ext cx="2093953" cy="1292822"/>
      </dsp:txXfrm>
    </dsp:sp>
    <dsp:sp modelId="{39B68FC4-40F6-48B3-8F3D-34528A8B8225}">
      <dsp:nvSpPr>
        <dsp:cNvPr id="0" name=""/>
        <dsp:cNvSpPr/>
      </dsp:nvSpPr>
      <dsp:spPr>
        <a:xfrm>
          <a:off x="1139063" y="536337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2C12B4-D430-431D-A853-9523B7518F54}">
      <dsp:nvSpPr>
        <dsp:cNvPr id="0" name=""/>
        <dsp:cNvSpPr/>
      </dsp:nvSpPr>
      <dsp:spPr>
        <a:xfrm>
          <a:off x="1255658" y="303147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372543-3AE1-46D7-8D54-9A9607D2AB2E}">
      <dsp:nvSpPr>
        <dsp:cNvPr id="0" name=""/>
        <dsp:cNvSpPr/>
      </dsp:nvSpPr>
      <dsp:spPr>
        <a:xfrm>
          <a:off x="1535486" y="349785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469576-3060-4D2F-B312-E95622FC9958}">
      <dsp:nvSpPr>
        <dsp:cNvPr id="0" name=""/>
        <dsp:cNvSpPr/>
      </dsp:nvSpPr>
      <dsp:spPr>
        <a:xfrm>
          <a:off x="1768677" y="93276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07127A-7070-407C-9E66-0DACEF791305}">
      <dsp:nvSpPr>
        <dsp:cNvPr id="0" name=""/>
        <dsp:cNvSpPr/>
      </dsp:nvSpPr>
      <dsp:spPr>
        <a:xfrm>
          <a:off x="2071824" y="0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7164C8-1C26-4F95-B82E-9D5D7E757FE2}">
      <dsp:nvSpPr>
        <dsp:cNvPr id="0" name=""/>
        <dsp:cNvSpPr/>
      </dsp:nvSpPr>
      <dsp:spPr>
        <a:xfrm>
          <a:off x="2444928" y="163233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87841D-7803-44E4-A3D9-7176B5F97D02}">
      <dsp:nvSpPr>
        <dsp:cNvPr id="0" name=""/>
        <dsp:cNvSpPr/>
      </dsp:nvSpPr>
      <dsp:spPr>
        <a:xfrm>
          <a:off x="2678119" y="279828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5A5569-2567-46B1-9A61-00B1A3019172}">
      <dsp:nvSpPr>
        <dsp:cNvPr id="0" name=""/>
        <dsp:cNvSpPr/>
      </dsp:nvSpPr>
      <dsp:spPr>
        <a:xfrm>
          <a:off x="3004585" y="536337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8B2DDC-5C18-43E8-9508-5C33D66F918D}">
      <dsp:nvSpPr>
        <dsp:cNvPr id="0" name=""/>
        <dsp:cNvSpPr/>
      </dsp:nvSpPr>
      <dsp:spPr>
        <a:xfrm>
          <a:off x="3144499" y="792847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8B52C6-35EC-452A-ABCC-7FFC0E5CDF1B}">
      <dsp:nvSpPr>
        <dsp:cNvPr id="0" name=""/>
        <dsp:cNvSpPr/>
      </dsp:nvSpPr>
      <dsp:spPr>
        <a:xfrm>
          <a:off x="1931910" y="303147"/>
          <a:ext cx="428308" cy="428308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E63F8B-1713-41EE-B9ED-A97675E95C00}">
      <dsp:nvSpPr>
        <dsp:cNvPr id="0" name=""/>
        <dsp:cNvSpPr/>
      </dsp:nvSpPr>
      <dsp:spPr>
        <a:xfrm>
          <a:off x="1022468" y="1189270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B8B72-196E-4574-9B88-40B8496E0205}">
      <dsp:nvSpPr>
        <dsp:cNvPr id="0" name=""/>
        <dsp:cNvSpPr/>
      </dsp:nvSpPr>
      <dsp:spPr>
        <a:xfrm>
          <a:off x="1162382" y="1399141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E66890-75A6-4F84-A30A-01BBB3FDBEBF}">
      <dsp:nvSpPr>
        <dsp:cNvPr id="0" name=""/>
        <dsp:cNvSpPr/>
      </dsp:nvSpPr>
      <dsp:spPr>
        <a:xfrm>
          <a:off x="1512167" y="1585694"/>
          <a:ext cx="380718" cy="380718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957EC-5919-4566-AB14-A307D48E9258}">
      <dsp:nvSpPr>
        <dsp:cNvPr id="0" name=""/>
        <dsp:cNvSpPr/>
      </dsp:nvSpPr>
      <dsp:spPr>
        <a:xfrm>
          <a:off x="2001867" y="1888841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1F3D03-2BCB-4E4C-B166-4BA683C0BCC0}">
      <dsp:nvSpPr>
        <dsp:cNvPr id="0" name=""/>
        <dsp:cNvSpPr/>
      </dsp:nvSpPr>
      <dsp:spPr>
        <a:xfrm>
          <a:off x="2095143" y="1585694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8959BA-A12E-4EFB-A9E0-9E7F85052BF2}">
      <dsp:nvSpPr>
        <dsp:cNvPr id="0" name=""/>
        <dsp:cNvSpPr/>
      </dsp:nvSpPr>
      <dsp:spPr>
        <a:xfrm>
          <a:off x="2328333" y="1912160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8CD282-0BAD-41C1-8EAA-AC100881A7BC}">
      <dsp:nvSpPr>
        <dsp:cNvPr id="0" name=""/>
        <dsp:cNvSpPr/>
      </dsp:nvSpPr>
      <dsp:spPr>
        <a:xfrm>
          <a:off x="2538205" y="1539056"/>
          <a:ext cx="380718" cy="380718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465EC1-DFAF-49A2-AD11-BD2DCE256DBA}">
      <dsp:nvSpPr>
        <dsp:cNvPr id="0" name=""/>
        <dsp:cNvSpPr/>
      </dsp:nvSpPr>
      <dsp:spPr>
        <a:xfrm>
          <a:off x="3051223" y="1445779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A6C786-FC69-41B4-B5E7-119D24F8DB88}">
      <dsp:nvSpPr>
        <dsp:cNvPr id="0" name=""/>
        <dsp:cNvSpPr/>
      </dsp:nvSpPr>
      <dsp:spPr>
        <a:xfrm>
          <a:off x="3312967" y="349397"/>
          <a:ext cx="768705" cy="1467542"/>
        </a:xfrm>
        <a:prstGeom prst="chevron">
          <a:avLst>
            <a:gd name="adj" fmla="val 6231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63EE1D-6776-4D1C-9431-88AD50B56F44}">
      <dsp:nvSpPr>
        <dsp:cNvPr id="0" name=""/>
        <dsp:cNvSpPr/>
      </dsp:nvSpPr>
      <dsp:spPr>
        <a:xfrm>
          <a:off x="3941908" y="349397"/>
          <a:ext cx="768705" cy="1467542"/>
        </a:xfrm>
        <a:prstGeom prst="chevron">
          <a:avLst>
            <a:gd name="adj" fmla="val 6231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198160-3F57-4390-B657-D637E9E3E86B}">
      <dsp:nvSpPr>
        <dsp:cNvPr id="0" name=""/>
        <dsp:cNvSpPr/>
      </dsp:nvSpPr>
      <dsp:spPr>
        <a:xfrm>
          <a:off x="4867849" y="245286"/>
          <a:ext cx="1781999" cy="1781999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请输入内容</a:t>
          </a:r>
        </a:p>
      </dsp:txBody>
      <dsp:txXfrm>
        <a:off x="5128817" y="506254"/>
        <a:ext cx="1260063" cy="1260063"/>
      </dsp:txXfrm>
    </dsp:sp>
    <dsp:sp modelId="{206EE0FB-E47E-49B9-BC83-7E7E845B0F72}">
      <dsp:nvSpPr>
        <dsp:cNvPr id="0" name=""/>
        <dsp:cNvSpPr/>
      </dsp:nvSpPr>
      <dsp:spPr>
        <a:xfrm>
          <a:off x="4710614" y="2201293"/>
          <a:ext cx="2096469" cy="1292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C00000"/>
              </a:solidFill>
            </a:rPr>
            <a:t>请输入内容</a:t>
          </a:r>
        </a:p>
      </dsp:txBody>
      <dsp:txXfrm>
        <a:off x="4710614" y="2201293"/>
        <a:ext cx="2096469" cy="129282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075291-CFEE-47A2-82B5-00B25F84CB6B}">
      <dsp:nvSpPr>
        <dsp:cNvPr id="0" name=""/>
        <dsp:cNvSpPr/>
      </dsp:nvSpPr>
      <dsp:spPr>
        <a:xfrm rot="5400000">
          <a:off x="-321807" y="1242580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4AC961-FE52-4464-8490-D76827EA0EF6}">
      <dsp:nvSpPr>
        <dsp:cNvPr id="0" name=""/>
        <dsp:cNvSpPr/>
      </dsp:nvSpPr>
      <dsp:spPr>
        <a:xfrm>
          <a:off x="3528" y="327939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37185" y="361596"/>
        <a:ext cx="1847902" cy="1081815"/>
      </dsp:txXfrm>
    </dsp:sp>
    <dsp:sp modelId="{24440EA4-52AD-4E27-BA9C-797EABEE52F6}">
      <dsp:nvSpPr>
        <dsp:cNvPr id="0" name=""/>
        <dsp:cNvSpPr/>
      </dsp:nvSpPr>
      <dsp:spPr>
        <a:xfrm rot="5400000">
          <a:off x="-321807" y="2678992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E8DA07-CE4A-4878-9631-B8FF65544A6D}">
      <dsp:nvSpPr>
        <dsp:cNvPr id="0" name=""/>
        <dsp:cNvSpPr/>
      </dsp:nvSpPr>
      <dsp:spPr>
        <a:xfrm>
          <a:off x="3528" y="1764352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37185" y="1798009"/>
        <a:ext cx="1847902" cy="1081815"/>
      </dsp:txXfrm>
    </dsp:sp>
    <dsp:sp modelId="{046A3C8B-1289-41EC-9AF6-CFB987F262D9}">
      <dsp:nvSpPr>
        <dsp:cNvPr id="0" name=""/>
        <dsp:cNvSpPr/>
      </dsp:nvSpPr>
      <dsp:spPr>
        <a:xfrm>
          <a:off x="396398" y="3397199"/>
          <a:ext cx="2537411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F1BC8-72F8-4CF6-A60C-E38A444A5778}">
      <dsp:nvSpPr>
        <dsp:cNvPr id="0" name=""/>
        <dsp:cNvSpPr/>
      </dsp:nvSpPr>
      <dsp:spPr>
        <a:xfrm>
          <a:off x="3528" y="3200764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37185" y="3234421"/>
        <a:ext cx="1847902" cy="1081815"/>
      </dsp:txXfrm>
    </dsp:sp>
    <dsp:sp modelId="{0152A2DC-B5AA-46FE-A2C1-BBCF017BD077}">
      <dsp:nvSpPr>
        <dsp:cNvPr id="0" name=""/>
        <dsp:cNvSpPr/>
      </dsp:nvSpPr>
      <dsp:spPr>
        <a:xfrm rot="16200000">
          <a:off x="2225430" y="2678992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AB6B61-681E-4620-B072-F10F91225C61}">
      <dsp:nvSpPr>
        <dsp:cNvPr id="0" name=""/>
        <dsp:cNvSpPr/>
      </dsp:nvSpPr>
      <dsp:spPr>
        <a:xfrm>
          <a:off x="2550766" y="3200764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2584423" y="3234421"/>
        <a:ext cx="1847902" cy="1081815"/>
      </dsp:txXfrm>
    </dsp:sp>
    <dsp:sp modelId="{19AAFDA2-9F7C-4D17-A11E-FC77C1F89C07}">
      <dsp:nvSpPr>
        <dsp:cNvPr id="0" name=""/>
        <dsp:cNvSpPr/>
      </dsp:nvSpPr>
      <dsp:spPr>
        <a:xfrm rot="16200000">
          <a:off x="2225430" y="1242580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BE9F85-6A14-4EC8-8C90-7737EDD558F8}">
      <dsp:nvSpPr>
        <dsp:cNvPr id="0" name=""/>
        <dsp:cNvSpPr/>
      </dsp:nvSpPr>
      <dsp:spPr>
        <a:xfrm>
          <a:off x="2550766" y="1764352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2584423" y="1798009"/>
        <a:ext cx="1847902" cy="1081815"/>
      </dsp:txXfrm>
    </dsp:sp>
    <dsp:sp modelId="{39FB26D3-E3C9-4C6D-B59F-77702083F000}">
      <dsp:nvSpPr>
        <dsp:cNvPr id="0" name=""/>
        <dsp:cNvSpPr/>
      </dsp:nvSpPr>
      <dsp:spPr>
        <a:xfrm>
          <a:off x="2943636" y="524374"/>
          <a:ext cx="2537411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E82B85-90E0-4021-87DD-2C0E8DDEE491}">
      <dsp:nvSpPr>
        <dsp:cNvPr id="0" name=""/>
        <dsp:cNvSpPr/>
      </dsp:nvSpPr>
      <dsp:spPr>
        <a:xfrm>
          <a:off x="2550766" y="327939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2584423" y="361596"/>
        <a:ext cx="1847902" cy="1081815"/>
      </dsp:txXfrm>
    </dsp:sp>
    <dsp:sp modelId="{D853C011-E568-472A-B664-8E86F2E2A443}">
      <dsp:nvSpPr>
        <dsp:cNvPr id="0" name=""/>
        <dsp:cNvSpPr/>
      </dsp:nvSpPr>
      <dsp:spPr>
        <a:xfrm rot="5400000">
          <a:off x="4772667" y="1242580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F78838-CB27-45F9-B29D-F5637F9EC2F6}">
      <dsp:nvSpPr>
        <dsp:cNvPr id="0" name=""/>
        <dsp:cNvSpPr/>
      </dsp:nvSpPr>
      <dsp:spPr>
        <a:xfrm>
          <a:off x="5098004" y="327939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5131661" y="361596"/>
        <a:ext cx="1847902" cy="1081815"/>
      </dsp:txXfrm>
    </dsp:sp>
    <dsp:sp modelId="{89005C65-24B9-45F6-B426-8BCA543B9CD2}">
      <dsp:nvSpPr>
        <dsp:cNvPr id="0" name=""/>
        <dsp:cNvSpPr/>
      </dsp:nvSpPr>
      <dsp:spPr>
        <a:xfrm rot="5400000">
          <a:off x="4772667" y="2678992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BE2B6A-C6D8-4794-AA2E-B5CE4B9F6EC8}">
      <dsp:nvSpPr>
        <dsp:cNvPr id="0" name=""/>
        <dsp:cNvSpPr/>
      </dsp:nvSpPr>
      <dsp:spPr>
        <a:xfrm>
          <a:off x="5098004" y="1764352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5131661" y="1798009"/>
        <a:ext cx="1847902" cy="1081815"/>
      </dsp:txXfrm>
    </dsp:sp>
    <dsp:sp modelId="{BBE3F598-F1E1-4E32-9467-5DE99E88B61B}">
      <dsp:nvSpPr>
        <dsp:cNvPr id="0" name=""/>
        <dsp:cNvSpPr/>
      </dsp:nvSpPr>
      <dsp:spPr>
        <a:xfrm>
          <a:off x="5098004" y="3200764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 dirty="0"/>
        </a:p>
      </dsp:txBody>
      <dsp:txXfrm>
        <a:off x="5131661" y="3234421"/>
        <a:ext cx="1847902" cy="108181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61C9D-36EE-4706-853F-6B267FF2171B}">
      <dsp:nvSpPr>
        <dsp:cNvPr id="0" name=""/>
        <dsp:cNvSpPr/>
      </dsp:nvSpPr>
      <dsp:spPr>
        <a:xfrm>
          <a:off x="615" y="1121039"/>
          <a:ext cx="2647156" cy="3176587"/>
        </a:xfrm>
        <a:prstGeom prst="roundRect">
          <a:avLst>
            <a:gd name="adj" fmla="val 5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12446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第一</a:t>
          </a:r>
        </a:p>
      </dsp:txBody>
      <dsp:txXfrm rot="16200000">
        <a:off x="-1037070" y="2158725"/>
        <a:ext cx="2604801" cy="529431"/>
      </dsp:txXfrm>
    </dsp:sp>
    <dsp:sp modelId="{507364E1-FF82-474D-8562-02D62D3149EA}">
      <dsp:nvSpPr>
        <dsp:cNvPr id="0" name=""/>
        <dsp:cNvSpPr/>
      </dsp:nvSpPr>
      <dsp:spPr>
        <a:xfrm>
          <a:off x="530046" y="1121039"/>
          <a:ext cx="1972131" cy="31765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kern="1200" dirty="0"/>
        </a:p>
      </dsp:txBody>
      <dsp:txXfrm>
        <a:off x="530046" y="1121039"/>
        <a:ext cx="1972131" cy="3176587"/>
      </dsp:txXfrm>
    </dsp:sp>
    <dsp:sp modelId="{A307A8D1-EDF5-416A-A063-91A6C5F1953A}">
      <dsp:nvSpPr>
        <dsp:cNvPr id="0" name=""/>
        <dsp:cNvSpPr/>
      </dsp:nvSpPr>
      <dsp:spPr>
        <a:xfrm>
          <a:off x="2740421" y="1121039"/>
          <a:ext cx="2647156" cy="3176587"/>
        </a:xfrm>
        <a:prstGeom prst="roundRect">
          <a:avLst>
            <a:gd name="adj" fmla="val 5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12446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第二</a:t>
          </a:r>
        </a:p>
      </dsp:txBody>
      <dsp:txXfrm rot="16200000">
        <a:off x="1702736" y="2158725"/>
        <a:ext cx="2604801" cy="529431"/>
      </dsp:txXfrm>
    </dsp:sp>
    <dsp:sp modelId="{8D90E0C1-FF9C-41DB-AAAB-72544DA4F924}">
      <dsp:nvSpPr>
        <dsp:cNvPr id="0" name=""/>
        <dsp:cNvSpPr/>
      </dsp:nvSpPr>
      <dsp:spPr>
        <a:xfrm rot="5400000">
          <a:off x="2520299" y="3645011"/>
          <a:ext cx="466715" cy="397073"/>
        </a:xfrm>
        <a:prstGeom prst="flowChartExtract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2DCADF-4DD9-4040-98A6-B1537E63ED07}">
      <dsp:nvSpPr>
        <dsp:cNvPr id="0" name=""/>
        <dsp:cNvSpPr/>
      </dsp:nvSpPr>
      <dsp:spPr>
        <a:xfrm>
          <a:off x="3269853" y="1121039"/>
          <a:ext cx="1972131" cy="31765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kern="1200" dirty="0"/>
        </a:p>
      </dsp:txBody>
      <dsp:txXfrm>
        <a:off x="3269853" y="1121039"/>
        <a:ext cx="1972131" cy="3176587"/>
      </dsp:txXfrm>
    </dsp:sp>
    <dsp:sp modelId="{8A74D853-4B41-4BBC-86BF-050140BA1B78}">
      <dsp:nvSpPr>
        <dsp:cNvPr id="0" name=""/>
        <dsp:cNvSpPr/>
      </dsp:nvSpPr>
      <dsp:spPr>
        <a:xfrm>
          <a:off x="5480228" y="1121039"/>
          <a:ext cx="2647156" cy="3176587"/>
        </a:xfrm>
        <a:prstGeom prst="roundRect">
          <a:avLst>
            <a:gd name="adj" fmla="val 5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12446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第三</a:t>
          </a:r>
        </a:p>
      </dsp:txBody>
      <dsp:txXfrm rot="16200000">
        <a:off x="4442543" y="2158725"/>
        <a:ext cx="2604801" cy="529431"/>
      </dsp:txXfrm>
    </dsp:sp>
    <dsp:sp modelId="{5E0AC11C-8060-4554-9295-5CCAA865C618}">
      <dsp:nvSpPr>
        <dsp:cNvPr id="0" name=""/>
        <dsp:cNvSpPr/>
      </dsp:nvSpPr>
      <dsp:spPr>
        <a:xfrm rot="5400000">
          <a:off x="5260106" y="3645011"/>
          <a:ext cx="466715" cy="397073"/>
        </a:xfrm>
        <a:prstGeom prst="flowChartExtract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BB8D14-A8E0-4B64-9EDD-E42E80285388}">
      <dsp:nvSpPr>
        <dsp:cNvPr id="0" name=""/>
        <dsp:cNvSpPr/>
      </dsp:nvSpPr>
      <dsp:spPr>
        <a:xfrm>
          <a:off x="6009659" y="1121039"/>
          <a:ext cx="1972131" cy="31765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kern="1200" dirty="0"/>
        </a:p>
      </dsp:txBody>
      <dsp:txXfrm>
        <a:off x="6009659" y="1121039"/>
        <a:ext cx="1972131" cy="31765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EB633C-18BC-448A-B2AC-57E5DC5576C6}">
      <dsp:nvSpPr>
        <dsp:cNvPr id="0" name=""/>
        <dsp:cNvSpPr/>
      </dsp:nvSpPr>
      <dsp:spPr>
        <a:xfrm>
          <a:off x="137893" y="2239549"/>
          <a:ext cx="1857661" cy="1857661"/>
        </a:xfrm>
        <a:prstGeom prst="donut">
          <a:avLst>
            <a:gd name="adj" fmla="val 20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A8A920-841E-4AC1-A764-2C5D1096D68B}">
      <dsp:nvSpPr>
        <dsp:cNvPr id="0" name=""/>
        <dsp:cNvSpPr/>
      </dsp:nvSpPr>
      <dsp:spPr>
        <a:xfrm rot="17700000">
          <a:off x="792449" y="725176"/>
          <a:ext cx="2309279" cy="1112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0" rIns="0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B41F25"/>
              </a:solidFill>
            </a:rPr>
            <a:t>方法一</a:t>
          </a:r>
        </a:p>
      </dsp:txBody>
      <dsp:txXfrm>
        <a:off x="792449" y="725176"/>
        <a:ext cx="2309279" cy="1112894"/>
      </dsp:txXfrm>
    </dsp:sp>
    <dsp:sp modelId="{B686A6BD-6F72-4603-8FCB-98373006A384}">
      <dsp:nvSpPr>
        <dsp:cNvPr id="0" name=""/>
        <dsp:cNvSpPr/>
      </dsp:nvSpPr>
      <dsp:spPr>
        <a:xfrm>
          <a:off x="2135480" y="2686258"/>
          <a:ext cx="964243" cy="96424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4DAACC-49FD-46DB-8374-4625DF6558FC}">
      <dsp:nvSpPr>
        <dsp:cNvPr id="0" name=""/>
        <dsp:cNvSpPr/>
      </dsp:nvSpPr>
      <dsp:spPr>
        <a:xfrm rot="17700000">
          <a:off x="993466" y="4028333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800" bIns="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B41F25"/>
              </a:solidFill>
            </a:rPr>
            <a:t>想法</a:t>
          </a:r>
        </a:p>
      </dsp:txBody>
      <dsp:txXfrm>
        <a:off x="993466" y="4028333"/>
        <a:ext cx="1997635" cy="963184"/>
      </dsp:txXfrm>
    </dsp:sp>
    <dsp:sp modelId="{991FA7EE-958A-40E6-834D-333953F4DE71}">
      <dsp:nvSpPr>
        <dsp:cNvPr id="0" name=""/>
        <dsp:cNvSpPr/>
      </dsp:nvSpPr>
      <dsp:spPr>
        <a:xfrm rot="17700000">
          <a:off x="2244104" y="1345242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D4CF3-E7BD-42CD-9729-A4AAAF433735}">
      <dsp:nvSpPr>
        <dsp:cNvPr id="0" name=""/>
        <dsp:cNvSpPr/>
      </dsp:nvSpPr>
      <dsp:spPr>
        <a:xfrm>
          <a:off x="3239501" y="2686258"/>
          <a:ext cx="964243" cy="96424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113CD8-9BEB-4733-8636-628B21DD217C}">
      <dsp:nvSpPr>
        <dsp:cNvPr id="0" name=""/>
        <dsp:cNvSpPr/>
      </dsp:nvSpPr>
      <dsp:spPr>
        <a:xfrm rot="17700000">
          <a:off x="2097487" y="4028333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800" bIns="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B41F25"/>
              </a:solidFill>
            </a:rPr>
            <a:t>想法</a:t>
          </a:r>
          <a:endParaRPr lang="zh-CN" altLang="en-US" sz="2000" kern="1200" dirty="0"/>
        </a:p>
      </dsp:txBody>
      <dsp:txXfrm>
        <a:off x="2097487" y="4028333"/>
        <a:ext cx="1997635" cy="963184"/>
      </dsp:txXfrm>
    </dsp:sp>
    <dsp:sp modelId="{18AF2745-CC66-49B0-968C-562EA46C24EB}">
      <dsp:nvSpPr>
        <dsp:cNvPr id="0" name=""/>
        <dsp:cNvSpPr/>
      </dsp:nvSpPr>
      <dsp:spPr>
        <a:xfrm rot="17700000">
          <a:off x="3348125" y="1345242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FDCA8A-6C9A-499C-8508-9B655A3DF2CC}">
      <dsp:nvSpPr>
        <dsp:cNvPr id="0" name=""/>
        <dsp:cNvSpPr/>
      </dsp:nvSpPr>
      <dsp:spPr>
        <a:xfrm>
          <a:off x="4343671" y="2239549"/>
          <a:ext cx="1857661" cy="1857661"/>
        </a:xfrm>
        <a:prstGeom prst="donut">
          <a:avLst>
            <a:gd name="adj" fmla="val 20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CD6DE3-D355-45DD-B2A0-A4F805178271}">
      <dsp:nvSpPr>
        <dsp:cNvPr id="0" name=""/>
        <dsp:cNvSpPr/>
      </dsp:nvSpPr>
      <dsp:spPr>
        <a:xfrm rot="17700000">
          <a:off x="4998227" y="725176"/>
          <a:ext cx="2309279" cy="1112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B41F25"/>
              </a:solidFill>
            </a:rPr>
            <a:t>方法一</a:t>
          </a:r>
          <a:endParaRPr lang="zh-CN" altLang="en-US" sz="2400" kern="1200" dirty="0"/>
        </a:p>
      </dsp:txBody>
      <dsp:txXfrm>
        <a:off x="4998227" y="725176"/>
        <a:ext cx="2309279" cy="1112894"/>
      </dsp:txXfrm>
    </dsp:sp>
    <dsp:sp modelId="{1316B2D4-6051-4F0D-B1B9-B88AFB44C872}">
      <dsp:nvSpPr>
        <dsp:cNvPr id="0" name=""/>
        <dsp:cNvSpPr/>
      </dsp:nvSpPr>
      <dsp:spPr>
        <a:xfrm>
          <a:off x="6341258" y="2686258"/>
          <a:ext cx="964243" cy="96424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AAA209-6DA2-4881-9CD8-C6ABF563AF58}">
      <dsp:nvSpPr>
        <dsp:cNvPr id="0" name=""/>
        <dsp:cNvSpPr/>
      </dsp:nvSpPr>
      <dsp:spPr>
        <a:xfrm rot="17700000">
          <a:off x="5199243" y="4028333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800" bIns="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B41F25"/>
              </a:solidFill>
            </a:rPr>
            <a:t>想法</a:t>
          </a:r>
          <a:endParaRPr lang="zh-CN" altLang="en-US" sz="2000" kern="1200" dirty="0"/>
        </a:p>
      </dsp:txBody>
      <dsp:txXfrm>
        <a:off x="5199243" y="4028333"/>
        <a:ext cx="1997635" cy="963184"/>
      </dsp:txXfrm>
    </dsp:sp>
    <dsp:sp modelId="{0D948C05-F97B-46B0-8135-439E22D82611}">
      <dsp:nvSpPr>
        <dsp:cNvPr id="0" name=""/>
        <dsp:cNvSpPr/>
      </dsp:nvSpPr>
      <dsp:spPr>
        <a:xfrm rot="17700000">
          <a:off x="6449881" y="1345242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0D3D5F-AB6F-40A4-8FFE-4261E7A6F2A5}">
      <dsp:nvSpPr>
        <dsp:cNvPr id="0" name=""/>
        <dsp:cNvSpPr/>
      </dsp:nvSpPr>
      <dsp:spPr>
        <a:xfrm>
          <a:off x="7445279" y="2686258"/>
          <a:ext cx="964243" cy="96424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0DF76A-AF46-4CA7-B92F-C25704A5B65C}">
      <dsp:nvSpPr>
        <dsp:cNvPr id="0" name=""/>
        <dsp:cNvSpPr/>
      </dsp:nvSpPr>
      <dsp:spPr>
        <a:xfrm rot="17700000">
          <a:off x="6303264" y="4028333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800" bIns="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B41F25"/>
              </a:solidFill>
            </a:rPr>
            <a:t>想法</a:t>
          </a:r>
          <a:endParaRPr lang="zh-CN" altLang="en-US" sz="2000" kern="1200" dirty="0"/>
        </a:p>
      </dsp:txBody>
      <dsp:txXfrm>
        <a:off x="6303264" y="4028333"/>
        <a:ext cx="1997635" cy="963184"/>
      </dsp:txXfrm>
    </dsp:sp>
    <dsp:sp modelId="{58F3B4A8-8D63-4A47-8FAB-09FC2C8CB5CA}">
      <dsp:nvSpPr>
        <dsp:cNvPr id="0" name=""/>
        <dsp:cNvSpPr/>
      </dsp:nvSpPr>
      <dsp:spPr>
        <a:xfrm rot="17700000">
          <a:off x="7553902" y="1345242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PictureAccentBlocks">
  <dgm:title val=""/>
  <dgm:desc val=""/>
  <dgm:catLst>
    <dgm:cat type="picture" pri="12000"/>
    <dgm:cat type="pictureconvert" pri="1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gt" val="5">
        <dgm:choose name="Name3">
          <dgm:if name="Name4" func="var" arg="dir" op="equ" val="norm">
            <dgm:alg type="snake">
              <dgm:param type="bkpt" val="fixed"/>
              <dgm:param type="bkPtFixedVal" val="3"/>
              <dgm:param type="off" val="off"/>
              <dgm:param type="grDir" val="bL"/>
              <dgm:param type="horzAlign" val="r"/>
              <dgm:param type="vertAlign" val="b"/>
            </dgm:alg>
          </dgm:if>
          <dgm:else name="Name5">
            <dgm:alg type="snake">
              <dgm:param type="bkpt" val="fixed"/>
              <dgm:param type="bkPtFixedVal" val="3"/>
              <dgm:param type="off" val="off"/>
              <dgm:param type="grDir" val="bR"/>
              <dgm:param type="horzAlign" val="l"/>
              <dgm:param type="vertAlign" val="b"/>
            </dgm:alg>
          </dgm:else>
        </dgm:choose>
      </dgm:if>
      <dgm:else name="Name6">
        <dgm:choose name="Name7">
          <dgm:if name="Name8" func="var" arg="dir" op="equ" val="norm">
            <dgm:alg type="snake">
              <dgm:param type="bkpt" val="fixed"/>
              <dgm:param type="bkPtFixedVal" val="2"/>
              <dgm:param type="off" val="off"/>
              <dgm:param type="grDir" val="bL"/>
              <dgm:param type="horzAlign" val="r"/>
              <dgm:param type="vertAlign" val="b"/>
            </dgm:alg>
          </dgm:if>
          <dgm:else name="Name9">
            <dgm:alg type="snake">
              <dgm:param type="bkpt" val="fixed"/>
              <dgm:param type="bkPtFixedVal" val="2"/>
              <dgm:param type="off" val="off"/>
              <dgm:param type="grDir" val="bR"/>
              <dgm:param type="horzAlign" val="l"/>
              <dgm:param type="vertAlign" val="b"/>
            </dgm:alg>
          </dgm:else>
        </dgm:choose>
      </dgm:else>
    </dgm:choose>
    <dgm:shape xmlns:r="http://schemas.openxmlformats.org/officeDocument/2006/relationships" r:blip="">
      <dgm:adjLst/>
    </dgm:shape>
    <dgm:constrLst>
      <dgm:constr type="alignOff" val="1"/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13"/>
      <dgm:constr type="w" for="ch" forName="sibTrans" refType="w" refFor="ch" refForName="composite" op="equ" fact="0.000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2"/>
        </dgm:alg>
        <dgm:shape xmlns:r="http://schemas.openxmlformats.org/officeDocument/2006/relationships" r:blip="">
          <dgm:adjLst/>
        </dgm:shape>
        <dgm:choose name="Name10">
          <dgm:if name="Name11" func="var" arg="dir" op="equ" val="norm">
            <dgm:constrLst>
              <dgm:constr type="l" for="ch" forName="Image" refType="w" refFor="ch" refForName="Image" fact="0.2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fact="0"/>
              <dgm:constr type="t" for="ch" forName="Parent" refType="h" fact="0"/>
              <dgm:constr type="w" for="ch" forName="Parent" refType="h" refFor="ch" refForName="Image" op="equ" fact="0.2"/>
              <dgm:constr type="h" for="ch" forName="Parent" refType="h" refFor="ch" refForName="Image" op="equ"/>
            </dgm:constrLst>
          </dgm:if>
          <dgm:else name="Name12">
            <dgm:constrLst>
              <dgm:constr type="l" for="ch" forName="Image" refType="w" fact="0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refFor="ch" refForName="Image"/>
              <dgm:constr type="t" for="ch" forName="Parent" refType="h" fact="0"/>
              <dgm:constr type="w" for="ch" forName="Parent" refType="w" refFor="ch" refForName="Image" fact="0.2"/>
              <dgm:constr type="h" for="ch" forName="Parent" refType="h" refFor="ch" refForName="Image"/>
            </dgm:constrLst>
          </dgm:else>
        </dgm:choose>
        <dgm:layoutNode name="Image" styleLbl="alig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revTx">
          <dgm:varLst>
            <dgm:bulletEnabled val="1"/>
          </dgm:varLst>
          <dgm:alg type="tx">
            <dgm:param type="autoTxRot" val="grav"/>
            <dgm:param type="parTxLTRAlign" val="l"/>
            <dgm:param type="txAnchorVertCh" val="b"/>
            <dgm:param type="txAnchorVert" val="b"/>
          </dgm:alg>
          <dgm:choose name="Name13">
            <dgm:if name="Name14" func="var" arg="dir" op="equ" val="norm">
              <dgm:shape xmlns:r="http://schemas.openxmlformats.org/officeDocument/2006/relationships" type="rect" r:blip="" rot="270">
                <dgm:adjLst/>
              </dgm:shape>
            </dgm:if>
            <dgm:else name="Name15">
              <dgm:shape xmlns:r="http://schemas.openxmlformats.org/officeDocument/2006/relationships" type="rect" r:blip="" rot="90">
                <dgm:adjLst/>
              </dgm:shape>
            </dgm:else>
          </dgm:choose>
          <dgm:presOf axis="desOr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type="round2SameRect" r:blip="" rot="180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parTxLTRAlign" val="r"/>
                    <dgm:param type="parTxRTLAlign" val="r"/>
                    <dgm:param type="txAnchorVert" val="t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5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9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2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3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45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49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5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6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71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75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8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9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01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05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14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18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27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31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44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48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57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61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70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74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83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87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96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200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nodeVertAlign" val="t"/>
          <dgm:param type="fallback" val="2D"/>
        </dgm:alg>
      </dgm:if>
      <dgm:else name="Name3">
        <dgm:alg type="lin">
          <dgm:param type="linDir" val="from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type="chevron" r:blip="" rot="180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type="chevron" r:blip="" rot="180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bkpt" val="bal"/>
          <dgm:param type="contDir" val="revDir"/>
          <dgm:param type="grDir" val="tL"/>
          <dgm:param type="flowDir" val="col"/>
        </dgm:alg>
      </dgm:if>
      <dgm:else name="Name3">
        <dgm:alg type="snake">
          <dgm:param type="bkpt" val="bal"/>
          <dgm:param type="contDir" val="revDir"/>
          <dgm:param type="grDir" val="tR"/>
          <dgm:param type="flowDir" val="co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Sty" val="noArr"/>
                <dgm:param type="endSty" val="noArr"/>
                <dgm:param type="begPts" val="auto auto tCtr"/>
                <dgm:param type="endPts" val="auto auto bCt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Sty" val="noArr"/>
                <dgm:param type="endSty" val="noArr"/>
                <dgm:param type="begPts" val="auto auto tCtr"/>
                <dgm:param type="endPts" val="auto auto b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parTxLTRAlign" val="r"/>
                <dgm:param type="parTxRTLAlign" val="r"/>
                <dgm:param type="txAnchorVert" val="t"/>
              </dgm:alg>
              <dgm:shape xmlns:r="http://schemas.openxmlformats.org/officeDocument/2006/relationships" type="rect" r:blip="" rot="270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l"/>
                <dgm:param type="parTxRTLAlign" val="l"/>
                <dgm:param type="txAnchorVert" val="t"/>
              </dgm:alg>
              <dgm:shape xmlns:r="http://schemas.openxmlformats.org/officeDocument/2006/relationships" type="rect" r:blip="" rot="90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type="flowChartExtract" r:blip="" rot="90">
                  <dgm:adjLst/>
                </dgm:shape>
              </dgm:if>
              <dgm:else name="Name17">
                <dgm:shape xmlns:r="http://schemas.openxmlformats.org/officeDocument/2006/relationships" type="flowChartExtract" r:blip="" rot="-90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nodeVertAlign" val="b"/>
          <dgm:param type="fallback" val="2D"/>
        </dgm:alg>
      </dgm:if>
      <dgm:else name="Name3">
        <dgm:alg type="lin">
          <dgm:param type="linDir" val="fromR"/>
          <dgm:param type="nodeVertAlign" val="b"/>
          <dgm:param type="fallback" val="2D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type="rect" r:blip="" rot="295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type="rect" r:blip="" rot="65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Ch" val="mid"/>
                  <dgm:param type="txAnchorVert" val="mid"/>
                </dgm:alg>
                <dgm:shape xmlns:r="http://schemas.openxmlformats.org/officeDocument/2006/relationships" type="rect" r:blip="" rot="295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Ch" val="mid"/>
                  <dgm:param type="txAnchorVert" val="mid"/>
                </dgm:alg>
                <dgm:shape xmlns:r="http://schemas.openxmlformats.org/officeDocument/2006/relationships" type="rect" r:blip="" rot="65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type="rect" r:blip="" rot="295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type="rect" r:blip="" rot="65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82F23-F6B5-4A19-B5B1-4237D5214D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DDDA-CF2F-40BE-9E44-5CA40638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0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3" Type="http://schemas.openxmlformats.org/officeDocument/2006/relationships/diagramData" Target="../diagrams/data10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3.xml"/><Relationship Id="rId8" Type="http://schemas.openxmlformats.org/officeDocument/2006/relationships/diagramQuickStyle" Target="../diagrams/quickStyle3.xml"/><Relationship Id="rId7" Type="http://schemas.openxmlformats.org/officeDocument/2006/relationships/diagramLayout" Target="../diagrams/layout3.xml"/><Relationship Id="rId6" Type="http://schemas.openxmlformats.org/officeDocument/2006/relationships/diagramData" Target="../diagrams/data3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4.png"/><Relationship Id="rId10" Type="http://schemas.microsoft.com/office/2007/relationships/diagramDrawing" Target="../diagrams/drawing3.xml"/><Relationship Id="rId1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3" Type="http://schemas.openxmlformats.org/officeDocument/2006/relationships/diagramData" Target="../diagrams/data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3" Type="http://schemas.openxmlformats.org/officeDocument/2006/relationships/diagramData" Target="../diagrams/data6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纯音乐 - 圣诞节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39115" y="5921399"/>
            <a:ext cx="487363" cy="48736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0" y="1458491"/>
            <a:ext cx="12192000" cy="0"/>
          </a:xfrm>
          <a:prstGeom prst="line">
            <a:avLst/>
          </a:prstGeom>
          <a:ln w="136525">
            <a:solidFill>
              <a:srgbClr val="3141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9275199" y="0"/>
            <a:ext cx="0" cy="6858000"/>
          </a:xfrm>
          <a:prstGeom prst="line">
            <a:avLst/>
          </a:prstGeom>
          <a:ln w="136525">
            <a:solidFill>
              <a:srgbClr val="3141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938845" y="2120406"/>
            <a:ext cx="9792515" cy="3206736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9614">
            <a:off x="8310191" y="974898"/>
            <a:ext cx="2215723" cy="258430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5755" y="3836469"/>
            <a:ext cx="2619531" cy="31665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0407">
            <a:off x="614468" y="244750"/>
            <a:ext cx="4488762" cy="19300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744" y="2507063"/>
            <a:ext cx="6645791" cy="2255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活动执行保障</a:t>
            </a:r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1658130"/>
            <a:ext cx="5200650" cy="346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: 圆角 5"/>
          <p:cNvSpPr/>
          <p:nvPr/>
        </p:nvSpPr>
        <p:spPr>
          <a:xfrm>
            <a:off x="6067424" y="1533525"/>
            <a:ext cx="5800725" cy="4819649"/>
          </a:xfrm>
          <a:prstGeom prst="round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15150" y="2190750"/>
            <a:ext cx="4419600" cy="325018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极简主义设计，简约风潮所向，通用设计，完美兼备，打造最实用，最具特色的演示文稿，让你的演示卓越非凡。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236" y="3674235"/>
            <a:ext cx="3444247" cy="3057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活动执行保障</a:t>
            </a:r>
            <a:endParaRPr lang="zh-CN" altLang="en-US" sz="32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669925" y="1654130"/>
          <a:ext cx="7016750" cy="4677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5889">
            <a:off x="7373938" y="2152372"/>
            <a:ext cx="4923644" cy="4923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活动执行保障</a:t>
            </a:r>
            <a:endParaRPr lang="zh-CN" altLang="en-US" sz="32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032000" y="86599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78" y="5569174"/>
            <a:ext cx="4792606" cy="12888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481" y="5569174"/>
            <a:ext cx="4792606" cy="12888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63"/>
          <a:stretch>
            <a:fillRect/>
          </a:stretch>
        </p:blipFill>
        <p:spPr>
          <a:xfrm>
            <a:off x="9956884" y="5569174"/>
            <a:ext cx="2235116" cy="128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活动执行保障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929" y="1449360"/>
            <a:ext cx="2066142" cy="1846290"/>
          </a:xfrm>
          <a:prstGeom prst="rect">
            <a:avLst/>
          </a:prstGeom>
        </p:spPr>
      </p:pic>
      <p:graphicFrame>
        <p:nvGraphicFramePr>
          <p:cNvPr id="5" name="图示 4"/>
          <p:cNvGraphicFramePr/>
          <p:nvPr/>
        </p:nvGraphicFramePr>
        <p:xfrm>
          <a:off x="1880796" y="1400955"/>
          <a:ext cx="9549204" cy="5618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活动执行保障</a:t>
            </a:r>
            <a:endParaRPr lang="zh-CN" altLang="en-US" sz="32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8078" y="3655185"/>
            <a:ext cx="3444247" cy="3057150"/>
          </a:xfrm>
          <a:prstGeom prst="rect">
            <a:avLst/>
          </a:prstGeom>
        </p:spPr>
      </p:pic>
      <p:graphicFrame>
        <p:nvGraphicFramePr>
          <p:cNvPr id="19" name="图表 18"/>
          <p:cNvGraphicFramePr/>
          <p:nvPr/>
        </p:nvGraphicFramePr>
        <p:xfrm>
          <a:off x="4156075" y="1439333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130" y="1352549"/>
            <a:ext cx="3738561" cy="1313861"/>
          </a:xfrm>
          <a:prstGeom prst="rect">
            <a:avLst/>
          </a:prstGeom>
          <a:solidFill>
            <a:srgbClr val="C0504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06066"/>
            <a:ext cx="4314825" cy="3801654"/>
          </a:xfrm>
          <a:prstGeom prst="rect">
            <a:avLst/>
          </a:prstGeom>
        </p:spPr>
      </p:pic>
      <p:pic>
        <p:nvPicPr>
          <p:cNvPr id="12" name="图形 11" descr="滑动日历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91" y="142874"/>
            <a:ext cx="7077077" cy="6048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5674923" y="3276601"/>
            <a:ext cx="3753432" cy="941415"/>
            <a:chOff x="501599" y="341162"/>
            <a:chExt cx="6011822" cy="68268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01599" y="341162"/>
              <a:ext cx="5968288" cy="682679"/>
            </a:xfrm>
            <a:prstGeom prst="rect">
              <a:avLst/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文本框 17"/>
            <p:cNvSpPr txBox="1"/>
            <p:nvPr/>
          </p:nvSpPr>
          <p:spPr>
            <a:xfrm>
              <a:off x="545133" y="341163"/>
              <a:ext cx="5968288" cy="68267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1877" tIns="86360" rIns="86360" bIns="86360" numCol="1" spcCol="1270" anchor="ctr" anchorCtr="0">
              <a:noAutofit/>
            </a:bodyPr>
            <a:lstStyle/>
            <a:p>
              <a:pPr lvl="0"/>
              <a:r>
                <a:rPr lang="zh-CN" altLang="en-US" sz="3600" dirty="0"/>
                <a:t>活动财务预算</a:t>
              </a:r>
              <a:endParaRPr lang="zh-CN" altLang="en-US" sz="36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1427" y="457980"/>
            <a:ext cx="3918147" cy="78979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r>
              <a:rPr lang="zh-CN" altLang="en-US" sz="3200" dirty="0"/>
              <a:t>活动财务预算</a:t>
            </a:r>
            <a:endParaRPr lang="zh-CN" altLang="en-US" sz="3200" dirty="0"/>
          </a:p>
          <a:p>
            <a:pPr lvl="0"/>
            <a:endParaRPr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90" y="4755467"/>
            <a:ext cx="4276685" cy="21025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806" y="2659489"/>
            <a:ext cx="4115738" cy="4191955"/>
          </a:xfrm>
          <a:prstGeom prst="rect">
            <a:avLst/>
          </a:prstGeom>
        </p:spPr>
      </p:pic>
      <p:graphicFrame>
        <p:nvGraphicFramePr>
          <p:cNvPr id="8" name="图示 7"/>
          <p:cNvGraphicFramePr/>
          <p:nvPr/>
        </p:nvGraphicFramePr>
        <p:xfrm>
          <a:off x="2142656" y="1467631"/>
          <a:ext cx="6153150" cy="3446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62375" y="1314450"/>
            <a:ext cx="8229600" cy="5143500"/>
          </a:xfrm>
          <a:prstGeom prst="rect">
            <a:avLst/>
          </a:prstGeom>
          <a:solidFill>
            <a:srgbClr val="B41F2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1427" y="457980"/>
            <a:ext cx="3918147" cy="78979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r>
              <a:rPr lang="zh-CN" altLang="en-US" sz="3200" dirty="0"/>
              <a:t>活动财务预算</a:t>
            </a:r>
            <a:endParaRPr lang="zh-CN" altLang="en-US" sz="3200" dirty="0"/>
          </a:p>
          <a:p>
            <a:pPr lvl="0"/>
            <a:endParaRPr lang="zh-CN" altLang="en-US" sz="3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305" y="4102125"/>
            <a:ext cx="4197480" cy="2755875"/>
          </a:xfrm>
          <a:prstGeom prst="rect">
            <a:avLst/>
          </a:prstGeom>
        </p:spPr>
      </p:pic>
      <p:graphicFrame>
        <p:nvGraphicFramePr>
          <p:cNvPr id="10" name="图表 9"/>
          <p:cNvGraphicFramePr/>
          <p:nvPr/>
        </p:nvGraphicFramePr>
        <p:xfrm>
          <a:off x="4524374" y="1533526"/>
          <a:ext cx="7178675" cy="321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1427" y="457980"/>
            <a:ext cx="3918147" cy="78979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r>
              <a:rPr lang="zh-CN" altLang="en-US" sz="3200" dirty="0"/>
              <a:t>活动财务预算</a:t>
            </a:r>
            <a:endParaRPr lang="zh-CN" altLang="en-US" sz="3200" dirty="0"/>
          </a:p>
          <a:p>
            <a:pPr lvl="0"/>
            <a:endParaRPr lang="zh-CN" altLang="en-US" sz="3200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301427" y="852877"/>
          <a:ext cx="8401050" cy="4981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5889">
            <a:off x="7354888" y="2073826"/>
            <a:ext cx="4923644" cy="4923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活动财务预算</a:t>
            </a:r>
            <a:endParaRPr lang="zh-CN" altLang="en-US" sz="32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5038725" y="1695451"/>
          <a:ext cx="6629400" cy="4085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62" y="1590675"/>
            <a:ext cx="3570768" cy="23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825" y="4314295"/>
            <a:ext cx="2757488" cy="183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038225"/>
            <a:ext cx="12192000" cy="52197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示 7"/>
          <p:cNvGraphicFramePr/>
          <p:nvPr/>
        </p:nvGraphicFramePr>
        <p:xfrm>
          <a:off x="4125912" y="1506008"/>
          <a:ext cx="6530975" cy="4437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81258" y="879798"/>
            <a:ext cx="5586557" cy="569001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03455" y="2514600"/>
            <a:ext cx="1292662" cy="3581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solidFill>
                  <a:srgbClr val="B41F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7200" dirty="0">
              <a:solidFill>
                <a:srgbClr val="B41F2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01427" y="1705754"/>
            <a:ext cx="7004248" cy="4542645"/>
          </a:xfrm>
          <a:prstGeom prst="rect">
            <a:avLst/>
          </a:prstGeom>
          <a:solidFill>
            <a:srgbClr val="B41F2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1427" y="457980"/>
            <a:ext cx="3918147" cy="78979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r>
              <a:rPr lang="zh-CN" altLang="en-US" sz="3200" dirty="0"/>
              <a:t>活动财务预算</a:t>
            </a:r>
            <a:endParaRPr lang="zh-CN" altLang="en-US" sz="3200" dirty="0"/>
          </a:p>
          <a:p>
            <a:pPr lvl="0"/>
            <a:endParaRPr lang="zh-CN" altLang="en-US" sz="3200" dirty="0"/>
          </a:p>
        </p:txBody>
      </p:sp>
      <p:graphicFrame>
        <p:nvGraphicFramePr>
          <p:cNvPr id="7" name="图表 6"/>
          <p:cNvGraphicFramePr/>
          <p:nvPr/>
        </p:nvGraphicFramePr>
        <p:xfrm>
          <a:off x="622300" y="1705755"/>
          <a:ext cx="6492875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矩形 8"/>
          <p:cNvSpPr/>
          <p:nvPr/>
        </p:nvSpPr>
        <p:spPr>
          <a:xfrm>
            <a:off x="7833248" y="1705755"/>
            <a:ext cx="2158478" cy="2104246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矩形 9"/>
          <p:cNvSpPr/>
          <p:nvPr/>
        </p:nvSpPr>
        <p:spPr>
          <a:xfrm>
            <a:off x="8912487" y="3334530"/>
            <a:ext cx="2158478" cy="2104246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矩形 10"/>
          <p:cNvSpPr/>
          <p:nvPr/>
        </p:nvSpPr>
        <p:spPr>
          <a:xfrm>
            <a:off x="9931663" y="4572780"/>
            <a:ext cx="2158478" cy="2104246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130" y="1352549"/>
            <a:ext cx="3738561" cy="1313861"/>
          </a:xfrm>
          <a:prstGeom prst="rect">
            <a:avLst/>
          </a:prstGeom>
          <a:solidFill>
            <a:srgbClr val="C0504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06066"/>
            <a:ext cx="4314825" cy="3801654"/>
          </a:xfrm>
          <a:prstGeom prst="rect">
            <a:avLst/>
          </a:prstGeom>
        </p:spPr>
      </p:pic>
      <p:pic>
        <p:nvPicPr>
          <p:cNvPr id="12" name="图形 11" descr="滑动日历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91" y="142874"/>
            <a:ext cx="7077077" cy="6048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5674923" y="3276601"/>
            <a:ext cx="3753432" cy="941415"/>
            <a:chOff x="501599" y="341162"/>
            <a:chExt cx="6011822" cy="68268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01599" y="341162"/>
              <a:ext cx="5968288" cy="682679"/>
            </a:xfrm>
            <a:prstGeom prst="rect">
              <a:avLst/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文本框 17"/>
            <p:cNvSpPr txBox="1"/>
            <p:nvPr/>
          </p:nvSpPr>
          <p:spPr>
            <a:xfrm>
              <a:off x="545133" y="341163"/>
              <a:ext cx="5968288" cy="68267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1877" tIns="86360" rIns="86360" bIns="86360" numCol="1" spcCol="1270" anchor="ctr" anchorCtr="0">
              <a:noAutofit/>
            </a:bodyPr>
            <a:lstStyle/>
            <a:p>
              <a:pPr lvl="0"/>
              <a:r>
                <a:rPr lang="zh-CN" altLang="en-US" sz="3600" dirty="0"/>
                <a:t>活动效果展望</a:t>
              </a:r>
              <a:endParaRPr lang="zh-CN" altLang="en-US" sz="36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活动效果展望</a:t>
            </a:r>
            <a:endParaRPr lang="zh-CN" altLang="en-US" sz="3200" dirty="0"/>
          </a:p>
        </p:txBody>
      </p:sp>
      <p:graphicFrame>
        <p:nvGraphicFramePr>
          <p:cNvPr id="16" name="图示 15"/>
          <p:cNvGraphicFramePr/>
          <p:nvPr/>
        </p:nvGraphicFramePr>
        <p:xfrm>
          <a:off x="168078" y="1094594"/>
          <a:ext cx="8136674" cy="5538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507" y="2049889"/>
            <a:ext cx="4115738" cy="4191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516" y="1695450"/>
            <a:ext cx="4913484" cy="56816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活动效果展望</a:t>
            </a:r>
            <a:endParaRPr lang="zh-CN" altLang="en-US" sz="32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669925" y="140095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椭圆 5"/>
          <p:cNvSpPr/>
          <p:nvPr/>
        </p:nvSpPr>
        <p:spPr>
          <a:xfrm>
            <a:off x="3378175" y="4657771"/>
            <a:ext cx="351942" cy="352281"/>
          </a:xfrm>
          <a:prstGeom prst="ellipse">
            <a:avLst/>
          </a:prstGeom>
          <a:solidFill>
            <a:srgbClr val="B41F25"/>
          </a:solidFill>
          <a:ln>
            <a:solidFill>
              <a:srgbClr val="B41F2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组合 6"/>
          <p:cNvGrpSpPr/>
          <p:nvPr/>
        </p:nvGrpSpPr>
        <p:grpSpPr>
          <a:xfrm>
            <a:off x="669925" y="1400955"/>
            <a:ext cx="1776780" cy="1776213"/>
            <a:chOff x="167436" y="1144489"/>
            <a:chExt cx="1776780" cy="1776213"/>
          </a:xfrm>
        </p:grpSpPr>
        <p:sp>
          <p:nvSpPr>
            <p:cNvPr id="9" name="椭圆 8"/>
            <p:cNvSpPr/>
            <p:nvPr/>
          </p:nvSpPr>
          <p:spPr>
            <a:xfrm>
              <a:off x="167436" y="1144489"/>
              <a:ext cx="1776780" cy="1776213"/>
            </a:xfrm>
            <a:prstGeom prst="ellipse">
              <a:avLst/>
            </a:prstGeom>
            <a:solidFill>
              <a:srgbClr val="B41F25"/>
            </a:solidFill>
            <a:ln>
              <a:solidFill>
                <a:srgbClr val="B41F2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5"/>
            <p:cNvSpPr txBox="1"/>
            <p:nvPr/>
          </p:nvSpPr>
          <p:spPr>
            <a:xfrm>
              <a:off x="427639" y="1404609"/>
              <a:ext cx="1256374" cy="12559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 dirty="0"/>
                <a:t>请输入内容</a:t>
              </a:r>
              <a:endParaRPr lang="zh-CN" altLang="en-US" sz="1600" kern="1200" dirty="0"/>
            </a:p>
          </p:txBody>
        </p:sp>
      </p:grpSp>
      <p:sp>
        <p:nvSpPr>
          <p:cNvPr id="8" name="椭圆 7"/>
          <p:cNvSpPr/>
          <p:nvPr/>
        </p:nvSpPr>
        <p:spPr>
          <a:xfrm>
            <a:off x="836549" y="3697932"/>
            <a:ext cx="878636" cy="878661"/>
          </a:xfrm>
          <a:prstGeom prst="ellipse">
            <a:avLst/>
          </a:prstGeom>
          <a:solidFill>
            <a:srgbClr val="B41F2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 dirty="0"/>
              <a:t>活动效果展望</a:t>
            </a:r>
            <a:endParaRPr lang="zh-CN" altLang="en-US" sz="3200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88900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237" y="1439333"/>
            <a:ext cx="3570768" cy="23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237" y="3820053"/>
            <a:ext cx="3570768" cy="23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30432"/>
            <a:ext cx="12192000" cy="3206736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507" y="2049889"/>
            <a:ext cx="4115738" cy="4191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2395">
            <a:off x="-242889" y="3443990"/>
            <a:ext cx="4438650" cy="42620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5889">
            <a:off x="-137517" y="-854573"/>
            <a:ext cx="4923644" cy="49236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26936" y="3176799"/>
            <a:ext cx="6255213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8000" dirty="0"/>
              <a:t>谢 谢 观 看</a:t>
            </a:r>
            <a:endParaRPr lang="zh-CN" altLang="en-US" sz="8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130" y="1352549"/>
            <a:ext cx="3738561" cy="1313861"/>
          </a:xfrm>
          <a:prstGeom prst="rect">
            <a:avLst/>
          </a:prstGeom>
          <a:solidFill>
            <a:srgbClr val="C0504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06066"/>
            <a:ext cx="4314825" cy="3801654"/>
          </a:xfrm>
          <a:prstGeom prst="rect">
            <a:avLst/>
          </a:prstGeom>
        </p:spPr>
      </p:pic>
      <p:pic>
        <p:nvPicPr>
          <p:cNvPr id="12" name="图形 11" descr="滑动日历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91" y="142874"/>
            <a:ext cx="7077077" cy="6048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5674923" y="3276601"/>
            <a:ext cx="3753432" cy="941415"/>
            <a:chOff x="501599" y="341162"/>
            <a:chExt cx="6011822" cy="68268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01599" y="341162"/>
              <a:ext cx="5968288" cy="682679"/>
            </a:xfrm>
            <a:prstGeom prst="rect">
              <a:avLst/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文本框 17"/>
            <p:cNvSpPr txBox="1"/>
            <p:nvPr/>
          </p:nvSpPr>
          <p:spPr>
            <a:xfrm>
              <a:off x="545133" y="341163"/>
              <a:ext cx="5968288" cy="68267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1877" tIns="86360" rIns="86360" bIns="86360" numCol="1" spcCol="1270" anchor="ctr" anchorCtr="0">
              <a:noAutofit/>
            </a:bodyPr>
            <a:lstStyle/>
            <a:p>
              <a:pPr marL="0" lvl="0" indent="0" algn="l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400" kern="1200" dirty="0"/>
                <a:t>活动</a:t>
              </a:r>
              <a:r>
                <a:rPr lang="zh-CN" altLang="en-US" sz="3400" dirty="0"/>
                <a:t>背景介绍</a:t>
              </a:r>
              <a:endParaRPr lang="zh-CN" altLang="en-US" sz="3400" kern="12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 dirty="0"/>
              <a:t>活动</a:t>
            </a:r>
            <a:r>
              <a:rPr lang="zh-CN" altLang="en-US" sz="3400" dirty="0"/>
              <a:t>背景介绍</a:t>
            </a:r>
            <a:endParaRPr lang="zh-CN" altLang="en-US" sz="3400" kern="1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929" y="1449360"/>
            <a:ext cx="2066142" cy="184629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133475" y="3009899"/>
            <a:ext cx="10172700" cy="1676401"/>
            <a:chOff x="1133475" y="3009899"/>
            <a:chExt cx="10172700" cy="167640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133475" y="3848100"/>
              <a:ext cx="10172700" cy="0"/>
            </a:xfrm>
            <a:prstGeom prst="line">
              <a:avLst/>
            </a:prstGeom>
            <a:ln w="730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941955" y="3009900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981700" y="3848100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153400" y="3009899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228850" y="3848100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867900" y="3848100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/>
          <p:cNvSpPr/>
          <p:nvPr/>
        </p:nvSpPr>
        <p:spPr>
          <a:xfrm>
            <a:off x="3894330" y="2914649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81225" y="4686300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34075" y="4686300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07170" y="2906315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820275" y="4686300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1209675" y="4833936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219200" y="5305425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/>
          <p:cNvSpPr/>
          <p:nvPr/>
        </p:nvSpPr>
        <p:spPr>
          <a:xfrm>
            <a:off x="2922780" y="1507331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2932305" y="1978820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/>
          <p:cNvSpPr/>
          <p:nvPr/>
        </p:nvSpPr>
        <p:spPr>
          <a:xfrm>
            <a:off x="5057775" y="4833936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5067300" y="5305425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/>
          <p:cNvSpPr/>
          <p:nvPr/>
        </p:nvSpPr>
        <p:spPr>
          <a:xfrm>
            <a:off x="7129071" y="1516856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138596" y="1988345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/>
          <p:cNvSpPr/>
          <p:nvPr/>
        </p:nvSpPr>
        <p:spPr>
          <a:xfrm>
            <a:off x="8943975" y="4781550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8963025" y="5305425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556192" y="1556026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背景二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75030" y="4893230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背景一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67362" y="4890313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背景三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21406" y="1594664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背景四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478768" y="4890313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背景五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71813" y="2015698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在此键入您的内容在此键入您的内容</a:t>
            </a:r>
            <a:endParaRPr lang="zh-CN" altLang="en-US" sz="1400" dirty="0"/>
          </a:p>
          <a:p>
            <a:r>
              <a:rPr lang="zh-CN" altLang="en-US" sz="1400" dirty="0"/>
              <a:t>在此键入您的内容</a:t>
            </a:r>
            <a:endParaRPr lang="zh-CN" altLang="en-US" sz="1400" dirty="0"/>
          </a:p>
          <a:p>
            <a:endParaRPr lang="zh-CN" altLang="en-US" sz="14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268469" y="2024064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在此键入您的内容在此键入您的内容</a:t>
            </a:r>
            <a:endParaRPr lang="zh-CN" altLang="en-US" sz="1400" dirty="0"/>
          </a:p>
          <a:p>
            <a:r>
              <a:rPr lang="zh-CN" altLang="en-US" sz="1400" dirty="0"/>
              <a:t>在此键入您的内容</a:t>
            </a:r>
            <a:endParaRPr lang="zh-CN" altLang="en-US" sz="1400" dirty="0"/>
          </a:p>
          <a:p>
            <a:endParaRPr lang="zh-CN" altLang="en-US" sz="1400" dirty="0"/>
          </a:p>
        </p:txBody>
      </p:sp>
      <p:sp>
        <p:nvSpPr>
          <p:cNvPr id="40" name="文本框 39"/>
          <p:cNvSpPr txBox="1"/>
          <p:nvPr/>
        </p:nvSpPr>
        <p:spPr>
          <a:xfrm>
            <a:off x="1387283" y="5345907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在此键入您的内容在此键入您的内容</a:t>
            </a:r>
            <a:endParaRPr lang="zh-CN" altLang="en-US" sz="1400" dirty="0"/>
          </a:p>
          <a:p>
            <a:r>
              <a:rPr lang="zh-CN" altLang="en-US" sz="1400" dirty="0"/>
              <a:t>在此键入您的内容</a:t>
            </a:r>
            <a:endParaRPr lang="zh-CN" altLang="en-US" sz="1400" dirty="0"/>
          </a:p>
          <a:p>
            <a:endParaRPr lang="zh-CN" altLang="en-US" sz="1400" dirty="0"/>
          </a:p>
        </p:txBody>
      </p:sp>
      <p:sp>
        <p:nvSpPr>
          <p:cNvPr id="41" name="文本框 40"/>
          <p:cNvSpPr txBox="1"/>
          <p:nvPr/>
        </p:nvSpPr>
        <p:spPr>
          <a:xfrm>
            <a:off x="5235383" y="5338847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在此键入您的内容在此键入您的内容</a:t>
            </a:r>
            <a:endParaRPr lang="zh-CN" altLang="en-US" sz="1400" dirty="0"/>
          </a:p>
          <a:p>
            <a:r>
              <a:rPr lang="zh-CN" altLang="en-US" sz="1400" dirty="0"/>
              <a:t>在此键入您的内容</a:t>
            </a:r>
            <a:endParaRPr lang="zh-CN" altLang="en-US" sz="1400" dirty="0"/>
          </a:p>
          <a:p>
            <a:endParaRPr lang="zh-CN" altLang="en-US" sz="1400" dirty="0"/>
          </a:p>
        </p:txBody>
      </p:sp>
      <p:sp>
        <p:nvSpPr>
          <p:cNvPr id="42" name="文本框 41"/>
          <p:cNvSpPr txBox="1"/>
          <p:nvPr/>
        </p:nvSpPr>
        <p:spPr>
          <a:xfrm>
            <a:off x="9083483" y="5338847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在此键入您的内容在此键入您的内容</a:t>
            </a:r>
            <a:endParaRPr lang="zh-CN" altLang="en-US" sz="1400" dirty="0"/>
          </a:p>
          <a:p>
            <a:r>
              <a:rPr lang="zh-CN" altLang="en-US" sz="1400" dirty="0"/>
              <a:t>在此键入您的内容</a:t>
            </a:r>
            <a:endParaRPr lang="zh-CN" altLang="en-US" sz="1400" dirty="0"/>
          </a:p>
          <a:p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示 9"/>
          <p:cNvGraphicFramePr/>
          <p:nvPr/>
        </p:nvGraphicFramePr>
        <p:xfrm>
          <a:off x="5824537" y="1752600"/>
          <a:ext cx="7058025" cy="4705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7" name="图示 6"/>
          <p:cNvGraphicFramePr/>
          <p:nvPr/>
        </p:nvGraphicFramePr>
        <p:xfrm>
          <a:off x="-1023938" y="1752600"/>
          <a:ext cx="7058025" cy="4705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 dirty="0"/>
              <a:t>活动</a:t>
            </a:r>
            <a:r>
              <a:rPr lang="zh-CN" altLang="en-US" sz="3400" dirty="0"/>
              <a:t>背景介绍</a:t>
            </a:r>
            <a:endParaRPr lang="zh-CN" altLang="en-US" sz="3400" kern="1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743" y="1638300"/>
            <a:ext cx="4100513" cy="4100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 dirty="0"/>
              <a:t>活动</a:t>
            </a:r>
            <a:r>
              <a:rPr lang="zh-CN" altLang="en-US" sz="3400" dirty="0"/>
              <a:t>背景介绍</a:t>
            </a:r>
            <a:endParaRPr lang="zh-CN" altLang="en-US" sz="3400" kern="1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90199" y="5676900"/>
            <a:ext cx="2130375" cy="1181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61374" y="5676900"/>
            <a:ext cx="2130375" cy="1181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1774" y="5676900"/>
            <a:ext cx="2130375" cy="1181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2174" y="5676900"/>
            <a:ext cx="2130375" cy="1181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2574" y="5676900"/>
            <a:ext cx="2130375" cy="1181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0276" y="2309718"/>
            <a:ext cx="7032526" cy="5548407"/>
          </a:xfrm>
          <a:prstGeom prst="rect">
            <a:avLst/>
          </a:prstGeom>
        </p:spPr>
      </p:pic>
      <p:graphicFrame>
        <p:nvGraphicFramePr>
          <p:cNvPr id="12" name="图示 11"/>
          <p:cNvGraphicFramePr/>
          <p:nvPr/>
        </p:nvGraphicFramePr>
        <p:xfrm>
          <a:off x="4786362" y="1444347"/>
          <a:ext cx="6550024" cy="436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 dirty="0"/>
              <a:t>活动</a:t>
            </a:r>
            <a:r>
              <a:rPr lang="zh-CN" altLang="en-US" sz="3400" dirty="0"/>
              <a:t>背景介绍</a:t>
            </a:r>
            <a:endParaRPr lang="zh-CN" altLang="en-US" sz="3400" kern="12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2574925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78" y="3382944"/>
            <a:ext cx="2874742" cy="3475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 dirty="0"/>
              <a:t>活动</a:t>
            </a:r>
            <a:r>
              <a:rPr lang="zh-CN" altLang="en-US" sz="3400" dirty="0"/>
              <a:t>背景介绍</a:t>
            </a:r>
            <a:endParaRPr lang="zh-CN" altLang="en-US" sz="3400" kern="1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9" y="5365766"/>
            <a:ext cx="5572126" cy="13626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775" y="5365766"/>
            <a:ext cx="5724526" cy="1362696"/>
          </a:xfrm>
          <a:prstGeom prst="rect">
            <a:avLst/>
          </a:prstGeom>
        </p:spPr>
      </p:pic>
      <p:graphicFrame>
        <p:nvGraphicFramePr>
          <p:cNvPr id="8" name="图示 7"/>
          <p:cNvGraphicFramePr/>
          <p:nvPr/>
        </p:nvGraphicFramePr>
        <p:xfrm>
          <a:off x="2105024" y="1630335"/>
          <a:ext cx="7829552" cy="3494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130" y="1352549"/>
            <a:ext cx="3738561" cy="1313861"/>
          </a:xfrm>
          <a:prstGeom prst="rect">
            <a:avLst/>
          </a:prstGeom>
          <a:solidFill>
            <a:srgbClr val="C0504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06066"/>
            <a:ext cx="4314825" cy="3801654"/>
          </a:xfrm>
          <a:prstGeom prst="rect">
            <a:avLst/>
          </a:prstGeom>
        </p:spPr>
      </p:pic>
      <p:pic>
        <p:nvPicPr>
          <p:cNvPr id="12" name="图形 11" descr="滑动日历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91" y="142874"/>
            <a:ext cx="7077077" cy="6048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5674923" y="3276601"/>
            <a:ext cx="3753432" cy="941415"/>
            <a:chOff x="501599" y="341162"/>
            <a:chExt cx="6011822" cy="68268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01599" y="341162"/>
              <a:ext cx="5968288" cy="682679"/>
            </a:xfrm>
            <a:prstGeom prst="rect">
              <a:avLst/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文本框 17"/>
            <p:cNvSpPr txBox="1"/>
            <p:nvPr/>
          </p:nvSpPr>
          <p:spPr>
            <a:xfrm>
              <a:off x="545133" y="341163"/>
              <a:ext cx="5968288" cy="68267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1877" tIns="86360" rIns="86360" bIns="86360" numCol="1" spcCol="1270" anchor="ctr" anchorCtr="0">
              <a:noAutofit/>
            </a:bodyPr>
            <a:lstStyle/>
            <a:p>
              <a:pPr lvl="0"/>
              <a:r>
                <a:rPr lang="zh-CN" altLang="en-US" sz="3600" dirty="0"/>
                <a:t>活动执行保障</a:t>
              </a:r>
              <a:endParaRPr lang="zh-CN" altLang="en-US" sz="36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331</Words>
  <Application>WPS 演示</Application>
  <PresentationFormat>宽屏</PresentationFormat>
  <Paragraphs>86</Paragraphs>
  <Slides>25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微软雅黑 Light</vt:lpstr>
      <vt:lpstr>Calibri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116</cp:revision>
  <dcterms:created xsi:type="dcterms:W3CDTF">2017-08-18T03:02:00Z</dcterms:created>
  <dcterms:modified xsi:type="dcterms:W3CDTF">2018-10-06T14:37:27Z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