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340" r:id="rId11"/>
    <p:sldId id="295" r:id="rId12"/>
    <p:sldId id="300" r:id="rId13"/>
    <p:sldId id="317" r:id="rId14"/>
    <p:sldId id="342" r:id="rId15"/>
    <p:sldId id="347" r:id="rId16"/>
    <p:sldId id="344" r:id="rId17"/>
    <p:sldId id="341" r:id="rId18"/>
    <p:sldId id="345" r:id="rId19"/>
    <p:sldId id="350" r:id="rId20"/>
    <p:sldId id="348" r:id="rId21"/>
    <p:sldId id="343" r:id="rId22"/>
    <p:sldId id="346" r:id="rId23"/>
    <p:sldId id="351" r:id="rId24"/>
    <p:sldId id="352" r:id="rId25"/>
    <p:sldId id="354" r:id="rId26"/>
    <p:sldId id="353" r:id="rId27"/>
    <p:sldId id="356" r:id="rId28"/>
    <p:sldId id="357" r:id="rId29"/>
    <p:sldId id="358" r:id="rId30"/>
    <p:sldId id="360" r:id="rId31"/>
    <p:sldId id="361" r:id="rId32"/>
    <p:sldId id="362"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6268"/>
    <a:srgbClr val="0065BF"/>
    <a:srgbClr val="3B7E87"/>
    <a:srgbClr val="E1C138"/>
    <a:srgbClr val="F58C65"/>
    <a:srgbClr val="4F81BD"/>
    <a:srgbClr val="1983B7"/>
    <a:srgbClr val="4FC34E"/>
    <a:srgbClr val="E94E60"/>
    <a:srgbClr val="01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97926" autoAdjust="0"/>
  </p:normalViewPr>
  <p:slideViewPr>
    <p:cSldViewPr snapToGrid="0" showGuides="1">
      <p:cViewPr varScale="1">
        <p:scale>
          <a:sx n="108" d="100"/>
          <a:sy n="108" d="100"/>
        </p:scale>
        <p:origin x="102" y="10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820703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848431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924737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9050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302704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239136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51127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73802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392225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86849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798812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004784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655403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342164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335582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978853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3645000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4114544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68607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596299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526120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163081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712027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2018/4/28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28/04/2018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43.xml"/><Relationship Id="rId5" Type="http://schemas.openxmlformats.org/officeDocument/2006/relationships/image" Target="../media/image20.jp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43.xml"/><Relationship Id="rId6" Type="http://schemas.openxmlformats.org/officeDocument/2006/relationships/image" Target="../media/image21.jpg"/><Relationship Id="rId5" Type="http://schemas.openxmlformats.org/officeDocument/2006/relationships/image" Target="../media/image14.jpg"/><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43.xml"/><Relationship Id="rId5" Type="http://schemas.openxmlformats.org/officeDocument/2006/relationships/image" Target="../media/image24.jp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1533" y="-891891"/>
            <a:ext cx="609627" cy="609882"/>
          </a:xfrm>
          <a:prstGeom prst="rect">
            <a:avLst/>
          </a:prstGeom>
        </p:spPr>
      </p:pic>
      <p:grpSp>
        <p:nvGrpSpPr>
          <p:cNvPr id="2" name="组合 1"/>
          <p:cNvGrpSpPr/>
          <p:nvPr/>
        </p:nvGrpSpPr>
        <p:grpSpPr>
          <a:xfrm rot="5400000" flipH="1">
            <a:off x="810726" y="-372961"/>
            <a:ext cx="6859576" cy="7605488"/>
            <a:chOff x="8" y="-12579"/>
            <a:chExt cx="12190413" cy="6426897"/>
          </a:xfrm>
        </p:grpSpPr>
        <p:sp>
          <p:nvSpPr>
            <p:cNvPr id="4" name="矩形 3"/>
            <p:cNvSpPr/>
            <p:nvPr/>
          </p:nvSpPr>
          <p:spPr>
            <a:xfrm rot="10800000">
              <a:off x="8" y="695108"/>
              <a:ext cx="12190413" cy="5449381"/>
            </a:xfrm>
            <a:prstGeom prst="rect">
              <a:avLst/>
            </a:prstGeom>
            <a:blipFill dpi="0" rotWithShape="0">
              <a:blip r:embed="rId6">
                <a:extLst>
                  <a:ext uri="{BEBA8EAE-BF5A-486C-A8C5-ECC9F3942E4B}">
                    <a14:imgProps xmlns:a14="http://schemas.microsoft.com/office/drawing/2010/main">
                      <a14:imgLayer r:embed="rId7">
                        <a14:imgEffect>
                          <a14:sharpenSoften amount="30000"/>
                        </a14:imgEffect>
                        <a14:imgEffect>
                          <a14:brightnessContrast bright="30000" contrast="3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1014410" y="432618"/>
              <a:ext cx="10161590" cy="5981700"/>
            </a:xfrm>
            <a:prstGeom prst="rect">
              <a:avLst/>
            </a:prstGeom>
            <a:no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885155" y="-12579"/>
              <a:ext cx="6987225" cy="627346"/>
              <a:chOff x="1885155" y="164403"/>
              <a:chExt cx="6987225" cy="627346"/>
            </a:xfrm>
          </p:grpSpPr>
          <p:sp>
            <p:nvSpPr>
              <p:cNvPr id="5" name="矩形 4"/>
              <p:cNvSpPr/>
              <p:nvPr/>
            </p:nvSpPr>
            <p:spPr>
              <a:xfrm>
                <a:off x="1885155" y="164403"/>
                <a:ext cx="38560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58985" y="196153"/>
                <a:ext cx="342821"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0031" y="165670"/>
                <a:ext cx="351473"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229731" y="220249"/>
                <a:ext cx="5642649"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a:off x="3332796" y="3295"/>
              <a:ext cx="6987225" cy="603250"/>
              <a:chOff x="1885156" y="164402"/>
              <a:chExt cx="6987225" cy="603250"/>
            </a:xfrm>
          </p:grpSpPr>
          <p:sp>
            <p:nvSpPr>
              <p:cNvPr id="25" name="矩形 24"/>
              <p:cNvSpPr/>
              <p:nvPr/>
            </p:nvSpPr>
            <p:spPr>
              <a:xfrm>
                <a:off x="1885156" y="164402"/>
                <a:ext cx="38560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358985" y="196152"/>
                <a:ext cx="342821"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790028" y="165670"/>
                <a:ext cx="351473"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29732" y="183452"/>
                <a:ext cx="5642649"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TextBox 16"/>
          <p:cNvSpPr txBox="1"/>
          <p:nvPr/>
        </p:nvSpPr>
        <p:spPr>
          <a:xfrm>
            <a:off x="2939292" y="3125456"/>
            <a:ext cx="8805667" cy="1323439"/>
          </a:xfrm>
          <a:prstGeom prst="rect">
            <a:avLst/>
          </a:prstGeom>
          <a:noFill/>
        </p:spPr>
        <p:txBody>
          <a:bodyPr wrap="square" rtlCol="0">
            <a:spAutoFit/>
          </a:bodyPr>
          <a:lstStyle/>
          <a:p>
            <a:r>
              <a:rPr lang="zh-CN" altLang="en-US" sz="8000" b="1" spc="300" dirty="0">
                <a:solidFill>
                  <a:schemeClr val="bg1"/>
                </a:solidFill>
                <a:latin typeface="Lato Black" charset="0"/>
                <a:ea typeface="Lato Black" charset="0"/>
                <a:cs typeface="Lato Black" charset="0"/>
              </a:rPr>
              <a:t>设计</a:t>
            </a:r>
            <a:r>
              <a:rPr lang="en-US" altLang="zh-CN" sz="8000" b="1" spc="300" dirty="0">
                <a:solidFill>
                  <a:schemeClr val="tx2">
                    <a:lumMod val="75000"/>
                  </a:schemeClr>
                </a:solidFill>
                <a:latin typeface="Lato Black" charset="0"/>
                <a:ea typeface="Lato Black" charset="0"/>
                <a:cs typeface="Lato Black" charset="0"/>
              </a:rPr>
              <a:t>PPT</a:t>
            </a:r>
            <a:r>
              <a:rPr lang="zh-CN" altLang="en-US" sz="8000" b="1" spc="300" dirty="0">
                <a:solidFill>
                  <a:schemeClr val="tx2">
                    <a:lumMod val="75000"/>
                  </a:schemeClr>
                </a:solidFill>
                <a:latin typeface="Lato Black" charset="0"/>
                <a:ea typeface="Lato Black" charset="0"/>
                <a:cs typeface="Lato Black" charset="0"/>
              </a:rPr>
              <a:t>模版</a:t>
            </a:r>
            <a:endParaRPr lang="en-US" sz="8000" b="1" spc="300" dirty="0">
              <a:solidFill>
                <a:schemeClr val="tx2">
                  <a:lumMod val="75000"/>
                </a:schemeClr>
              </a:solidFill>
              <a:latin typeface="Lato Black" charset="0"/>
              <a:ea typeface="Lato Black" charset="0"/>
              <a:cs typeface="Lato Black" charset="0"/>
            </a:endParaRPr>
          </a:p>
        </p:txBody>
      </p:sp>
      <p:sp>
        <p:nvSpPr>
          <p:cNvPr id="19" name="TextBox 17"/>
          <p:cNvSpPr txBox="1"/>
          <p:nvPr/>
        </p:nvSpPr>
        <p:spPr>
          <a:xfrm>
            <a:off x="6411704" y="2183861"/>
            <a:ext cx="5333255" cy="1323439"/>
          </a:xfrm>
          <a:prstGeom prst="rect">
            <a:avLst/>
          </a:prstGeom>
          <a:noFill/>
        </p:spPr>
        <p:txBody>
          <a:bodyPr wrap="none" rtlCol="0">
            <a:spAutoFit/>
          </a:bodyPr>
          <a:lstStyle/>
          <a:p>
            <a:r>
              <a:rPr lang="en-US" sz="8000" b="1" spc="300" dirty="0">
                <a:solidFill>
                  <a:schemeClr val="bg1"/>
                </a:solidFill>
                <a:latin typeface="Lato Black" charset="0"/>
                <a:ea typeface="Lato Black" charset="0"/>
                <a:cs typeface="Lato Black" charset="0"/>
              </a:rPr>
              <a:t>C</a:t>
            </a:r>
            <a:r>
              <a:rPr lang="en-US" sz="8000" b="1" spc="300" dirty="0">
                <a:solidFill>
                  <a:schemeClr val="tx2">
                    <a:lumMod val="75000"/>
                  </a:schemeClr>
                </a:solidFill>
                <a:latin typeface="Lato Black" charset="0"/>
                <a:ea typeface="Lato Black" charset="0"/>
                <a:cs typeface="Lato Black" charset="0"/>
              </a:rPr>
              <a:t>OM</a:t>
            </a:r>
            <a:r>
              <a:rPr lang="en-US" sz="8000" spc="300" dirty="0">
                <a:solidFill>
                  <a:schemeClr val="tx2">
                    <a:lumMod val="75000"/>
                  </a:schemeClr>
                </a:solidFill>
                <a:latin typeface="Lato Black" charset="0"/>
                <a:ea typeface="Lato Black" charset="0"/>
                <a:cs typeface="Lato Black" charset="0"/>
              </a:rPr>
              <a:t>PANY</a:t>
            </a:r>
          </a:p>
        </p:txBody>
      </p:sp>
      <p:grpSp>
        <p:nvGrpSpPr>
          <p:cNvPr id="20" name="Group 18"/>
          <p:cNvGrpSpPr/>
          <p:nvPr/>
        </p:nvGrpSpPr>
        <p:grpSpPr>
          <a:xfrm flipV="1">
            <a:off x="7408345" y="4439186"/>
            <a:ext cx="4248850" cy="192325"/>
            <a:chOff x="6927228" y="7552706"/>
            <a:chExt cx="5016271" cy="227062"/>
          </a:xfrm>
          <a:solidFill>
            <a:schemeClr val="tx2">
              <a:lumMod val="75000"/>
            </a:schemeClr>
          </a:solidFill>
        </p:grpSpPr>
        <p:sp>
          <p:nvSpPr>
            <p:cNvPr id="29" name="Oval 19"/>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0" name="Oval 20"/>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1" name="Oval 21"/>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2" name="Oval 22"/>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3" name="Oval 23"/>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4" name="Oval 24"/>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5" name="Oval 25"/>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6" name="Oval 26"/>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7" name="Oval 27"/>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8" name="Oval 29"/>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39" name="Oval 30"/>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0" name="Oval 31"/>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1" name="Oval 32"/>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2" name="Oval 33"/>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3" name="Oval 34"/>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4" name="Oval 35"/>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5" name="Oval 36"/>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6" name="Oval 37"/>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7" name="Oval 38"/>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8" name="Oval 39"/>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49" name="Oval 40"/>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0" name="Oval 41"/>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1" name="Oval 42"/>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2" name="Oval 43"/>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3" name="Oval 44"/>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4" name="Oval 45"/>
            <p:cNvSpPr>
              <a:spLocks noChangeAspect="1"/>
            </p:cNvSpPr>
            <p:nvPr/>
          </p:nvSpPr>
          <p:spPr>
            <a:xfrm rot="18861538">
              <a:off x="9724364"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5" name="Oval 46"/>
            <p:cNvSpPr>
              <a:spLocks noChangeAspect="1"/>
            </p:cNvSpPr>
            <p:nvPr/>
          </p:nvSpPr>
          <p:spPr>
            <a:xfrm rot="18861538">
              <a:off x="9939877"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6" name="Oval 47"/>
            <p:cNvSpPr>
              <a:spLocks noChangeAspect="1"/>
            </p:cNvSpPr>
            <p:nvPr/>
          </p:nvSpPr>
          <p:spPr>
            <a:xfrm rot="18861538">
              <a:off x="10155389"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7" name="Oval 48"/>
            <p:cNvSpPr>
              <a:spLocks noChangeAspect="1"/>
            </p:cNvSpPr>
            <p:nvPr/>
          </p:nvSpPr>
          <p:spPr>
            <a:xfrm rot="18861538">
              <a:off x="10370902"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8" name="Oval 49"/>
            <p:cNvSpPr>
              <a:spLocks noChangeAspect="1"/>
            </p:cNvSpPr>
            <p:nvPr/>
          </p:nvSpPr>
          <p:spPr>
            <a:xfrm rot="18861538">
              <a:off x="10586415"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59" name="Oval 50"/>
            <p:cNvSpPr>
              <a:spLocks noChangeAspect="1"/>
            </p:cNvSpPr>
            <p:nvPr/>
          </p:nvSpPr>
          <p:spPr>
            <a:xfrm rot="18861538">
              <a:off x="10801927"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0" name="Oval 51"/>
            <p:cNvSpPr>
              <a:spLocks noChangeAspect="1"/>
            </p:cNvSpPr>
            <p:nvPr/>
          </p:nvSpPr>
          <p:spPr>
            <a:xfrm rot="18861538">
              <a:off x="11017440"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1" name="Oval 52"/>
            <p:cNvSpPr>
              <a:spLocks noChangeAspect="1"/>
            </p:cNvSpPr>
            <p:nvPr/>
          </p:nvSpPr>
          <p:spPr>
            <a:xfrm rot="18861538">
              <a:off x="11232953"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2" name="Oval 53"/>
            <p:cNvSpPr>
              <a:spLocks noChangeAspect="1"/>
            </p:cNvSpPr>
            <p:nvPr/>
          </p:nvSpPr>
          <p:spPr>
            <a:xfrm rot="18861538">
              <a:off x="11448465"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3" name="Oval 54"/>
            <p:cNvSpPr>
              <a:spLocks noChangeAspect="1"/>
            </p:cNvSpPr>
            <p:nvPr/>
          </p:nvSpPr>
          <p:spPr>
            <a:xfrm rot="18861538">
              <a:off x="11663978"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4" name="Oval 55"/>
            <p:cNvSpPr>
              <a:spLocks noChangeAspect="1"/>
            </p:cNvSpPr>
            <p:nvPr/>
          </p:nvSpPr>
          <p:spPr>
            <a:xfrm rot="18861538">
              <a:off x="11879491"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5" name="Oval 56"/>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6" name="Oval 57"/>
            <p:cNvSpPr>
              <a:spLocks noChangeAspect="1"/>
            </p:cNvSpPr>
            <p:nvPr/>
          </p:nvSpPr>
          <p:spPr>
            <a:xfrm rot="18861538">
              <a:off x="9724364"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7" name="Oval 58"/>
            <p:cNvSpPr>
              <a:spLocks noChangeAspect="1"/>
            </p:cNvSpPr>
            <p:nvPr/>
          </p:nvSpPr>
          <p:spPr>
            <a:xfrm rot="18861538">
              <a:off x="9939877"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8" name="Oval 59"/>
            <p:cNvSpPr>
              <a:spLocks noChangeAspect="1"/>
            </p:cNvSpPr>
            <p:nvPr/>
          </p:nvSpPr>
          <p:spPr>
            <a:xfrm rot="18861538">
              <a:off x="10155389"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69" name="Oval 60"/>
            <p:cNvSpPr>
              <a:spLocks noChangeAspect="1"/>
            </p:cNvSpPr>
            <p:nvPr/>
          </p:nvSpPr>
          <p:spPr>
            <a:xfrm rot="18861538">
              <a:off x="10370902"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70" name="Oval 61"/>
            <p:cNvSpPr>
              <a:spLocks noChangeAspect="1"/>
            </p:cNvSpPr>
            <p:nvPr/>
          </p:nvSpPr>
          <p:spPr>
            <a:xfrm rot="18861538">
              <a:off x="10586415"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71" name="Oval 62"/>
            <p:cNvSpPr>
              <a:spLocks noChangeAspect="1"/>
            </p:cNvSpPr>
            <p:nvPr/>
          </p:nvSpPr>
          <p:spPr>
            <a:xfrm rot="18861538">
              <a:off x="10801927"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72" name="Oval 63"/>
            <p:cNvSpPr>
              <a:spLocks noChangeAspect="1"/>
            </p:cNvSpPr>
            <p:nvPr/>
          </p:nvSpPr>
          <p:spPr>
            <a:xfrm rot="18861538">
              <a:off x="11017440"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73" name="Oval 64"/>
            <p:cNvSpPr>
              <a:spLocks noChangeAspect="1"/>
            </p:cNvSpPr>
            <p:nvPr/>
          </p:nvSpPr>
          <p:spPr>
            <a:xfrm rot="18861538">
              <a:off x="11232953"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74" name="Oval 65"/>
            <p:cNvSpPr>
              <a:spLocks noChangeAspect="1"/>
            </p:cNvSpPr>
            <p:nvPr/>
          </p:nvSpPr>
          <p:spPr>
            <a:xfrm rot="18861538">
              <a:off x="11448465"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75" name="Oval 66"/>
            <p:cNvSpPr>
              <a:spLocks noChangeAspect="1"/>
            </p:cNvSpPr>
            <p:nvPr/>
          </p:nvSpPr>
          <p:spPr>
            <a:xfrm rot="18861538">
              <a:off x="11663978"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76" name="Oval 67"/>
            <p:cNvSpPr>
              <a:spLocks noChangeAspect="1"/>
            </p:cNvSpPr>
            <p:nvPr/>
          </p:nvSpPr>
          <p:spPr>
            <a:xfrm rot="18861538">
              <a:off x="11879491"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grpSp>
      <p:grpSp>
        <p:nvGrpSpPr>
          <p:cNvPr id="77" name="组合 76"/>
          <p:cNvGrpSpPr/>
          <p:nvPr/>
        </p:nvGrpSpPr>
        <p:grpSpPr>
          <a:xfrm rot="16200000">
            <a:off x="9288983" y="2581286"/>
            <a:ext cx="6878342" cy="1678261"/>
            <a:chOff x="-642802" y="5954997"/>
            <a:chExt cx="13394002" cy="3207983"/>
          </a:xfrm>
        </p:grpSpPr>
        <p:sp>
          <p:nvSpPr>
            <p:cNvPr id="78" name="Hexagon 2"/>
            <p:cNvSpPr/>
            <p:nvPr/>
          </p:nvSpPr>
          <p:spPr>
            <a:xfrm rot="5400000">
              <a:off x="9764458" y="6176237"/>
              <a:ext cx="3207982" cy="276550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79" name="Hexagon 51"/>
            <p:cNvSpPr/>
            <p:nvPr/>
          </p:nvSpPr>
          <p:spPr>
            <a:xfrm rot="5400000">
              <a:off x="6221624" y="6176238"/>
              <a:ext cx="3207982" cy="276550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80" name="Hexagon 52"/>
            <p:cNvSpPr/>
            <p:nvPr/>
          </p:nvSpPr>
          <p:spPr>
            <a:xfrm rot="5400000">
              <a:off x="2678791" y="6176237"/>
              <a:ext cx="3207982" cy="276550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81" name="Hexagon 53"/>
            <p:cNvSpPr/>
            <p:nvPr/>
          </p:nvSpPr>
          <p:spPr>
            <a:xfrm rot="5400000">
              <a:off x="-864042" y="6176237"/>
              <a:ext cx="3207982" cy="276550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grpSp>
    </p:spTree>
    <p:extLst>
      <p:ext uri="{BB962C8B-B14F-4D97-AF65-F5344CB8AC3E}">
        <p14:creationId xmlns:p14="http://schemas.microsoft.com/office/powerpoint/2010/main" val="224090907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250" fill="hold"/>
                                        <p:tgtEl>
                                          <p:spTgt spid="2"/>
                                        </p:tgtEl>
                                        <p:attrNameLst>
                                          <p:attrName>ppt_w</p:attrName>
                                        </p:attrNameLst>
                                      </p:cBhvr>
                                      <p:tavLst>
                                        <p:tav tm="0">
                                          <p:val>
                                            <p:fltVal val="0"/>
                                          </p:val>
                                        </p:tav>
                                        <p:tav tm="100000">
                                          <p:val>
                                            <p:strVal val="#ppt_w"/>
                                          </p:val>
                                        </p:tav>
                                      </p:tavLst>
                                    </p:anim>
                                    <p:anim calcmode="lin" valueType="num">
                                      <p:cBhvr>
                                        <p:cTn id="10" dur="1250" fill="hold"/>
                                        <p:tgtEl>
                                          <p:spTgt spid="2"/>
                                        </p:tgtEl>
                                        <p:attrNameLst>
                                          <p:attrName>ppt_h</p:attrName>
                                        </p:attrNameLst>
                                      </p:cBhvr>
                                      <p:tavLst>
                                        <p:tav tm="0">
                                          <p:val>
                                            <p:fltVal val="0"/>
                                          </p:val>
                                        </p:tav>
                                        <p:tav tm="100000">
                                          <p:val>
                                            <p:strVal val="#ppt_h"/>
                                          </p:val>
                                        </p:tav>
                                      </p:tavLst>
                                    </p:anim>
                                    <p:animEffect transition="in" filter="fade">
                                      <p:cBhvr>
                                        <p:cTn id="11" dur="1250"/>
                                        <p:tgtEl>
                                          <p:spTgt spid="2"/>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750"/>
                                        <p:tgtEl>
                                          <p:spTgt spid="19"/>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right)">
                                      <p:cBhvr>
                                        <p:cTn id="18" dur="750"/>
                                        <p:tgtEl>
                                          <p:spTgt spid="1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750"/>
                                        <p:tgtEl>
                                          <p:spTgt spid="20"/>
                                        </p:tgtEl>
                                      </p:cBhvr>
                                    </p:animEffect>
                                    <p:anim calcmode="lin" valueType="num">
                                      <p:cBhvr>
                                        <p:cTn id="23" dur="750" fill="hold"/>
                                        <p:tgtEl>
                                          <p:spTgt spid="20"/>
                                        </p:tgtEl>
                                        <p:attrNameLst>
                                          <p:attrName>ppt_x</p:attrName>
                                        </p:attrNameLst>
                                      </p:cBhvr>
                                      <p:tavLst>
                                        <p:tav tm="0">
                                          <p:val>
                                            <p:strVal val="#ppt_x"/>
                                          </p:val>
                                        </p:tav>
                                        <p:tav tm="100000">
                                          <p:val>
                                            <p:strVal val="#ppt_x"/>
                                          </p:val>
                                        </p:tav>
                                      </p:tavLst>
                                    </p:anim>
                                    <p:anim calcmode="lin" valueType="num">
                                      <p:cBhvr>
                                        <p:cTn id="24" dur="750" fill="hold"/>
                                        <p:tgtEl>
                                          <p:spTgt spid="2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750" fill="hold"/>
                                        <p:tgtEl>
                                          <p:spTgt spid="77"/>
                                        </p:tgtEl>
                                        <p:attrNameLst>
                                          <p:attrName>ppt_x</p:attrName>
                                        </p:attrNameLst>
                                      </p:cBhvr>
                                      <p:tavLst>
                                        <p:tav tm="0">
                                          <p:val>
                                            <p:strVal val="0-#ppt_w/2"/>
                                          </p:val>
                                        </p:tav>
                                        <p:tav tm="100000">
                                          <p:val>
                                            <p:strVal val="#ppt_x"/>
                                          </p:val>
                                        </p:tav>
                                      </p:tavLst>
                                    </p:anim>
                                    <p:anim calcmode="lin" valueType="num">
                                      <p:cBhvr additive="base">
                                        <p:cTn id="28" dur="75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18"/>
                </p:tgtEl>
              </p:cMediaNode>
            </p:audio>
          </p:childTnLst>
        </p:cTn>
      </p:par>
    </p:tnLst>
    <p:bldLst>
      <p:bldP spid="17"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7"/>
          <p:cNvSpPr/>
          <p:nvPr/>
        </p:nvSpPr>
        <p:spPr>
          <a:xfrm>
            <a:off x="4838699" y="1588"/>
            <a:ext cx="7350125"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Rectangle 7"/>
          <p:cNvSpPr/>
          <p:nvPr/>
        </p:nvSpPr>
        <p:spPr>
          <a:xfrm>
            <a:off x="4838699" y="0"/>
            <a:ext cx="7350125" cy="6858000"/>
          </a:xfrm>
          <a:prstGeom prst="rect">
            <a:avLst/>
          </a:prstGeom>
          <a:solidFill>
            <a:schemeClr val="accent1">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 name="Rectangle 4"/>
          <p:cNvSpPr>
            <a:spLocks/>
          </p:cNvSpPr>
          <p:nvPr/>
        </p:nvSpPr>
        <p:spPr bwMode="auto">
          <a:xfrm>
            <a:off x="8149365" y="2616994"/>
            <a:ext cx="1118896" cy="1590179"/>
          </a:xfrm>
          <a:prstGeom prst="rect">
            <a:avLst/>
          </a:prstGeom>
          <a:noFill/>
          <a:ln>
            <a:noFill/>
          </a:ln>
          <a:extLst>
            <a:ext uri="{909E8E84-426E-40dd-AFC4-6F175D3DCCD1}">
              <a14:hiddenFill xmlns:a14="http://schemas.microsoft.com/office/drawing/2010/main" xmlns:p14="http://schemas.microsoft.com/office/powerpoint/2010/main" xmlns="">
                <a:solidFill>
                  <a:srgbClr val="FFFFFF"/>
                </a:solidFill>
              </a14:hiddenFill>
            </a:ext>
            <a:ext uri="{91240B29-F687-4f45-9708-019B960494DF}">
              <a14:hiddenLine xmlns:a14="http://schemas.microsoft.com/office/drawing/2010/main" xmlns:p14="http://schemas.microsoft.com/office/powerpoint/2010/main" xmlns="" w="12700">
                <a:solidFill>
                  <a:schemeClr val="tx1"/>
                </a:solidFill>
                <a:miter lim="800000"/>
                <a:headEnd/>
                <a:tailEnd/>
              </a14:hiddenLine>
            </a:ext>
          </a:extLst>
        </p:spPr>
        <p:txBody>
          <a:bodyPr vert="horz" wrap="none" lIns="0" tIns="0" rIns="0" bIns="0" anchor="t" anchorCtr="0">
            <a:spAutoFit/>
          </a:bodyPr>
          <a:lstStyle/>
          <a:p>
            <a:pPr defTabSz="2286000">
              <a:lnSpc>
                <a:spcPts val="3100"/>
              </a:lnSpc>
            </a:pPr>
            <a:r>
              <a:rPr lang="en-US" sz="2500" b="1" spc="250" dirty="0">
                <a:solidFill>
                  <a:schemeClr val="bg1"/>
                </a:solidFill>
                <a:latin typeface="Poppins" charset="0"/>
                <a:ea typeface="Poppins" charset="0"/>
                <a:cs typeface="Poppins" charset="0"/>
                <a:sym typeface="Bebas Neue" charset="0"/>
              </a:rPr>
              <a:t>ALL</a:t>
            </a:r>
          </a:p>
          <a:p>
            <a:pPr defTabSz="2286000">
              <a:lnSpc>
                <a:spcPts val="3100"/>
              </a:lnSpc>
            </a:pPr>
            <a:r>
              <a:rPr lang="en-US" sz="2500" b="1" spc="250" dirty="0">
                <a:solidFill>
                  <a:schemeClr val="bg1"/>
                </a:solidFill>
                <a:latin typeface="Poppins" charset="0"/>
                <a:ea typeface="Poppins" charset="0"/>
                <a:cs typeface="Poppins" charset="0"/>
                <a:sym typeface="Bebas Neue" charset="0"/>
              </a:rPr>
              <a:t>ABOUT</a:t>
            </a:r>
          </a:p>
          <a:p>
            <a:pPr defTabSz="2286000">
              <a:lnSpc>
                <a:spcPts val="3100"/>
              </a:lnSpc>
            </a:pPr>
            <a:r>
              <a:rPr lang="en-US" sz="2500" b="1" spc="250" dirty="0">
                <a:solidFill>
                  <a:schemeClr val="bg1"/>
                </a:solidFill>
                <a:latin typeface="Poppins" charset="0"/>
                <a:ea typeface="Poppins" charset="0"/>
                <a:cs typeface="Poppins" charset="0"/>
                <a:sym typeface="Bebas Neue" charset="0"/>
              </a:rPr>
              <a:t>MY</a:t>
            </a:r>
          </a:p>
          <a:p>
            <a:pPr defTabSz="2286000">
              <a:lnSpc>
                <a:spcPts val="3100"/>
              </a:lnSpc>
            </a:pPr>
            <a:r>
              <a:rPr lang="en-US" sz="2500" b="1" spc="250" dirty="0">
                <a:solidFill>
                  <a:schemeClr val="bg1"/>
                </a:solidFill>
                <a:latin typeface="Poppins" charset="0"/>
                <a:ea typeface="Poppins" charset="0"/>
                <a:cs typeface="Poppins" charset="0"/>
                <a:sym typeface="Bebas Neue" charset="0"/>
              </a:rPr>
              <a:t>JOB</a:t>
            </a:r>
          </a:p>
        </p:txBody>
      </p:sp>
      <p:cxnSp>
        <p:nvCxnSpPr>
          <p:cNvPr id="8" name="Straight Connector 8"/>
          <p:cNvCxnSpPr/>
          <p:nvPr/>
        </p:nvCxnSpPr>
        <p:spPr>
          <a:xfrm>
            <a:off x="8160516" y="4345673"/>
            <a:ext cx="139948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10"/>
          <p:cNvCxnSpPr/>
          <p:nvPr/>
        </p:nvCxnSpPr>
        <p:spPr>
          <a:xfrm>
            <a:off x="8160516" y="2394210"/>
            <a:ext cx="139948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12"/>
          <p:cNvSpPr txBox="1"/>
          <p:nvPr/>
        </p:nvSpPr>
        <p:spPr>
          <a:xfrm>
            <a:off x="8138214" y="1926004"/>
            <a:ext cx="1127232" cy="259045"/>
          </a:xfrm>
          <a:prstGeom prst="rect">
            <a:avLst/>
          </a:prstGeom>
          <a:noFill/>
        </p:spPr>
        <p:txBody>
          <a:bodyPr wrap="none" rtlCol="0" anchor="t" anchorCtr="1">
            <a:spAutoFit/>
          </a:bodyPr>
          <a:lstStyle/>
          <a:p>
            <a:pPr>
              <a:lnSpc>
                <a:spcPts val="1340"/>
              </a:lnSpc>
            </a:pPr>
            <a:r>
              <a:rPr lang="en-US" sz="700" b="1" spc="300" dirty="0">
                <a:solidFill>
                  <a:schemeClr val="bg1"/>
                </a:solidFill>
                <a:latin typeface="Montserrat" charset="0"/>
                <a:ea typeface="Montserrat" charset="0"/>
                <a:cs typeface="Montserrat" charset="0"/>
              </a:rPr>
              <a:t>JAMES WHITE</a:t>
            </a:r>
          </a:p>
        </p:txBody>
      </p:sp>
      <p:grpSp>
        <p:nvGrpSpPr>
          <p:cNvPr id="2" name="组合 1"/>
          <p:cNvGrpSpPr/>
          <p:nvPr/>
        </p:nvGrpSpPr>
        <p:grpSpPr>
          <a:xfrm>
            <a:off x="106209" y="96798"/>
            <a:ext cx="1860704" cy="496292"/>
            <a:chOff x="10063856" y="172796"/>
            <a:chExt cx="1860704" cy="496292"/>
          </a:xfrm>
        </p:grpSpPr>
        <p:sp>
          <p:nvSpPr>
            <p:cNvPr id="3" name="Rectangle 37"/>
            <p:cNvSpPr/>
            <p:nvPr/>
          </p:nvSpPr>
          <p:spPr>
            <a:xfrm>
              <a:off x="10605949" y="623369"/>
              <a:ext cx="776519"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11" name="Oval 53"/>
          <p:cNvSpPr>
            <a:spLocks noChangeAspect="1"/>
          </p:cNvSpPr>
          <p:nvPr/>
        </p:nvSpPr>
        <p:spPr>
          <a:xfrm>
            <a:off x="851386" y="5350457"/>
            <a:ext cx="513547" cy="5136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12" name="Subtitle 2"/>
          <p:cNvSpPr txBox="1">
            <a:spLocks/>
          </p:cNvSpPr>
          <p:nvPr/>
        </p:nvSpPr>
        <p:spPr>
          <a:xfrm>
            <a:off x="1462921" y="3099542"/>
            <a:ext cx="280392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0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3" name="TextBox 39"/>
          <p:cNvSpPr txBox="1"/>
          <p:nvPr/>
        </p:nvSpPr>
        <p:spPr>
          <a:xfrm>
            <a:off x="1521707" y="2797286"/>
            <a:ext cx="2021707" cy="261610"/>
          </a:xfrm>
          <a:prstGeom prst="rect">
            <a:avLst/>
          </a:prstGeom>
          <a:noFill/>
        </p:spPr>
        <p:txBody>
          <a:bodyPr wrap="none" rtlCol="0" anchor="ctr" anchorCtr="0">
            <a:spAutoFit/>
          </a:bodyPr>
          <a:lstStyle/>
          <a:p>
            <a:r>
              <a:rPr lang="en-US" sz="1100" b="1" dirty="0">
                <a:solidFill>
                  <a:schemeClr val="tx2">
                    <a:lumMod val="75000"/>
                  </a:schemeClr>
                </a:solidFill>
                <a:latin typeface="Lato" charset="0"/>
                <a:ea typeface="Lato" charset="0"/>
                <a:cs typeface="Lato" charset="0"/>
              </a:rPr>
              <a:t>OFFER AWESOME SERVICES</a:t>
            </a:r>
          </a:p>
        </p:txBody>
      </p:sp>
      <p:sp>
        <p:nvSpPr>
          <p:cNvPr id="14" name="Subtitle 2"/>
          <p:cNvSpPr txBox="1">
            <a:spLocks/>
          </p:cNvSpPr>
          <p:nvPr/>
        </p:nvSpPr>
        <p:spPr>
          <a:xfrm>
            <a:off x="1462921" y="5566389"/>
            <a:ext cx="280392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0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5" name="TextBox 41"/>
          <p:cNvSpPr txBox="1"/>
          <p:nvPr/>
        </p:nvSpPr>
        <p:spPr>
          <a:xfrm>
            <a:off x="1521707" y="5264133"/>
            <a:ext cx="1627369" cy="261610"/>
          </a:xfrm>
          <a:prstGeom prst="rect">
            <a:avLst/>
          </a:prstGeom>
          <a:noFill/>
        </p:spPr>
        <p:txBody>
          <a:bodyPr wrap="none" rtlCol="0" anchor="ctr" anchorCtr="0">
            <a:spAutoFit/>
          </a:bodyPr>
          <a:lstStyle/>
          <a:p>
            <a:r>
              <a:rPr lang="en-US" sz="1100" b="1" dirty="0">
                <a:solidFill>
                  <a:schemeClr val="tx2">
                    <a:lumMod val="75000"/>
                  </a:schemeClr>
                </a:solidFill>
                <a:latin typeface="Lato" charset="0"/>
                <a:ea typeface="Lato" charset="0"/>
                <a:cs typeface="Lato" charset="0"/>
              </a:rPr>
              <a:t>OFFER 24/7 SUPPORT</a:t>
            </a:r>
          </a:p>
        </p:txBody>
      </p:sp>
      <p:sp>
        <p:nvSpPr>
          <p:cNvPr id="16" name="Subtitle 2"/>
          <p:cNvSpPr txBox="1">
            <a:spLocks/>
          </p:cNvSpPr>
          <p:nvPr/>
        </p:nvSpPr>
        <p:spPr>
          <a:xfrm>
            <a:off x="1462921" y="1863953"/>
            <a:ext cx="2803920" cy="58769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0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7" name="TextBox 43"/>
          <p:cNvSpPr txBox="1"/>
          <p:nvPr/>
        </p:nvSpPr>
        <p:spPr>
          <a:xfrm>
            <a:off x="1521707" y="1561697"/>
            <a:ext cx="1771639" cy="261610"/>
          </a:xfrm>
          <a:prstGeom prst="rect">
            <a:avLst/>
          </a:prstGeom>
          <a:noFill/>
        </p:spPr>
        <p:txBody>
          <a:bodyPr wrap="none" rtlCol="0" anchor="ctr" anchorCtr="0">
            <a:spAutoFit/>
          </a:bodyPr>
          <a:lstStyle/>
          <a:p>
            <a:r>
              <a:rPr lang="en-US" sz="1100" b="1" dirty="0">
                <a:solidFill>
                  <a:schemeClr val="tx2">
                    <a:lumMod val="75000"/>
                  </a:schemeClr>
                </a:solidFill>
                <a:latin typeface="Lato" charset="0"/>
                <a:ea typeface="Lato" charset="0"/>
                <a:cs typeface="Lato" charset="0"/>
              </a:rPr>
              <a:t>BE THE BEST COMPANY</a:t>
            </a:r>
          </a:p>
        </p:txBody>
      </p:sp>
      <p:sp>
        <p:nvSpPr>
          <p:cNvPr id="18" name="Subtitle 2"/>
          <p:cNvSpPr txBox="1">
            <a:spLocks/>
          </p:cNvSpPr>
          <p:nvPr/>
        </p:nvSpPr>
        <p:spPr>
          <a:xfrm>
            <a:off x="1462921" y="4335131"/>
            <a:ext cx="2803920"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0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9" name="TextBox 50"/>
          <p:cNvSpPr txBox="1"/>
          <p:nvPr/>
        </p:nvSpPr>
        <p:spPr>
          <a:xfrm>
            <a:off x="1521707" y="4032875"/>
            <a:ext cx="2109873" cy="261610"/>
          </a:xfrm>
          <a:prstGeom prst="rect">
            <a:avLst/>
          </a:prstGeom>
          <a:noFill/>
        </p:spPr>
        <p:txBody>
          <a:bodyPr wrap="none" rtlCol="0" anchor="ctr" anchorCtr="0">
            <a:spAutoFit/>
          </a:bodyPr>
          <a:lstStyle/>
          <a:p>
            <a:r>
              <a:rPr lang="en-US" sz="1100" b="1" dirty="0">
                <a:solidFill>
                  <a:schemeClr val="tx2">
                    <a:lumMod val="75000"/>
                  </a:schemeClr>
                </a:solidFill>
                <a:latin typeface="Lato" charset="0"/>
                <a:ea typeface="Lato" charset="0"/>
                <a:cs typeface="Lato" charset="0"/>
              </a:rPr>
              <a:t>RELEASE CREATIVE LAYOUTS</a:t>
            </a:r>
          </a:p>
        </p:txBody>
      </p:sp>
      <p:sp>
        <p:nvSpPr>
          <p:cNvPr id="20" name="Oval 54"/>
          <p:cNvSpPr>
            <a:spLocks noChangeAspect="1"/>
          </p:cNvSpPr>
          <p:nvPr/>
        </p:nvSpPr>
        <p:spPr>
          <a:xfrm>
            <a:off x="851386" y="4089411"/>
            <a:ext cx="513547" cy="5136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21" name="Oval 56"/>
          <p:cNvSpPr>
            <a:spLocks noChangeAspect="1"/>
          </p:cNvSpPr>
          <p:nvPr/>
        </p:nvSpPr>
        <p:spPr>
          <a:xfrm>
            <a:off x="851386" y="2868159"/>
            <a:ext cx="513547" cy="5136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22" name="Oval 61"/>
          <p:cNvSpPr>
            <a:spLocks noChangeAspect="1"/>
          </p:cNvSpPr>
          <p:nvPr/>
        </p:nvSpPr>
        <p:spPr>
          <a:xfrm>
            <a:off x="851386" y="1640566"/>
            <a:ext cx="513547" cy="513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23" name="Shape 2645"/>
          <p:cNvSpPr/>
          <p:nvPr/>
        </p:nvSpPr>
        <p:spPr>
          <a:xfrm>
            <a:off x="976752" y="1793981"/>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24" name="Shape 2687"/>
          <p:cNvSpPr/>
          <p:nvPr/>
        </p:nvSpPr>
        <p:spPr>
          <a:xfrm>
            <a:off x="974149" y="298384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25" name="Shape 2783"/>
          <p:cNvSpPr/>
          <p:nvPr/>
        </p:nvSpPr>
        <p:spPr>
          <a:xfrm>
            <a:off x="974148" y="4229344"/>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26" name="Shape 2547"/>
          <p:cNvSpPr/>
          <p:nvPr/>
        </p:nvSpPr>
        <p:spPr>
          <a:xfrm>
            <a:off x="974148" y="547063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Tree>
    <p:extLst>
      <p:ext uri="{BB962C8B-B14F-4D97-AF65-F5344CB8AC3E}">
        <p14:creationId xmlns:p14="http://schemas.microsoft.com/office/powerpoint/2010/main" val="147790304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ppt_x"/>
                                          </p:val>
                                        </p:tav>
                                        <p:tav tm="100000">
                                          <p:val>
                                            <p:strVal val="#ppt_x"/>
                                          </p:val>
                                        </p:tav>
                                      </p:tavLst>
                                    </p:anim>
                                    <p:anim calcmode="lin" valueType="num">
                                      <p:cBhvr additive="base">
                                        <p:cTn id="84" dur="500" fill="hold"/>
                                        <p:tgtEl>
                                          <p:spTgt spid="2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ppt_x"/>
                                          </p:val>
                                        </p:tav>
                                        <p:tav tm="100000">
                                          <p:val>
                                            <p:strVal val="#ppt_x"/>
                                          </p:val>
                                        </p:tav>
                                      </p:tavLst>
                                    </p:anim>
                                    <p:anim calcmode="lin" valueType="num">
                                      <p:cBhvr additive="base">
                                        <p:cTn id="88" dur="500" fill="hold"/>
                                        <p:tgtEl>
                                          <p:spTgt spid="2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ppt_x"/>
                                          </p:val>
                                        </p:tav>
                                        <p:tav tm="100000">
                                          <p:val>
                                            <p:strVal val="#ppt_x"/>
                                          </p:val>
                                        </p:tav>
                                      </p:tavLst>
                                    </p:anim>
                                    <p:anim calcmode="lin" valueType="num">
                                      <p:cBhvr additive="base">
                                        <p:cTn id="92" dur="500" fill="hold"/>
                                        <p:tgtEl>
                                          <p:spTgt spid="2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ppt_x"/>
                                          </p:val>
                                        </p:tav>
                                        <p:tav tm="100000">
                                          <p:val>
                                            <p:strVal val="#ppt_x"/>
                                          </p:val>
                                        </p:tav>
                                      </p:tavLst>
                                    </p:anim>
                                    <p:anim calcmode="lin" valueType="num">
                                      <p:cBhvr additive="base">
                                        <p:cTn id="96" dur="500" fill="hold"/>
                                        <p:tgtEl>
                                          <p:spTgt spid="2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500" fill="hold"/>
                                        <p:tgtEl>
                                          <p:spTgt spid="25"/>
                                        </p:tgtEl>
                                        <p:attrNameLst>
                                          <p:attrName>ppt_x</p:attrName>
                                        </p:attrNameLst>
                                      </p:cBhvr>
                                      <p:tavLst>
                                        <p:tav tm="0">
                                          <p:val>
                                            <p:strVal val="#ppt_x"/>
                                          </p:val>
                                        </p:tav>
                                        <p:tav tm="100000">
                                          <p:val>
                                            <p:strVal val="#ppt_x"/>
                                          </p:val>
                                        </p:tav>
                                      </p:tavLst>
                                    </p:anim>
                                    <p:anim calcmode="lin" valueType="num">
                                      <p:cBhvr additive="base">
                                        <p:cTn id="100" dur="500" fill="hold"/>
                                        <p:tgtEl>
                                          <p:spTgt spid="25"/>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animBg="1"/>
      <p:bldP spid="7" grpId="0"/>
      <p:bldP spid="10" grpId="0"/>
      <p:bldP spid="11" grpId="0" animBg="1"/>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20"/>
          <p:cNvSpPr/>
          <p:nvPr/>
        </p:nvSpPr>
        <p:spPr>
          <a:xfrm>
            <a:off x="-11423" y="3423424"/>
            <a:ext cx="5473258" cy="34372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41" name="Rectangle 13"/>
          <p:cNvSpPr/>
          <p:nvPr/>
        </p:nvSpPr>
        <p:spPr>
          <a:xfrm>
            <a:off x="-11423" y="-15301"/>
            <a:ext cx="5473258" cy="343729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51" name="Rectangle 20"/>
          <p:cNvSpPr/>
          <p:nvPr/>
        </p:nvSpPr>
        <p:spPr>
          <a:xfrm>
            <a:off x="-13354" y="3421997"/>
            <a:ext cx="5473258" cy="3448572"/>
          </a:xfrm>
          <a:prstGeom prst="rect">
            <a:avLst/>
          </a:prstGeom>
          <a:solidFill>
            <a:schemeClr val="accent4">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52" name="Rectangle 13"/>
          <p:cNvSpPr/>
          <p:nvPr/>
        </p:nvSpPr>
        <p:spPr>
          <a:xfrm>
            <a:off x="-13354" y="-5454"/>
            <a:ext cx="5473258" cy="3437297"/>
          </a:xfrm>
          <a:prstGeom prst="rect">
            <a:avLst/>
          </a:prstGeom>
          <a:solidFill>
            <a:schemeClr val="accent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grpSp>
        <p:nvGrpSpPr>
          <p:cNvPr id="16" name="组合 15"/>
          <p:cNvGrpSpPr/>
          <p:nvPr/>
        </p:nvGrpSpPr>
        <p:grpSpPr>
          <a:xfrm>
            <a:off x="10228109" y="96798"/>
            <a:ext cx="1860704" cy="496292"/>
            <a:chOff x="10063856" y="172796"/>
            <a:chExt cx="1860704" cy="496292"/>
          </a:xfrm>
        </p:grpSpPr>
        <p:sp>
          <p:nvSpPr>
            <p:cNvPr id="17" name="Rectangle 37"/>
            <p:cNvSpPr/>
            <p:nvPr/>
          </p:nvSpPr>
          <p:spPr>
            <a:xfrm>
              <a:off x="10605949" y="623369"/>
              <a:ext cx="776519"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8"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19" name="Subtitle 2"/>
          <p:cNvSpPr txBox="1">
            <a:spLocks/>
          </p:cNvSpPr>
          <p:nvPr/>
        </p:nvSpPr>
        <p:spPr>
          <a:xfrm>
            <a:off x="6901315" y="5802419"/>
            <a:ext cx="3600366" cy="443202"/>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20" name="TextBox 33"/>
          <p:cNvSpPr txBox="1"/>
          <p:nvPr/>
        </p:nvSpPr>
        <p:spPr>
          <a:xfrm>
            <a:off x="6973507" y="5456341"/>
            <a:ext cx="1354858" cy="246221"/>
          </a:xfrm>
          <a:prstGeom prst="rect">
            <a:avLst/>
          </a:prstGeom>
          <a:noFill/>
        </p:spPr>
        <p:txBody>
          <a:bodyPr wrap="none" rtlCol="0" anchor="ctr" anchorCtr="0">
            <a:spAutoFit/>
          </a:bodyPr>
          <a:lstStyle/>
          <a:p>
            <a:r>
              <a:rPr lang="en-US" sz="1000" dirty="0">
                <a:solidFill>
                  <a:schemeClr val="tx2">
                    <a:lumMod val="75000"/>
                  </a:schemeClr>
                </a:solidFill>
                <a:latin typeface="Montserrat" charset="0"/>
                <a:ea typeface="Montserrat" charset="0"/>
                <a:cs typeface="Montserrat" charset="0"/>
              </a:rPr>
              <a:t>Also called investment</a:t>
            </a:r>
          </a:p>
        </p:txBody>
      </p:sp>
      <p:sp>
        <p:nvSpPr>
          <p:cNvPr id="21" name="Oval 34"/>
          <p:cNvSpPr/>
          <p:nvPr/>
        </p:nvSpPr>
        <p:spPr>
          <a:xfrm>
            <a:off x="6038772" y="5488475"/>
            <a:ext cx="560998" cy="5609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2" name="Subtitle 2"/>
          <p:cNvSpPr txBox="1">
            <a:spLocks/>
          </p:cNvSpPr>
          <p:nvPr/>
        </p:nvSpPr>
        <p:spPr>
          <a:xfrm>
            <a:off x="6901315" y="4398958"/>
            <a:ext cx="3600366" cy="443202"/>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23" name="TextBox 36"/>
          <p:cNvSpPr txBox="1"/>
          <p:nvPr/>
        </p:nvSpPr>
        <p:spPr>
          <a:xfrm>
            <a:off x="6973507" y="4052880"/>
            <a:ext cx="1354858" cy="246221"/>
          </a:xfrm>
          <a:prstGeom prst="rect">
            <a:avLst/>
          </a:prstGeom>
          <a:noFill/>
        </p:spPr>
        <p:txBody>
          <a:bodyPr wrap="none" rtlCol="0" anchor="ctr" anchorCtr="0">
            <a:spAutoFit/>
          </a:bodyPr>
          <a:lstStyle/>
          <a:p>
            <a:r>
              <a:rPr lang="en-US" sz="1000" dirty="0">
                <a:solidFill>
                  <a:schemeClr val="tx2">
                    <a:lumMod val="75000"/>
                  </a:schemeClr>
                </a:solidFill>
                <a:latin typeface="Montserrat" charset="0"/>
                <a:ea typeface="Montserrat" charset="0"/>
                <a:cs typeface="Montserrat" charset="0"/>
              </a:rPr>
              <a:t>Also called investment</a:t>
            </a:r>
          </a:p>
        </p:txBody>
      </p:sp>
      <p:sp>
        <p:nvSpPr>
          <p:cNvPr id="24" name="Oval 37"/>
          <p:cNvSpPr/>
          <p:nvPr/>
        </p:nvSpPr>
        <p:spPr>
          <a:xfrm>
            <a:off x="6038772" y="4085014"/>
            <a:ext cx="560998" cy="5609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5" name="Shape 2629"/>
          <p:cNvSpPr/>
          <p:nvPr/>
        </p:nvSpPr>
        <p:spPr>
          <a:xfrm>
            <a:off x="6184393" y="4237164"/>
            <a:ext cx="279332" cy="2792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sp>
        <p:nvSpPr>
          <p:cNvPr id="26" name="Shape 2840"/>
          <p:cNvSpPr/>
          <p:nvPr/>
        </p:nvSpPr>
        <p:spPr>
          <a:xfrm>
            <a:off x="6179644" y="5642041"/>
            <a:ext cx="279255" cy="253868"/>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sp>
        <p:nvSpPr>
          <p:cNvPr id="27" name="Subtitle 2"/>
          <p:cNvSpPr txBox="1">
            <a:spLocks/>
          </p:cNvSpPr>
          <p:nvPr/>
        </p:nvSpPr>
        <p:spPr>
          <a:xfrm>
            <a:off x="5983032" y="2357897"/>
            <a:ext cx="5927486" cy="1162374"/>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in acquiring</a:t>
            </a:r>
          </a:p>
          <a:p>
            <a:pPr algn="l">
              <a:lnSpc>
                <a:spcPts val="1325"/>
              </a:lnSpc>
            </a:pPr>
            <a:endParaRPr lang="en-US" sz="850" dirty="0">
              <a:solidFill>
                <a:schemeClr val="bg1">
                  <a:lumMod val="50000"/>
                </a:schemeClr>
              </a:solidFill>
              <a:latin typeface="Source Sans Pro" charset="0"/>
              <a:ea typeface="Source Sans Pro" charset="0"/>
              <a:cs typeface="Source Sans Pro" charset="0"/>
            </a:endParaRPr>
          </a:p>
          <a:p>
            <a:pPr algn="l">
              <a:lnSpc>
                <a:spcPts val="1325"/>
              </a:lnSpc>
            </a:pPr>
            <a:r>
              <a:rPr lang="en-US" sz="850" dirty="0">
                <a:solidFill>
                  <a:schemeClr val="bg1">
                    <a:lumMod val="50000"/>
                  </a:schemeClr>
                </a:solidFill>
                <a:latin typeface="Source Sans Pro" charset="0"/>
                <a:ea typeface="Source Sans Pro" charset="0"/>
                <a:cs typeface="Source Sans Pro" charset="0"/>
              </a:rPr>
              <a:t>whereas in saving such as in a bank deposit the risk of loss in nominal value is normally remote. Note that if the currency of a savings account differs from the account holder's home currency</a:t>
            </a:r>
          </a:p>
        </p:txBody>
      </p:sp>
      <p:sp>
        <p:nvSpPr>
          <p:cNvPr id="28" name="TextBox 41"/>
          <p:cNvSpPr txBox="1"/>
          <p:nvPr/>
        </p:nvSpPr>
        <p:spPr>
          <a:xfrm>
            <a:off x="5996515" y="1042768"/>
            <a:ext cx="2821704" cy="1169551"/>
          </a:xfrm>
          <a:prstGeom prst="rect">
            <a:avLst/>
          </a:prstGeom>
          <a:noFill/>
        </p:spPr>
        <p:txBody>
          <a:bodyPr wrap="square" rtlCol="0" anchor="ctr" anchorCtr="0">
            <a:spAutoFit/>
          </a:bodyPr>
          <a:lstStyle/>
          <a:p>
            <a:pPr>
              <a:lnSpc>
                <a:spcPts val="2829"/>
              </a:lnSpc>
            </a:pPr>
            <a:r>
              <a:rPr lang="en-US" sz="2699" b="1" spc="100" dirty="0">
                <a:solidFill>
                  <a:schemeClr val="tx2">
                    <a:lumMod val="75000"/>
                  </a:schemeClr>
                </a:solidFill>
                <a:latin typeface="Montserrat" charset="0"/>
                <a:ea typeface="Montserrat" charset="0"/>
                <a:cs typeface="Montserrat" charset="0"/>
              </a:rPr>
              <a:t>WORKS</a:t>
            </a:r>
          </a:p>
          <a:p>
            <a:pPr>
              <a:lnSpc>
                <a:spcPts val="2829"/>
              </a:lnSpc>
            </a:pPr>
            <a:r>
              <a:rPr lang="en-US" sz="2699" b="1" spc="100" dirty="0">
                <a:solidFill>
                  <a:schemeClr val="tx2">
                    <a:lumMod val="75000"/>
                  </a:schemeClr>
                </a:solidFill>
                <a:latin typeface="Montserrat" charset="0"/>
                <a:ea typeface="Montserrat" charset="0"/>
                <a:cs typeface="Montserrat" charset="0"/>
              </a:rPr>
              <a:t>IN</a:t>
            </a:r>
          </a:p>
          <a:p>
            <a:pPr>
              <a:lnSpc>
                <a:spcPts val="2829"/>
              </a:lnSpc>
            </a:pPr>
            <a:r>
              <a:rPr lang="en-US" sz="2699" b="1" spc="100" dirty="0">
                <a:solidFill>
                  <a:schemeClr val="tx2">
                    <a:lumMod val="75000"/>
                  </a:schemeClr>
                </a:solidFill>
                <a:latin typeface="Montserrat" charset="0"/>
                <a:ea typeface="Montserrat" charset="0"/>
                <a:cs typeface="Montserrat" charset="0"/>
              </a:rPr>
              <a:t>PROGRESS</a:t>
            </a:r>
          </a:p>
        </p:txBody>
      </p:sp>
      <p:cxnSp>
        <p:nvCxnSpPr>
          <p:cNvPr id="43" name="Straight Connector 24"/>
          <p:cNvCxnSpPr>
            <a:cxnSpLocks/>
          </p:cNvCxnSpPr>
          <p:nvPr/>
        </p:nvCxnSpPr>
        <p:spPr>
          <a:xfrm>
            <a:off x="2767991" y="5207507"/>
            <a:ext cx="2641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Rectangle 25"/>
          <p:cNvSpPr>
            <a:spLocks/>
          </p:cNvSpPr>
          <p:nvPr/>
        </p:nvSpPr>
        <p:spPr bwMode="auto">
          <a:xfrm>
            <a:off x="2121330" y="4460262"/>
            <a:ext cx="1452033" cy="948978"/>
          </a:xfrm>
          <a:prstGeom prst="rect">
            <a:avLst/>
          </a:prstGeom>
          <a:noFill/>
          <a:ln>
            <a:noFill/>
          </a:ln>
          <a:extLst>
            <a:ext uri="{909E8E84-426E-40dd-AFC4-6F175D3DCCD1}">
              <a14:hiddenFill xmlns:a14="http://schemas.microsoft.com/office/drawing/2010/main" xmlns:p14="http://schemas.microsoft.com/office/powerpoint/2010/main" xmlns="">
                <a:solidFill>
                  <a:srgbClr val="FFFFFF"/>
                </a:solidFill>
              </a14:hiddenFill>
            </a:ext>
            <a:ext uri="{91240B29-F687-4f45-9708-019B960494DF}">
              <a14:hiddenLine xmlns:a14="http://schemas.microsoft.com/office/drawing/2010/main" xmlns:p14="http://schemas.microsoft.com/office/powerpoint/2010/main" xmlns="" w="12700">
                <a:solidFill>
                  <a:schemeClr val="tx1"/>
                </a:solidFill>
                <a:miter lim="800000"/>
                <a:headEnd/>
                <a:tailEnd/>
              </a14:hiddenLine>
            </a:ext>
          </a:extLst>
        </p:spPr>
        <p:txBody>
          <a:bodyPr vert="horz" wrap="square" lIns="0" tIns="0" rIns="0" bIns="0" anchor="ctr" anchorCtr="0">
            <a:spAutoFit/>
          </a:bodyPr>
          <a:lstStyle/>
          <a:p>
            <a:pPr algn="ctr" defTabSz="2286000">
              <a:lnSpc>
                <a:spcPts val="3700"/>
              </a:lnSpc>
            </a:pPr>
            <a:r>
              <a:rPr lang="en-US" sz="2200" b="1" spc="400" dirty="0">
                <a:solidFill>
                  <a:schemeClr val="bg1"/>
                </a:solidFill>
                <a:latin typeface="Lato Black" charset="0"/>
                <a:ea typeface="Lato Black" charset="0"/>
                <a:cs typeface="Lato Black" charset="0"/>
                <a:sym typeface="Bebas Neue" charset="0"/>
              </a:rPr>
              <a:t>IMPROVE</a:t>
            </a:r>
          </a:p>
        </p:txBody>
      </p:sp>
      <p:sp>
        <p:nvSpPr>
          <p:cNvPr id="45" name="TextBox 26"/>
          <p:cNvSpPr txBox="1"/>
          <p:nvPr/>
        </p:nvSpPr>
        <p:spPr>
          <a:xfrm>
            <a:off x="1841891" y="5357684"/>
            <a:ext cx="1939877" cy="425758"/>
          </a:xfrm>
          <a:prstGeom prst="rect">
            <a:avLst/>
          </a:prstGeom>
          <a:noFill/>
        </p:spPr>
        <p:txBody>
          <a:bodyPr wrap="square" rtlCol="0" anchor="t" anchorCtr="1">
            <a:spAutoFit/>
          </a:bodyPr>
          <a:lstStyle/>
          <a:p>
            <a:pPr algn="ctr">
              <a:lnSpc>
                <a:spcPts val="1340"/>
              </a:lnSpc>
            </a:pPr>
            <a:r>
              <a:rPr lang="en-US" sz="1100" b="1" dirty="0">
                <a:solidFill>
                  <a:schemeClr val="bg1"/>
                </a:solidFill>
                <a:latin typeface="Lato Black" charset="0"/>
                <a:ea typeface="Lato Black" charset="0"/>
                <a:cs typeface="Lato Black" charset="0"/>
              </a:rPr>
              <a:t>TRAVELING IS LIFE NEWS</a:t>
            </a:r>
          </a:p>
          <a:p>
            <a:pPr algn="ctr">
              <a:lnSpc>
                <a:spcPts val="1340"/>
              </a:lnSpc>
            </a:pPr>
            <a:r>
              <a:rPr lang="en-US" sz="1100" b="1" dirty="0">
                <a:solidFill>
                  <a:schemeClr val="bg1"/>
                </a:solidFill>
                <a:latin typeface="Lato Black" charset="0"/>
                <a:ea typeface="Lato Black" charset="0"/>
                <a:cs typeface="Lato Black" charset="0"/>
              </a:rPr>
              <a:t>FROM THE WORLD</a:t>
            </a:r>
          </a:p>
        </p:txBody>
      </p:sp>
      <p:cxnSp>
        <p:nvCxnSpPr>
          <p:cNvPr id="46" name="Straight Connector 27"/>
          <p:cNvCxnSpPr>
            <a:cxnSpLocks/>
          </p:cNvCxnSpPr>
          <p:nvPr/>
        </p:nvCxnSpPr>
        <p:spPr>
          <a:xfrm>
            <a:off x="2767991" y="1756737"/>
            <a:ext cx="2641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Rectangle 28"/>
          <p:cNvSpPr>
            <a:spLocks/>
          </p:cNvSpPr>
          <p:nvPr/>
        </p:nvSpPr>
        <p:spPr bwMode="auto">
          <a:xfrm>
            <a:off x="1869434" y="1009492"/>
            <a:ext cx="1902398" cy="948978"/>
          </a:xfrm>
          <a:prstGeom prst="rect">
            <a:avLst/>
          </a:prstGeom>
          <a:noFill/>
          <a:ln>
            <a:noFill/>
          </a:ln>
          <a:extLst>
            <a:ext uri="{909E8E84-426E-40dd-AFC4-6F175D3DCCD1}">
              <a14:hiddenFill xmlns:a14="http://schemas.microsoft.com/office/drawing/2010/main" xmlns:p14="http://schemas.microsoft.com/office/powerpoint/2010/main" xmlns="">
                <a:solidFill>
                  <a:srgbClr val="FFFFFF"/>
                </a:solidFill>
              </a14:hiddenFill>
            </a:ext>
            <a:ext uri="{91240B29-F687-4f45-9708-019B960494DF}">
              <a14:hiddenLine xmlns:a14="http://schemas.microsoft.com/office/drawing/2010/main" xmlns:p14="http://schemas.microsoft.com/office/powerpoint/2010/main" xmlns="" w="12700">
                <a:solidFill>
                  <a:schemeClr val="tx1"/>
                </a:solidFill>
                <a:miter lim="800000"/>
                <a:headEnd/>
                <a:tailEnd/>
              </a14:hiddenLine>
            </a:ext>
          </a:extLst>
        </p:spPr>
        <p:txBody>
          <a:bodyPr vert="horz" wrap="square" lIns="0" tIns="0" rIns="0" bIns="0" anchor="ctr" anchorCtr="0">
            <a:spAutoFit/>
          </a:bodyPr>
          <a:lstStyle/>
          <a:p>
            <a:pPr algn="ctr" defTabSz="2286000">
              <a:lnSpc>
                <a:spcPts val="3700"/>
              </a:lnSpc>
            </a:pPr>
            <a:r>
              <a:rPr lang="en-US" sz="2200" b="1" spc="400" dirty="0">
                <a:solidFill>
                  <a:schemeClr val="bg1"/>
                </a:solidFill>
                <a:latin typeface="Lato Black" charset="0"/>
                <a:ea typeface="Lato Black" charset="0"/>
                <a:cs typeface="Lato Black" charset="0"/>
                <a:sym typeface="Bebas Neue" charset="0"/>
              </a:rPr>
              <a:t>MARKETING</a:t>
            </a:r>
          </a:p>
        </p:txBody>
      </p:sp>
      <p:sp>
        <p:nvSpPr>
          <p:cNvPr id="48" name="TextBox 29"/>
          <p:cNvSpPr txBox="1"/>
          <p:nvPr/>
        </p:nvSpPr>
        <p:spPr>
          <a:xfrm>
            <a:off x="1841891" y="1906914"/>
            <a:ext cx="1939877" cy="425758"/>
          </a:xfrm>
          <a:prstGeom prst="rect">
            <a:avLst/>
          </a:prstGeom>
          <a:noFill/>
        </p:spPr>
        <p:txBody>
          <a:bodyPr wrap="square" rtlCol="0" anchor="t" anchorCtr="1">
            <a:spAutoFit/>
          </a:bodyPr>
          <a:lstStyle/>
          <a:p>
            <a:pPr algn="ctr">
              <a:lnSpc>
                <a:spcPts val="1340"/>
              </a:lnSpc>
            </a:pPr>
            <a:r>
              <a:rPr lang="en-US" sz="1100" b="1" dirty="0">
                <a:solidFill>
                  <a:schemeClr val="bg1"/>
                </a:solidFill>
                <a:latin typeface="Lato Black" charset="0"/>
                <a:ea typeface="Lato Black" charset="0"/>
                <a:cs typeface="Lato Black" charset="0"/>
              </a:rPr>
              <a:t>TRAVELING IS LIFE NEWS</a:t>
            </a:r>
          </a:p>
          <a:p>
            <a:pPr algn="ctr">
              <a:lnSpc>
                <a:spcPts val="1340"/>
              </a:lnSpc>
            </a:pPr>
            <a:r>
              <a:rPr lang="en-US" sz="1100" b="1" dirty="0">
                <a:solidFill>
                  <a:schemeClr val="bg1"/>
                </a:solidFill>
                <a:latin typeface="Lato Black" charset="0"/>
                <a:ea typeface="Lato Black" charset="0"/>
                <a:cs typeface="Lato Black" charset="0"/>
              </a:rPr>
              <a:t>FROM THE WORLD</a:t>
            </a:r>
          </a:p>
        </p:txBody>
      </p:sp>
    </p:spTree>
    <p:extLst>
      <p:ext uri="{BB962C8B-B14F-4D97-AF65-F5344CB8AC3E}">
        <p14:creationId xmlns:p14="http://schemas.microsoft.com/office/powerpoint/2010/main" val="163719233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250" fill="hold"/>
                                        <p:tgtEl>
                                          <p:spTgt spid="42"/>
                                        </p:tgtEl>
                                        <p:attrNameLst>
                                          <p:attrName>ppt_x</p:attrName>
                                        </p:attrNameLst>
                                      </p:cBhvr>
                                      <p:tavLst>
                                        <p:tav tm="0">
                                          <p:val>
                                            <p:strVal val="#ppt_x"/>
                                          </p:val>
                                        </p:tav>
                                        <p:tav tm="100000">
                                          <p:val>
                                            <p:strVal val="#ppt_x"/>
                                          </p:val>
                                        </p:tav>
                                      </p:tavLst>
                                    </p:anim>
                                    <p:anim calcmode="lin" valueType="num">
                                      <p:cBhvr additive="base">
                                        <p:cTn id="13" dur="250" fill="hold"/>
                                        <p:tgtEl>
                                          <p:spTgt spid="42"/>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250" fill="hold"/>
                                        <p:tgtEl>
                                          <p:spTgt spid="41"/>
                                        </p:tgtEl>
                                        <p:attrNameLst>
                                          <p:attrName>ppt_x</p:attrName>
                                        </p:attrNameLst>
                                      </p:cBhvr>
                                      <p:tavLst>
                                        <p:tav tm="0">
                                          <p:val>
                                            <p:strVal val="#ppt_x"/>
                                          </p:val>
                                        </p:tav>
                                        <p:tav tm="100000">
                                          <p:val>
                                            <p:strVal val="#ppt_x"/>
                                          </p:val>
                                        </p:tav>
                                      </p:tavLst>
                                    </p:anim>
                                    <p:anim calcmode="lin" valueType="num">
                                      <p:cBhvr additive="base">
                                        <p:cTn id="18" dur="250" fill="hold"/>
                                        <p:tgtEl>
                                          <p:spTgt spid="41"/>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250" fill="hold"/>
                                        <p:tgtEl>
                                          <p:spTgt spid="51"/>
                                        </p:tgtEl>
                                        <p:attrNameLst>
                                          <p:attrName>ppt_x</p:attrName>
                                        </p:attrNameLst>
                                      </p:cBhvr>
                                      <p:tavLst>
                                        <p:tav tm="0">
                                          <p:val>
                                            <p:strVal val="#ppt_x"/>
                                          </p:val>
                                        </p:tav>
                                        <p:tav tm="100000">
                                          <p:val>
                                            <p:strVal val="#ppt_x"/>
                                          </p:val>
                                        </p:tav>
                                      </p:tavLst>
                                    </p:anim>
                                    <p:anim calcmode="lin" valueType="num">
                                      <p:cBhvr additive="base">
                                        <p:cTn id="23" dur="250" fill="hold"/>
                                        <p:tgtEl>
                                          <p:spTgt spid="51"/>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250" fill="hold"/>
                                        <p:tgtEl>
                                          <p:spTgt spid="52"/>
                                        </p:tgtEl>
                                        <p:attrNameLst>
                                          <p:attrName>ppt_x</p:attrName>
                                        </p:attrNameLst>
                                      </p:cBhvr>
                                      <p:tavLst>
                                        <p:tav tm="0">
                                          <p:val>
                                            <p:strVal val="#ppt_x"/>
                                          </p:val>
                                        </p:tav>
                                        <p:tav tm="100000">
                                          <p:val>
                                            <p:strVal val="#ppt_x"/>
                                          </p:val>
                                        </p:tav>
                                      </p:tavLst>
                                    </p:anim>
                                    <p:anim calcmode="lin" valueType="num">
                                      <p:cBhvr additive="base">
                                        <p:cTn id="28" dur="250" fill="hold"/>
                                        <p:tgtEl>
                                          <p:spTgt spid="52"/>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250" fill="hold"/>
                                        <p:tgtEl>
                                          <p:spTgt spid="43"/>
                                        </p:tgtEl>
                                        <p:attrNameLst>
                                          <p:attrName>ppt_x</p:attrName>
                                        </p:attrNameLst>
                                      </p:cBhvr>
                                      <p:tavLst>
                                        <p:tav tm="0">
                                          <p:val>
                                            <p:strVal val="#ppt_x"/>
                                          </p:val>
                                        </p:tav>
                                        <p:tav tm="100000">
                                          <p:val>
                                            <p:strVal val="#ppt_x"/>
                                          </p:val>
                                        </p:tav>
                                      </p:tavLst>
                                    </p:anim>
                                    <p:anim calcmode="lin" valueType="num">
                                      <p:cBhvr additive="base">
                                        <p:cTn id="33" dur="250" fill="hold"/>
                                        <p:tgtEl>
                                          <p:spTgt spid="43"/>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250" fill="hold"/>
                                        <p:tgtEl>
                                          <p:spTgt spid="44"/>
                                        </p:tgtEl>
                                        <p:attrNameLst>
                                          <p:attrName>ppt_x</p:attrName>
                                        </p:attrNameLst>
                                      </p:cBhvr>
                                      <p:tavLst>
                                        <p:tav tm="0">
                                          <p:val>
                                            <p:strVal val="#ppt_x"/>
                                          </p:val>
                                        </p:tav>
                                        <p:tav tm="100000">
                                          <p:val>
                                            <p:strVal val="#ppt_x"/>
                                          </p:val>
                                        </p:tav>
                                      </p:tavLst>
                                    </p:anim>
                                    <p:anim calcmode="lin" valueType="num">
                                      <p:cBhvr additive="base">
                                        <p:cTn id="38" dur="250" fill="hold"/>
                                        <p:tgtEl>
                                          <p:spTgt spid="44"/>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250" fill="hold"/>
                                        <p:tgtEl>
                                          <p:spTgt spid="45"/>
                                        </p:tgtEl>
                                        <p:attrNameLst>
                                          <p:attrName>ppt_x</p:attrName>
                                        </p:attrNameLst>
                                      </p:cBhvr>
                                      <p:tavLst>
                                        <p:tav tm="0">
                                          <p:val>
                                            <p:strVal val="#ppt_x"/>
                                          </p:val>
                                        </p:tav>
                                        <p:tav tm="100000">
                                          <p:val>
                                            <p:strVal val="#ppt_x"/>
                                          </p:val>
                                        </p:tav>
                                      </p:tavLst>
                                    </p:anim>
                                    <p:anim calcmode="lin" valueType="num">
                                      <p:cBhvr additive="base">
                                        <p:cTn id="43" dur="250" fill="hold"/>
                                        <p:tgtEl>
                                          <p:spTgt spid="45"/>
                                        </p:tgtEl>
                                        <p:attrNameLst>
                                          <p:attrName>ppt_y</p:attrName>
                                        </p:attrNameLst>
                                      </p:cBhvr>
                                      <p:tavLst>
                                        <p:tav tm="0">
                                          <p:val>
                                            <p:strVal val="1+#ppt_h/2"/>
                                          </p:val>
                                        </p:tav>
                                        <p:tav tm="100000">
                                          <p:val>
                                            <p:strVal val="#ppt_y"/>
                                          </p:val>
                                        </p:tav>
                                      </p:tavLst>
                                    </p:anim>
                                  </p:childTnLst>
                                </p:cTn>
                              </p:par>
                            </p:childTnLst>
                          </p:cTn>
                        </p:par>
                        <p:par>
                          <p:cTn id="44" fill="hold">
                            <p:stCondLst>
                              <p:cond delay="2250"/>
                            </p:stCondLst>
                            <p:childTnLst>
                              <p:par>
                                <p:cTn id="45" presetID="2" presetClass="entr" presetSubtype="4"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250" fill="hold"/>
                                        <p:tgtEl>
                                          <p:spTgt spid="46"/>
                                        </p:tgtEl>
                                        <p:attrNameLst>
                                          <p:attrName>ppt_x</p:attrName>
                                        </p:attrNameLst>
                                      </p:cBhvr>
                                      <p:tavLst>
                                        <p:tav tm="0">
                                          <p:val>
                                            <p:strVal val="#ppt_x"/>
                                          </p:val>
                                        </p:tav>
                                        <p:tav tm="100000">
                                          <p:val>
                                            <p:strVal val="#ppt_x"/>
                                          </p:val>
                                        </p:tav>
                                      </p:tavLst>
                                    </p:anim>
                                    <p:anim calcmode="lin" valueType="num">
                                      <p:cBhvr additive="base">
                                        <p:cTn id="48" dur="250" fill="hold"/>
                                        <p:tgtEl>
                                          <p:spTgt spid="46"/>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250" fill="hold"/>
                                        <p:tgtEl>
                                          <p:spTgt spid="47"/>
                                        </p:tgtEl>
                                        <p:attrNameLst>
                                          <p:attrName>ppt_x</p:attrName>
                                        </p:attrNameLst>
                                      </p:cBhvr>
                                      <p:tavLst>
                                        <p:tav tm="0">
                                          <p:val>
                                            <p:strVal val="#ppt_x"/>
                                          </p:val>
                                        </p:tav>
                                        <p:tav tm="100000">
                                          <p:val>
                                            <p:strVal val="#ppt_x"/>
                                          </p:val>
                                        </p:tav>
                                      </p:tavLst>
                                    </p:anim>
                                    <p:anim calcmode="lin" valueType="num">
                                      <p:cBhvr additive="base">
                                        <p:cTn id="53" dur="250" fill="hold"/>
                                        <p:tgtEl>
                                          <p:spTgt spid="47"/>
                                        </p:tgtEl>
                                        <p:attrNameLst>
                                          <p:attrName>ppt_y</p:attrName>
                                        </p:attrNameLst>
                                      </p:cBhvr>
                                      <p:tavLst>
                                        <p:tav tm="0">
                                          <p:val>
                                            <p:strVal val="1+#ppt_h/2"/>
                                          </p:val>
                                        </p:tav>
                                        <p:tav tm="100000">
                                          <p:val>
                                            <p:strVal val="#ppt_y"/>
                                          </p:val>
                                        </p:tav>
                                      </p:tavLst>
                                    </p:anim>
                                  </p:childTnLst>
                                </p:cTn>
                              </p:par>
                            </p:childTnLst>
                          </p:cTn>
                        </p:par>
                        <p:par>
                          <p:cTn id="54" fill="hold">
                            <p:stCondLst>
                              <p:cond delay="2750"/>
                            </p:stCondLst>
                            <p:childTnLst>
                              <p:par>
                                <p:cTn id="55" presetID="2" presetClass="entr" presetSubtype="4"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250" fill="hold"/>
                                        <p:tgtEl>
                                          <p:spTgt spid="48"/>
                                        </p:tgtEl>
                                        <p:attrNameLst>
                                          <p:attrName>ppt_x</p:attrName>
                                        </p:attrNameLst>
                                      </p:cBhvr>
                                      <p:tavLst>
                                        <p:tav tm="0">
                                          <p:val>
                                            <p:strVal val="#ppt_x"/>
                                          </p:val>
                                        </p:tav>
                                        <p:tav tm="100000">
                                          <p:val>
                                            <p:strVal val="#ppt_x"/>
                                          </p:val>
                                        </p:tav>
                                      </p:tavLst>
                                    </p:anim>
                                    <p:anim calcmode="lin" valueType="num">
                                      <p:cBhvr additive="base">
                                        <p:cTn id="58" dur="250" fill="hold"/>
                                        <p:tgtEl>
                                          <p:spTgt spid="48"/>
                                        </p:tgtEl>
                                        <p:attrNameLst>
                                          <p:attrName>ppt_y</p:attrName>
                                        </p:attrNameLst>
                                      </p:cBhvr>
                                      <p:tavLst>
                                        <p:tav tm="0">
                                          <p:val>
                                            <p:strVal val="1+#ppt_h/2"/>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ppt_x</p:attrName>
                                        </p:attrNameLst>
                                      </p:cBhvr>
                                      <p:tavLst>
                                        <p:tav tm="0">
                                          <p:val>
                                            <p:strVal val="#ppt_x"/>
                                          </p:val>
                                        </p:tav>
                                        <p:tav tm="100000">
                                          <p:val>
                                            <p:strVal val="#ppt_x"/>
                                          </p:val>
                                        </p:tav>
                                      </p:tavLst>
                                    </p:anim>
                                    <p:anim calcmode="lin" valueType="num">
                                      <p:cBhvr>
                                        <p:cTn id="83" dur="1000" fill="hold"/>
                                        <p:tgtEl>
                                          <p:spTgt spid="2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1000"/>
                                        <p:tgtEl>
                                          <p:spTgt spid="26"/>
                                        </p:tgtEl>
                                      </p:cBhvr>
                                    </p:animEffect>
                                    <p:anim calcmode="lin" valueType="num">
                                      <p:cBhvr>
                                        <p:cTn id="97" dur="1000" fill="hold"/>
                                        <p:tgtEl>
                                          <p:spTgt spid="26"/>
                                        </p:tgtEl>
                                        <p:attrNameLst>
                                          <p:attrName>ppt_x</p:attrName>
                                        </p:attrNameLst>
                                      </p:cBhvr>
                                      <p:tavLst>
                                        <p:tav tm="0">
                                          <p:val>
                                            <p:strVal val="#ppt_x"/>
                                          </p:val>
                                        </p:tav>
                                        <p:tav tm="100000">
                                          <p:val>
                                            <p:strVal val="#ppt_x"/>
                                          </p:val>
                                        </p:tav>
                                      </p:tavLst>
                                    </p:anim>
                                    <p:anim calcmode="lin" valueType="num">
                                      <p:cBhvr>
                                        <p:cTn id="98" dur="1000" fill="hold"/>
                                        <p:tgtEl>
                                          <p:spTgt spid="2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1000"/>
                                        <p:tgtEl>
                                          <p:spTgt spid="27"/>
                                        </p:tgtEl>
                                      </p:cBhvr>
                                    </p:animEffect>
                                    <p:anim calcmode="lin" valueType="num">
                                      <p:cBhvr>
                                        <p:cTn id="102" dur="1000" fill="hold"/>
                                        <p:tgtEl>
                                          <p:spTgt spid="27"/>
                                        </p:tgtEl>
                                        <p:attrNameLst>
                                          <p:attrName>ppt_x</p:attrName>
                                        </p:attrNameLst>
                                      </p:cBhvr>
                                      <p:tavLst>
                                        <p:tav tm="0">
                                          <p:val>
                                            <p:strVal val="#ppt_x"/>
                                          </p:val>
                                        </p:tav>
                                        <p:tav tm="100000">
                                          <p:val>
                                            <p:strVal val="#ppt_x"/>
                                          </p:val>
                                        </p:tav>
                                      </p:tavLst>
                                    </p:anim>
                                    <p:anim calcmode="lin" valueType="num">
                                      <p:cBhvr>
                                        <p:cTn id="103" dur="1000" fill="hold"/>
                                        <p:tgtEl>
                                          <p:spTgt spid="2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1000"/>
                                        <p:tgtEl>
                                          <p:spTgt spid="28"/>
                                        </p:tgtEl>
                                      </p:cBhvr>
                                    </p:animEffect>
                                    <p:anim calcmode="lin" valueType="num">
                                      <p:cBhvr>
                                        <p:cTn id="107" dur="1000" fill="hold"/>
                                        <p:tgtEl>
                                          <p:spTgt spid="28"/>
                                        </p:tgtEl>
                                        <p:attrNameLst>
                                          <p:attrName>ppt_x</p:attrName>
                                        </p:attrNameLst>
                                      </p:cBhvr>
                                      <p:tavLst>
                                        <p:tav tm="0">
                                          <p:val>
                                            <p:strVal val="#ppt_x"/>
                                          </p:val>
                                        </p:tav>
                                        <p:tav tm="100000">
                                          <p:val>
                                            <p:strVal val="#ppt_x"/>
                                          </p:val>
                                        </p:tav>
                                      </p:tavLst>
                                    </p:anim>
                                    <p:anim calcmode="lin" valueType="num">
                                      <p:cBhvr>
                                        <p:cTn id="10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P spid="51" grpId="0" animBg="1"/>
      <p:bldP spid="52" grpId="0" animBg="1"/>
      <p:bldP spid="19" grpId="0"/>
      <p:bldP spid="20" grpId="0"/>
      <p:bldP spid="21" grpId="0" animBg="1"/>
      <p:bldP spid="22" grpId="0"/>
      <p:bldP spid="23" grpId="0"/>
      <p:bldP spid="24" grpId="0" animBg="1"/>
      <p:bldP spid="25" grpId="0" animBg="1"/>
      <p:bldP spid="26" grpId="0" animBg="1"/>
      <p:bldP spid="27" grpId="0"/>
      <p:bldP spid="28" grpId="0"/>
      <p:bldP spid="44" grpId="0"/>
      <p:bldP spid="45" grpId="0"/>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69"/>
          <p:cNvCxnSpPr/>
          <p:nvPr/>
        </p:nvCxnSpPr>
        <p:spPr>
          <a:xfrm>
            <a:off x="1587" y="4641739"/>
            <a:ext cx="12185651" cy="0"/>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riangle 70"/>
          <p:cNvSpPr/>
          <p:nvPr/>
        </p:nvSpPr>
        <p:spPr>
          <a:xfrm>
            <a:off x="9275836" y="4482517"/>
            <a:ext cx="181049" cy="15607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 name="Subtitle 2"/>
          <p:cNvSpPr txBox="1">
            <a:spLocks/>
          </p:cNvSpPr>
          <p:nvPr/>
        </p:nvSpPr>
        <p:spPr>
          <a:xfrm>
            <a:off x="8319428" y="5314244"/>
            <a:ext cx="2106491" cy="776627"/>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tx1"/>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5" name="TextBox 72"/>
          <p:cNvSpPr txBox="1"/>
          <p:nvPr/>
        </p:nvSpPr>
        <p:spPr>
          <a:xfrm>
            <a:off x="9148579" y="4878981"/>
            <a:ext cx="447559" cy="246221"/>
          </a:xfrm>
          <a:prstGeom prst="rect">
            <a:avLst/>
          </a:prstGeom>
          <a:noFill/>
        </p:spPr>
        <p:txBody>
          <a:bodyPr wrap="none" rtlCol="0" anchor="ctr" anchorCtr="0">
            <a:spAutoFit/>
          </a:bodyPr>
          <a:lstStyle/>
          <a:p>
            <a:pPr algn="ctr"/>
            <a:r>
              <a:rPr lang="en-US" sz="1000" dirty="0">
                <a:solidFill>
                  <a:schemeClr val="tx2"/>
                </a:solidFill>
                <a:latin typeface="Montserrat" charset="0"/>
                <a:ea typeface="Montserrat" charset="0"/>
                <a:cs typeface="Montserrat" charset="0"/>
              </a:rPr>
              <a:t>2005</a:t>
            </a:r>
          </a:p>
        </p:txBody>
      </p:sp>
      <p:sp>
        <p:nvSpPr>
          <p:cNvPr id="6" name="Triangle 73"/>
          <p:cNvSpPr/>
          <p:nvPr/>
        </p:nvSpPr>
        <p:spPr>
          <a:xfrm>
            <a:off x="2626360" y="4482517"/>
            <a:ext cx="181049" cy="15607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 name="Subtitle 2"/>
          <p:cNvSpPr txBox="1">
            <a:spLocks/>
          </p:cNvSpPr>
          <p:nvPr/>
        </p:nvSpPr>
        <p:spPr>
          <a:xfrm>
            <a:off x="1669952" y="5314243"/>
            <a:ext cx="2106491" cy="776627"/>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tx1"/>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8" name="TextBox 75"/>
          <p:cNvSpPr txBox="1"/>
          <p:nvPr/>
        </p:nvSpPr>
        <p:spPr>
          <a:xfrm>
            <a:off x="2499103" y="4878981"/>
            <a:ext cx="447559" cy="246221"/>
          </a:xfrm>
          <a:prstGeom prst="rect">
            <a:avLst/>
          </a:prstGeom>
          <a:noFill/>
        </p:spPr>
        <p:txBody>
          <a:bodyPr wrap="none" rtlCol="0" anchor="ctr" anchorCtr="0">
            <a:spAutoFit/>
          </a:bodyPr>
          <a:lstStyle/>
          <a:p>
            <a:pPr algn="ctr"/>
            <a:r>
              <a:rPr lang="en-US" sz="1000" dirty="0">
                <a:solidFill>
                  <a:schemeClr val="tx2"/>
                </a:solidFill>
                <a:latin typeface="Montserrat" charset="0"/>
                <a:ea typeface="Montserrat" charset="0"/>
                <a:cs typeface="Montserrat" charset="0"/>
              </a:rPr>
              <a:t>1990</a:t>
            </a:r>
          </a:p>
        </p:txBody>
      </p:sp>
      <p:sp>
        <p:nvSpPr>
          <p:cNvPr id="9" name="Triangle 77"/>
          <p:cNvSpPr/>
          <p:nvPr/>
        </p:nvSpPr>
        <p:spPr>
          <a:xfrm>
            <a:off x="6015034" y="4482517"/>
            <a:ext cx="181049" cy="15607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 name="Subtitle 2"/>
          <p:cNvSpPr txBox="1">
            <a:spLocks/>
          </p:cNvSpPr>
          <p:nvPr/>
        </p:nvSpPr>
        <p:spPr>
          <a:xfrm>
            <a:off x="5058625" y="5314243"/>
            <a:ext cx="2106491" cy="776627"/>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tx1"/>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11" name="TextBox 79"/>
          <p:cNvSpPr txBox="1"/>
          <p:nvPr/>
        </p:nvSpPr>
        <p:spPr>
          <a:xfrm>
            <a:off x="5887777" y="4878981"/>
            <a:ext cx="447559" cy="246221"/>
          </a:xfrm>
          <a:prstGeom prst="rect">
            <a:avLst/>
          </a:prstGeom>
          <a:noFill/>
        </p:spPr>
        <p:txBody>
          <a:bodyPr wrap="none" rtlCol="0" anchor="ctr" anchorCtr="0">
            <a:spAutoFit/>
          </a:bodyPr>
          <a:lstStyle/>
          <a:p>
            <a:pPr algn="ctr"/>
            <a:r>
              <a:rPr lang="en-US" sz="1000" dirty="0">
                <a:solidFill>
                  <a:schemeClr val="tx2"/>
                </a:solidFill>
                <a:latin typeface="Montserrat" charset="0"/>
                <a:ea typeface="Montserrat" charset="0"/>
                <a:cs typeface="Montserrat" charset="0"/>
              </a:rPr>
              <a:t>2000</a:t>
            </a:r>
          </a:p>
        </p:txBody>
      </p:sp>
      <p:sp>
        <p:nvSpPr>
          <p:cNvPr id="12" name="椭圆 11"/>
          <p:cNvSpPr/>
          <p:nvPr/>
        </p:nvSpPr>
        <p:spPr>
          <a:xfrm>
            <a:off x="1347775" y="1314450"/>
            <a:ext cx="2738218" cy="2738218"/>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725303" y="1314450"/>
            <a:ext cx="2738218" cy="2738218"/>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997251" y="1314450"/>
            <a:ext cx="2738218" cy="2738218"/>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0228109" y="96798"/>
            <a:ext cx="1860704" cy="496292"/>
            <a:chOff x="10063856" y="172796"/>
            <a:chExt cx="1860704" cy="496292"/>
          </a:xfrm>
        </p:grpSpPr>
        <p:sp>
          <p:nvSpPr>
            <p:cNvPr id="16" name="Rectangle 37"/>
            <p:cNvSpPr/>
            <p:nvPr/>
          </p:nvSpPr>
          <p:spPr>
            <a:xfrm>
              <a:off x="10605949" y="623369"/>
              <a:ext cx="776519"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7"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Tree>
    <p:extLst>
      <p:ext uri="{BB962C8B-B14F-4D97-AF65-F5344CB8AC3E}">
        <p14:creationId xmlns:p14="http://schemas.microsoft.com/office/powerpoint/2010/main" val="391448671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50" fill="hold"/>
                                        <p:tgtEl>
                                          <p:spTgt spid="2"/>
                                        </p:tgtEl>
                                        <p:attrNameLst>
                                          <p:attrName>ppt_x</p:attrName>
                                        </p:attrNameLst>
                                      </p:cBhvr>
                                      <p:tavLst>
                                        <p:tav tm="0">
                                          <p:val>
                                            <p:strVal val="#ppt_x"/>
                                          </p:val>
                                        </p:tav>
                                        <p:tav tm="100000">
                                          <p:val>
                                            <p:strVal val="#ppt_x"/>
                                          </p:val>
                                        </p:tav>
                                      </p:tavLst>
                                    </p:anim>
                                    <p:anim calcmode="lin" valueType="num">
                                      <p:cBhvr additive="base">
                                        <p:cTn id="13" dur="25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250" fill="hold"/>
                                        <p:tgtEl>
                                          <p:spTgt spid="4"/>
                                        </p:tgtEl>
                                        <p:attrNameLst>
                                          <p:attrName>ppt_x</p:attrName>
                                        </p:attrNameLst>
                                      </p:cBhvr>
                                      <p:tavLst>
                                        <p:tav tm="0">
                                          <p:val>
                                            <p:strVal val="#ppt_x"/>
                                          </p:val>
                                        </p:tav>
                                        <p:tav tm="100000">
                                          <p:val>
                                            <p:strVal val="#ppt_x"/>
                                          </p:val>
                                        </p:tav>
                                      </p:tavLst>
                                    </p:anim>
                                    <p:anim calcmode="lin" valueType="num">
                                      <p:cBhvr additive="base">
                                        <p:cTn id="23" dur="25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50" fill="hold"/>
                                        <p:tgtEl>
                                          <p:spTgt spid="5"/>
                                        </p:tgtEl>
                                        <p:attrNameLst>
                                          <p:attrName>ppt_x</p:attrName>
                                        </p:attrNameLst>
                                      </p:cBhvr>
                                      <p:tavLst>
                                        <p:tav tm="0">
                                          <p:val>
                                            <p:strVal val="#ppt_x"/>
                                          </p:val>
                                        </p:tav>
                                        <p:tav tm="100000">
                                          <p:val>
                                            <p:strVal val="#ppt_x"/>
                                          </p:val>
                                        </p:tav>
                                      </p:tavLst>
                                    </p:anim>
                                    <p:anim calcmode="lin" valueType="num">
                                      <p:cBhvr additive="base">
                                        <p:cTn id="28" dur="25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250" fill="hold"/>
                                        <p:tgtEl>
                                          <p:spTgt spid="6"/>
                                        </p:tgtEl>
                                        <p:attrNameLst>
                                          <p:attrName>ppt_x</p:attrName>
                                        </p:attrNameLst>
                                      </p:cBhvr>
                                      <p:tavLst>
                                        <p:tav tm="0">
                                          <p:val>
                                            <p:strVal val="#ppt_x"/>
                                          </p:val>
                                        </p:tav>
                                        <p:tav tm="100000">
                                          <p:val>
                                            <p:strVal val="#ppt_x"/>
                                          </p:val>
                                        </p:tav>
                                      </p:tavLst>
                                    </p:anim>
                                    <p:anim calcmode="lin" valueType="num">
                                      <p:cBhvr additive="base">
                                        <p:cTn id="33" dur="25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250" fill="hold"/>
                                        <p:tgtEl>
                                          <p:spTgt spid="7"/>
                                        </p:tgtEl>
                                        <p:attrNameLst>
                                          <p:attrName>ppt_x</p:attrName>
                                        </p:attrNameLst>
                                      </p:cBhvr>
                                      <p:tavLst>
                                        <p:tav tm="0">
                                          <p:val>
                                            <p:strVal val="#ppt_x"/>
                                          </p:val>
                                        </p:tav>
                                        <p:tav tm="100000">
                                          <p:val>
                                            <p:strVal val="#ppt_x"/>
                                          </p:val>
                                        </p:tav>
                                      </p:tavLst>
                                    </p:anim>
                                    <p:anim calcmode="lin" valueType="num">
                                      <p:cBhvr additive="base">
                                        <p:cTn id="38" dur="25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250" fill="hold"/>
                                        <p:tgtEl>
                                          <p:spTgt spid="8"/>
                                        </p:tgtEl>
                                        <p:attrNameLst>
                                          <p:attrName>ppt_x</p:attrName>
                                        </p:attrNameLst>
                                      </p:cBhvr>
                                      <p:tavLst>
                                        <p:tav tm="0">
                                          <p:val>
                                            <p:strVal val="#ppt_x"/>
                                          </p:val>
                                        </p:tav>
                                        <p:tav tm="100000">
                                          <p:val>
                                            <p:strVal val="#ppt_x"/>
                                          </p:val>
                                        </p:tav>
                                      </p:tavLst>
                                    </p:anim>
                                    <p:anim calcmode="lin" valueType="num">
                                      <p:cBhvr additive="base">
                                        <p:cTn id="43" dur="250" fill="hold"/>
                                        <p:tgtEl>
                                          <p:spTgt spid="8"/>
                                        </p:tgtEl>
                                        <p:attrNameLst>
                                          <p:attrName>ppt_y</p:attrName>
                                        </p:attrNameLst>
                                      </p:cBhvr>
                                      <p:tavLst>
                                        <p:tav tm="0">
                                          <p:val>
                                            <p:strVal val="1+#ppt_h/2"/>
                                          </p:val>
                                        </p:tav>
                                        <p:tav tm="100000">
                                          <p:val>
                                            <p:strVal val="#ppt_y"/>
                                          </p:val>
                                        </p:tav>
                                      </p:tavLst>
                                    </p:anim>
                                  </p:childTnLst>
                                </p:cTn>
                              </p:par>
                            </p:childTnLst>
                          </p:cTn>
                        </p:par>
                        <p:par>
                          <p:cTn id="44" fill="hold">
                            <p:stCondLst>
                              <p:cond delay="2250"/>
                            </p:stCondLst>
                            <p:childTnLst>
                              <p:par>
                                <p:cTn id="45" presetID="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fill="hold"/>
                                        <p:tgtEl>
                                          <p:spTgt spid="9"/>
                                        </p:tgtEl>
                                        <p:attrNameLst>
                                          <p:attrName>ppt_x</p:attrName>
                                        </p:attrNameLst>
                                      </p:cBhvr>
                                      <p:tavLst>
                                        <p:tav tm="0">
                                          <p:val>
                                            <p:strVal val="#ppt_x"/>
                                          </p:val>
                                        </p:tav>
                                        <p:tav tm="100000">
                                          <p:val>
                                            <p:strVal val="#ppt_x"/>
                                          </p:val>
                                        </p:tav>
                                      </p:tavLst>
                                    </p:anim>
                                    <p:anim calcmode="lin" valueType="num">
                                      <p:cBhvr additive="base">
                                        <p:cTn id="48" dur="25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250" fill="hold"/>
                                        <p:tgtEl>
                                          <p:spTgt spid="10"/>
                                        </p:tgtEl>
                                        <p:attrNameLst>
                                          <p:attrName>ppt_x</p:attrName>
                                        </p:attrNameLst>
                                      </p:cBhvr>
                                      <p:tavLst>
                                        <p:tav tm="0">
                                          <p:val>
                                            <p:strVal val="#ppt_x"/>
                                          </p:val>
                                        </p:tav>
                                        <p:tav tm="100000">
                                          <p:val>
                                            <p:strVal val="#ppt_x"/>
                                          </p:val>
                                        </p:tav>
                                      </p:tavLst>
                                    </p:anim>
                                    <p:anim calcmode="lin" valueType="num">
                                      <p:cBhvr additive="base">
                                        <p:cTn id="53" dur="25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750"/>
                            </p:stCondLst>
                            <p:childTnLst>
                              <p:par>
                                <p:cTn id="55" presetID="2" presetClass="entr" presetSubtype="4"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250" fill="hold"/>
                                        <p:tgtEl>
                                          <p:spTgt spid="11"/>
                                        </p:tgtEl>
                                        <p:attrNameLst>
                                          <p:attrName>ppt_x</p:attrName>
                                        </p:attrNameLst>
                                      </p:cBhvr>
                                      <p:tavLst>
                                        <p:tav tm="0">
                                          <p:val>
                                            <p:strVal val="#ppt_x"/>
                                          </p:val>
                                        </p:tav>
                                        <p:tav tm="100000">
                                          <p:val>
                                            <p:strVal val="#ppt_x"/>
                                          </p:val>
                                        </p:tav>
                                      </p:tavLst>
                                    </p:anim>
                                    <p:anim calcmode="lin" valueType="num">
                                      <p:cBhvr additive="base">
                                        <p:cTn id="58" dur="250" fill="hold"/>
                                        <p:tgtEl>
                                          <p:spTgt spid="11"/>
                                        </p:tgtEl>
                                        <p:attrNameLst>
                                          <p:attrName>ppt_y</p:attrName>
                                        </p:attrNameLst>
                                      </p:cBhvr>
                                      <p:tavLst>
                                        <p:tav tm="0">
                                          <p:val>
                                            <p:strVal val="1+#ppt_h/2"/>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250" fill="hold"/>
                                        <p:tgtEl>
                                          <p:spTgt spid="12"/>
                                        </p:tgtEl>
                                        <p:attrNameLst>
                                          <p:attrName>ppt_x</p:attrName>
                                        </p:attrNameLst>
                                      </p:cBhvr>
                                      <p:tavLst>
                                        <p:tav tm="0">
                                          <p:val>
                                            <p:strVal val="#ppt_x"/>
                                          </p:val>
                                        </p:tav>
                                        <p:tav tm="100000">
                                          <p:val>
                                            <p:strVal val="#ppt_x"/>
                                          </p:val>
                                        </p:tav>
                                      </p:tavLst>
                                    </p:anim>
                                    <p:anim calcmode="lin" valueType="num">
                                      <p:cBhvr additive="base">
                                        <p:cTn id="63" dur="250" fill="hold"/>
                                        <p:tgtEl>
                                          <p:spTgt spid="12"/>
                                        </p:tgtEl>
                                        <p:attrNameLst>
                                          <p:attrName>ppt_y</p:attrName>
                                        </p:attrNameLst>
                                      </p:cBhvr>
                                      <p:tavLst>
                                        <p:tav tm="0">
                                          <p:val>
                                            <p:strVal val="1+#ppt_h/2"/>
                                          </p:val>
                                        </p:tav>
                                        <p:tav tm="100000">
                                          <p:val>
                                            <p:strVal val="#ppt_y"/>
                                          </p:val>
                                        </p:tav>
                                      </p:tavLst>
                                    </p:anim>
                                  </p:childTnLst>
                                </p:cTn>
                              </p:par>
                            </p:childTnLst>
                          </p:cTn>
                        </p:par>
                        <p:par>
                          <p:cTn id="64" fill="hold">
                            <p:stCondLst>
                              <p:cond delay="3250"/>
                            </p:stCondLst>
                            <p:childTnLst>
                              <p:par>
                                <p:cTn id="65" presetID="2" presetClass="entr" presetSubtype="4"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250" fill="hold"/>
                                        <p:tgtEl>
                                          <p:spTgt spid="13"/>
                                        </p:tgtEl>
                                        <p:attrNameLst>
                                          <p:attrName>ppt_x</p:attrName>
                                        </p:attrNameLst>
                                      </p:cBhvr>
                                      <p:tavLst>
                                        <p:tav tm="0">
                                          <p:val>
                                            <p:strVal val="#ppt_x"/>
                                          </p:val>
                                        </p:tav>
                                        <p:tav tm="100000">
                                          <p:val>
                                            <p:strVal val="#ppt_x"/>
                                          </p:val>
                                        </p:tav>
                                      </p:tavLst>
                                    </p:anim>
                                    <p:anim calcmode="lin" valueType="num">
                                      <p:cBhvr additive="base">
                                        <p:cTn id="68" dur="25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350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P spid="8" grpId="0"/>
      <p:bldP spid="9" grpId="0" animBg="1"/>
      <p:bldP spid="10" grpId="0"/>
      <p:bldP spid="11" grpId="0"/>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p:nvPr/>
        </p:nvSpPr>
        <p:spPr>
          <a:xfrm>
            <a:off x="8630653" y="4248955"/>
            <a:ext cx="2753363" cy="197966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1" name="Rectangle 13"/>
          <p:cNvSpPr/>
          <p:nvPr/>
        </p:nvSpPr>
        <p:spPr>
          <a:xfrm>
            <a:off x="4091651" y="883264"/>
            <a:ext cx="4248876" cy="5345356"/>
          </a:xfrm>
          <a:prstGeom prst="rect">
            <a:avLst/>
          </a:prstGeom>
          <a:blipFill dpi="0" rotWithShape="1">
            <a:blip r:embed="rId4"/>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 name="TextBox 10"/>
          <p:cNvSpPr txBox="1"/>
          <p:nvPr/>
        </p:nvSpPr>
        <p:spPr>
          <a:xfrm>
            <a:off x="910516" y="1574837"/>
            <a:ext cx="1938992" cy="448841"/>
          </a:xfrm>
          <a:prstGeom prst="rect">
            <a:avLst/>
          </a:prstGeom>
          <a:noFill/>
        </p:spPr>
        <p:txBody>
          <a:bodyPr wrap="none" tIns="0" rIns="0" bIns="0" rtlCol="0" anchor="ctr" anchorCtr="0">
            <a:spAutoFit/>
          </a:bodyPr>
          <a:lstStyle/>
          <a:p>
            <a:pPr>
              <a:lnSpc>
                <a:spcPts val="3529"/>
              </a:lnSpc>
            </a:pPr>
            <a:r>
              <a:rPr lang="en-US" sz="1000" b="1" spc="100" dirty="0">
                <a:solidFill>
                  <a:schemeClr val="tx2">
                    <a:lumMod val="75000"/>
                  </a:schemeClr>
                </a:solidFill>
                <a:latin typeface="Montserrat" charset="0"/>
                <a:ea typeface="Montserrat" charset="0"/>
                <a:cs typeface="Montserrat" charset="0"/>
              </a:rPr>
              <a:t>WE ARE A CREATIVE AGENCY</a:t>
            </a:r>
          </a:p>
        </p:txBody>
      </p:sp>
      <p:sp>
        <p:nvSpPr>
          <p:cNvPr id="3" name="TextBox 11"/>
          <p:cNvSpPr txBox="1"/>
          <p:nvPr/>
        </p:nvSpPr>
        <p:spPr>
          <a:xfrm>
            <a:off x="888220" y="1234879"/>
            <a:ext cx="2010487" cy="541174"/>
          </a:xfrm>
          <a:prstGeom prst="rect">
            <a:avLst/>
          </a:prstGeom>
          <a:noFill/>
        </p:spPr>
        <p:txBody>
          <a:bodyPr wrap="none" rtlCol="0" anchor="ctr" anchorCtr="0">
            <a:spAutoFit/>
          </a:bodyPr>
          <a:lstStyle/>
          <a:p>
            <a:pPr>
              <a:lnSpc>
                <a:spcPts val="3529"/>
              </a:lnSpc>
            </a:pPr>
            <a:r>
              <a:rPr lang="en-US" sz="3499" b="1" spc="100" dirty="0">
                <a:solidFill>
                  <a:schemeClr val="tx2">
                    <a:lumMod val="75000"/>
                  </a:schemeClr>
                </a:solidFill>
                <a:latin typeface="Montserrat" charset="0"/>
                <a:ea typeface="Montserrat" charset="0"/>
                <a:cs typeface="Montserrat" charset="0"/>
              </a:rPr>
              <a:t>About Us</a:t>
            </a:r>
          </a:p>
        </p:txBody>
      </p:sp>
      <p:sp>
        <p:nvSpPr>
          <p:cNvPr id="4" name="Subtitle 2"/>
          <p:cNvSpPr txBox="1">
            <a:spLocks/>
          </p:cNvSpPr>
          <p:nvPr/>
        </p:nvSpPr>
        <p:spPr>
          <a:xfrm>
            <a:off x="8496874" y="883264"/>
            <a:ext cx="2998626" cy="3162921"/>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an investment. If the asset is available at a price worth investing, it is normally expected either to generate income, or to appreciate in value, so that it can be sold at a higher price invest Investment generally results.</a:t>
            </a:r>
          </a:p>
          <a:p>
            <a:pPr algn="l">
              <a:lnSpc>
                <a:spcPts val="1325"/>
              </a:lnSpc>
            </a:pPr>
            <a:endParaRPr lang="en-US" sz="850" dirty="0">
              <a:solidFill>
                <a:schemeClr val="bg1">
                  <a:lumMod val="50000"/>
                </a:schemeClr>
              </a:solidFill>
              <a:latin typeface="Source Sans Pro" charset="0"/>
              <a:ea typeface="Source Sans Pro" charset="0"/>
              <a:cs typeface="Source Sans Pro" charset="0"/>
            </a:endParaRPr>
          </a:p>
          <a:p>
            <a:pPr algn="l">
              <a:lnSpc>
                <a:spcPts val="1325"/>
              </a:lnSpc>
            </a:pPr>
            <a:r>
              <a:rPr lang="en-US" sz="850" dirty="0">
                <a:solidFill>
                  <a:schemeClr val="bg1">
                    <a:lumMod val="50000"/>
                  </a:schemeClr>
                </a:solidFill>
                <a:latin typeface="Source Sans Pro" charset="0"/>
                <a:ea typeface="Source Sans Pro" charset="0"/>
                <a:cs typeface="Source Sans Pro" charset="0"/>
              </a:rPr>
              <a:t>income, or to appreciate in value, so that it can be sold at a higher price An investor may bear a risk of loss of some or all of their capital invested Investment generally results in acquiring an asset, also called an investment. If the asset is available at a price worth investing, it is normally expected either to generate income, or to appreciate in value</a:t>
            </a:r>
          </a:p>
        </p:txBody>
      </p:sp>
      <p:sp>
        <p:nvSpPr>
          <p:cNvPr id="5" name="Subtitle 2"/>
          <p:cNvSpPr txBox="1">
            <a:spLocks/>
          </p:cNvSpPr>
          <p:nvPr/>
        </p:nvSpPr>
        <p:spPr>
          <a:xfrm>
            <a:off x="837981" y="2343693"/>
            <a:ext cx="2998626" cy="3829770"/>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an investment. If the asset is available at a price worth investing, it is normally expected either to generate income, or to appreciate in value, so that it can be sold at a higher price invest Investment generally results.</a:t>
            </a:r>
          </a:p>
          <a:p>
            <a:pPr algn="l">
              <a:lnSpc>
                <a:spcPts val="1325"/>
              </a:lnSpc>
            </a:pPr>
            <a:endParaRPr lang="en-US" sz="850" dirty="0">
              <a:solidFill>
                <a:schemeClr val="bg1">
                  <a:lumMod val="50000"/>
                </a:schemeClr>
              </a:solidFill>
              <a:latin typeface="Source Sans Pro" charset="0"/>
              <a:ea typeface="Source Sans Pro" charset="0"/>
              <a:cs typeface="Source Sans Pro" charset="0"/>
            </a:endParaRPr>
          </a:p>
          <a:p>
            <a:pPr algn="l">
              <a:lnSpc>
                <a:spcPts val="1325"/>
              </a:lnSpc>
            </a:pPr>
            <a:r>
              <a:rPr lang="en-US" sz="850" dirty="0">
                <a:solidFill>
                  <a:schemeClr val="bg1">
                    <a:lumMod val="50000"/>
                  </a:schemeClr>
                </a:solidFill>
                <a:latin typeface="Source Sans Pro" charset="0"/>
                <a:ea typeface="Source Sans Pro" charset="0"/>
                <a:cs typeface="Source Sans Pro" charset="0"/>
              </a:rPr>
              <a:t>income, or to appreciate in value, so that it can be sold at a higher price An investor may bear a risk of loss of some or all of their capital invested 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worth investing, it is normally expected either to generate income, or to may bear a risk of loss of some or all of their capital invested</a:t>
            </a:r>
          </a:p>
        </p:txBody>
      </p:sp>
      <p:grpSp>
        <p:nvGrpSpPr>
          <p:cNvPr id="8" name="组合 7"/>
          <p:cNvGrpSpPr/>
          <p:nvPr/>
        </p:nvGrpSpPr>
        <p:grpSpPr>
          <a:xfrm>
            <a:off x="10228109" y="96798"/>
            <a:ext cx="1860704" cy="496292"/>
            <a:chOff x="10063856" y="172796"/>
            <a:chExt cx="1860704" cy="496292"/>
          </a:xfrm>
        </p:grpSpPr>
        <p:sp>
          <p:nvSpPr>
            <p:cNvPr id="9" name="Rectangle 37"/>
            <p:cNvSpPr/>
            <p:nvPr/>
          </p:nvSpPr>
          <p:spPr>
            <a:xfrm>
              <a:off x="10605949" y="623369"/>
              <a:ext cx="776519"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0"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Tree>
    <p:extLst>
      <p:ext uri="{BB962C8B-B14F-4D97-AF65-F5344CB8AC3E}">
        <p14:creationId xmlns:p14="http://schemas.microsoft.com/office/powerpoint/2010/main" val="55972431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anim calcmode="lin" valueType="num">
                                      <p:cBhvr>
                                        <p:cTn id="13" dur="250" fill="hold"/>
                                        <p:tgtEl>
                                          <p:spTgt spid="12"/>
                                        </p:tgtEl>
                                        <p:attrNameLst>
                                          <p:attrName>ppt_x</p:attrName>
                                        </p:attrNameLst>
                                      </p:cBhvr>
                                      <p:tavLst>
                                        <p:tav tm="0">
                                          <p:val>
                                            <p:strVal val="#ppt_x"/>
                                          </p:val>
                                        </p:tav>
                                        <p:tav tm="100000">
                                          <p:val>
                                            <p:strVal val="#ppt_x"/>
                                          </p:val>
                                        </p:tav>
                                      </p:tavLst>
                                    </p:anim>
                                    <p:anim calcmode="lin" valueType="num">
                                      <p:cBhvr>
                                        <p:cTn id="14" dur="25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50"/>
                                        <p:tgtEl>
                                          <p:spTgt spid="11"/>
                                        </p:tgtEl>
                                      </p:cBhvr>
                                    </p:animEffect>
                                    <p:anim calcmode="lin" valueType="num">
                                      <p:cBhvr>
                                        <p:cTn id="19" dur="250" fill="hold"/>
                                        <p:tgtEl>
                                          <p:spTgt spid="11"/>
                                        </p:tgtEl>
                                        <p:attrNameLst>
                                          <p:attrName>ppt_x</p:attrName>
                                        </p:attrNameLst>
                                      </p:cBhvr>
                                      <p:tavLst>
                                        <p:tav tm="0">
                                          <p:val>
                                            <p:strVal val="#ppt_x"/>
                                          </p:val>
                                        </p:tav>
                                        <p:tav tm="100000">
                                          <p:val>
                                            <p:strVal val="#ppt_x"/>
                                          </p:val>
                                        </p:tav>
                                      </p:tavLst>
                                    </p:anim>
                                    <p:anim calcmode="lin" valueType="num">
                                      <p:cBhvr>
                                        <p:cTn id="20" dur="25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50"/>
                                        <p:tgtEl>
                                          <p:spTgt spid="2"/>
                                        </p:tgtEl>
                                      </p:cBhvr>
                                    </p:animEffect>
                                    <p:anim calcmode="lin" valueType="num">
                                      <p:cBhvr>
                                        <p:cTn id="25" dur="250" fill="hold"/>
                                        <p:tgtEl>
                                          <p:spTgt spid="2"/>
                                        </p:tgtEl>
                                        <p:attrNameLst>
                                          <p:attrName>ppt_x</p:attrName>
                                        </p:attrNameLst>
                                      </p:cBhvr>
                                      <p:tavLst>
                                        <p:tav tm="0">
                                          <p:val>
                                            <p:strVal val="#ppt_x"/>
                                          </p:val>
                                        </p:tav>
                                        <p:tav tm="100000">
                                          <p:val>
                                            <p:strVal val="#ppt_x"/>
                                          </p:val>
                                        </p:tav>
                                      </p:tavLst>
                                    </p:anim>
                                    <p:anim calcmode="lin" valueType="num">
                                      <p:cBhvr>
                                        <p:cTn id="26" dur="25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250"/>
                                        <p:tgtEl>
                                          <p:spTgt spid="3"/>
                                        </p:tgtEl>
                                      </p:cBhvr>
                                    </p:animEffect>
                                    <p:anim calcmode="lin" valueType="num">
                                      <p:cBhvr>
                                        <p:cTn id="31" dur="250" fill="hold"/>
                                        <p:tgtEl>
                                          <p:spTgt spid="3"/>
                                        </p:tgtEl>
                                        <p:attrNameLst>
                                          <p:attrName>ppt_x</p:attrName>
                                        </p:attrNameLst>
                                      </p:cBhvr>
                                      <p:tavLst>
                                        <p:tav tm="0">
                                          <p:val>
                                            <p:strVal val="#ppt_x"/>
                                          </p:val>
                                        </p:tav>
                                        <p:tav tm="100000">
                                          <p:val>
                                            <p:strVal val="#ppt_x"/>
                                          </p:val>
                                        </p:tav>
                                      </p:tavLst>
                                    </p:anim>
                                    <p:anim calcmode="lin" valueType="num">
                                      <p:cBhvr>
                                        <p:cTn id="32" dur="25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250"/>
                                        <p:tgtEl>
                                          <p:spTgt spid="4"/>
                                        </p:tgtEl>
                                      </p:cBhvr>
                                    </p:animEffect>
                                    <p:anim calcmode="lin" valueType="num">
                                      <p:cBhvr>
                                        <p:cTn id="37" dur="250" fill="hold"/>
                                        <p:tgtEl>
                                          <p:spTgt spid="4"/>
                                        </p:tgtEl>
                                        <p:attrNameLst>
                                          <p:attrName>ppt_x</p:attrName>
                                        </p:attrNameLst>
                                      </p:cBhvr>
                                      <p:tavLst>
                                        <p:tav tm="0">
                                          <p:val>
                                            <p:strVal val="#ppt_x"/>
                                          </p:val>
                                        </p:tav>
                                        <p:tav tm="100000">
                                          <p:val>
                                            <p:strVal val="#ppt_x"/>
                                          </p:val>
                                        </p:tav>
                                      </p:tavLst>
                                    </p:anim>
                                    <p:anim calcmode="lin" valueType="num">
                                      <p:cBhvr>
                                        <p:cTn id="38" dur="25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250"/>
                                        <p:tgtEl>
                                          <p:spTgt spid="5"/>
                                        </p:tgtEl>
                                      </p:cBhvr>
                                    </p:animEffect>
                                    <p:anim calcmode="lin" valueType="num">
                                      <p:cBhvr>
                                        <p:cTn id="43" dur="250" fill="hold"/>
                                        <p:tgtEl>
                                          <p:spTgt spid="5"/>
                                        </p:tgtEl>
                                        <p:attrNameLst>
                                          <p:attrName>ppt_x</p:attrName>
                                        </p:attrNameLst>
                                      </p:cBhvr>
                                      <p:tavLst>
                                        <p:tav tm="0">
                                          <p:val>
                                            <p:strVal val="#ppt_x"/>
                                          </p:val>
                                        </p:tav>
                                        <p:tav tm="100000">
                                          <p:val>
                                            <p:strVal val="#ppt_x"/>
                                          </p:val>
                                        </p:tav>
                                      </p:tavLst>
                                    </p:anim>
                                    <p:anim calcmode="lin" valueType="num">
                                      <p:cBhvr>
                                        <p:cTn id="44"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2" grpId="0"/>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553347" y="2430258"/>
            <a:ext cx="5109091" cy="2103510"/>
            <a:chOff x="747631" y="2473800"/>
            <a:chExt cx="5109091" cy="2103510"/>
          </a:xfrm>
        </p:grpSpPr>
        <p:sp>
          <p:nvSpPr>
            <p:cNvPr id="48" name="文本框 2"/>
            <p:cNvSpPr txBox="1"/>
            <p:nvPr/>
          </p:nvSpPr>
          <p:spPr>
            <a:xfrm>
              <a:off x="885778" y="2473800"/>
              <a:ext cx="1368300" cy="523220"/>
            </a:xfrm>
            <a:prstGeom prst="rect">
              <a:avLst/>
            </a:prstGeom>
            <a:solidFill>
              <a:schemeClr val="accent1"/>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49" name="文本框 10"/>
            <p:cNvSpPr txBox="1"/>
            <p:nvPr/>
          </p:nvSpPr>
          <p:spPr>
            <a:xfrm>
              <a:off x="935850" y="423875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50" name="文本框 12"/>
            <p:cNvSpPr txBox="1"/>
            <p:nvPr/>
          </p:nvSpPr>
          <p:spPr>
            <a:xfrm>
              <a:off x="747631"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51" name="矩形 50"/>
            <p:cNvSpPr/>
            <p:nvPr/>
          </p:nvSpPr>
          <p:spPr>
            <a:xfrm>
              <a:off x="873078" y="40607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2" name="TextBox 23"/>
          <p:cNvSpPr txBox="1"/>
          <p:nvPr/>
        </p:nvSpPr>
        <p:spPr>
          <a:xfrm>
            <a:off x="6606473" y="4984155"/>
            <a:ext cx="4070692" cy="1200329"/>
          </a:xfrm>
          <a:prstGeom prst="rect">
            <a:avLst/>
          </a:prstGeom>
          <a:noFill/>
        </p:spPr>
        <p:txBody>
          <a:bodyPr wrap="square" rtlCol="0">
            <a:spAutoFit/>
          </a:bodyPr>
          <a:lstStyle/>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800" dirty="0">
              <a:solidFill>
                <a:schemeClr val="bg1">
                  <a:lumMod val="75000"/>
                </a:schemeClr>
              </a:solidFill>
              <a:latin typeface="微软雅黑" pitchFamily="34" charset="-122"/>
              <a:ea typeface="微软雅黑" pitchFamily="34" charset="-122"/>
            </a:endParaRPr>
          </a:p>
          <a:p>
            <a:r>
              <a:rPr lang="en-US" altLang="zh-CN" sz="800" dirty="0">
                <a:solidFill>
                  <a:schemeClr val="bg1">
                    <a:lumMod val="75000"/>
                  </a:schemeClr>
                </a:solidFill>
                <a:latin typeface="微软雅黑" pitchFamily="34" charset="-122"/>
                <a:ea typeface="微软雅黑" pitchFamily="34" charset="-122"/>
              </a:rPr>
              <a:t>Your content to play here, or through your copy, </a:t>
            </a:r>
          </a:p>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p>
        </p:txBody>
      </p:sp>
      <p:sp>
        <p:nvSpPr>
          <p:cNvPr id="20" name="矩形 19"/>
          <p:cNvSpPr/>
          <p:nvPr/>
        </p:nvSpPr>
        <p:spPr>
          <a:xfrm flipH="1">
            <a:off x="1043928" y="1700037"/>
            <a:ext cx="5208158" cy="4460408"/>
          </a:xfrm>
          <a:prstGeom prst="rect">
            <a:avLst/>
          </a:prstGeom>
          <a:blipFill dpi="0" rotWithShape="1">
            <a:blip r:embed="rId3">
              <a:extLst>
                <a:ext uri="{BEBA8EAE-BF5A-486C-A8C5-ECC9F3942E4B}">
                  <a14:imgProps xmlns:a14="http://schemas.microsoft.com/office/drawing/2010/main">
                    <a14:imgLayer r:embed="rId4">
                      <a14:imgEffect>
                        <a14:sharpenSoften amount="30000"/>
                      </a14:imgEffect>
                      <a14:imgEffect>
                        <a14:brightnessContrast bright="18000" contrast="25000"/>
                      </a14:imgEffect>
                    </a14:imgLayer>
                  </a14:imgProps>
                </a:ext>
              </a:extLst>
            </a:blip>
            <a:srcRect/>
            <a:tile tx="-381000" ty="762000" sx="28000" sy="28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rot="5400000">
            <a:off x="1209320" y="357887"/>
            <a:ext cx="4177333" cy="5110638"/>
            <a:chOff x="1014410" y="146868"/>
            <a:chExt cx="10161590" cy="6267450"/>
          </a:xfrm>
        </p:grpSpPr>
        <p:sp>
          <p:nvSpPr>
            <p:cNvPr id="22" name="矩形 21"/>
            <p:cNvSpPr/>
            <p:nvPr/>
          </p:nvSpPr>
          <p:spPr>
            <a:xfrm>
              <a:off x="1014410" y="432618"/>
              <a:ext cx="10161590" cy="5981700"/>
            </a:xfrm>
            <a:prstGeom prst="rect">
              <a:avLst/>
            </a:prstGeom>
            <a:no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880882" y="146868"/>
              <a:ext cx="1260624" cy="603248"/>
              <a:chOff x="1880882" y="323850"/>
              <a:chExt cx="1260624" cy="603248"/>
            </a:xfrm>
          </p:grpSpPr>
          <p:sp>
            <p:nvSpPr>
              <p:cNvPr id="24" name="矩形 23"/>
              <p:cNvSpPr/>
              <p:nvPr/>
            </p:nvSpPr>
            <p:spPr>
              <a:xfrm>
                <a:off x="1880882" y="323850"/>
                <a:ext cx="31306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50699" y="355598"/>
                <a:ext cx="278318"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90032" y="325120"/>
                <a:ext cx="35147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矩形 26"/>
          <p:cNvSpPr/>
          <p:nvPr/>
        </p:nvSpPr>
        <p:spPr>
          <a:xfrm>
            <a:off x="1161660" y="865031"/>
            <a:ext cx="2292740"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b="1" dirty="0">
                <a:solidFill>
                  <a:schemeClr val="tx2">
                    <a:lumMod val="75000"/>
                  </a:schemeClr>
                </a:solidFill>
                <a:latin typeface="微软雅黑" pitchFamily="34" charset="-122"/>
                <a:ea typeface="微软雅黑" pitchFamily="34" charset="-122"/>
              </a:rPr>
              <a:t>THREE</a:t>
            </a:r>
            <a:endParaRPr lang="zh-CN" altLang="en-US" sz="1100" b="1" dirty="0">
              <a:solidFill>
                <a:schemeClr val="tx2">
                  <a:lumMod val="75000"/>
                </a:schemeClr>
              </a:solidFill>
              <a:latin typeface="微软雅黑" pitchFamily="34" charset="-122"/>
              <a:ea typeface="微软雅黑" pitchFamily="34" charset="-122"/>
            </a:endParaRPr>
          </a:p>
        </p:txBody>
      </p:sp>
      <p:grpSp>
        <p:nvGrpSpPr>
          <p:cNvPr id="28" name="组合 27"/>
          <p:cNvGrpSpPr/>
          <p:nvPr/>
        </p:nvGrpSpPr>
        <p:grpSpPr>
          <a:xfrm>
            <a:off x="0" y="6442565"/>
            <a:ext cx="12190413" cy="2422802"/>
            <a:chOff x="-642802" y="5954997"/>
            <a:chExt cx="13394002" cy="3207983"/>
          </a:xfrm>
        </p:grpSpPr>
        <p:sp>
          <p:nvSpPr>
            <p:cNvPr id="29" name="Hexagon 2"/>
            <p:cNvSpPr/>
            <p:nvPr/>
          </p:nvSpPr>
          <p:spPr>
            <a:xfrm rot="5400000">
              <a:off x="9764458" y="6176237"/>
              <a:ext cx="3207982" cy="276550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0" name="Hexagon 51"/>
            <p:cNvSpPr/>
            <p:nvPr/>
          </p:nvSpPr>
          <p:spPr>
            <a:xfrm rot="5400000">
              <a:off x="6221624" y="6176238"/>
              <a:ext cx="3207982" cy="276550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1" name="Hexagon 52"/>
            <p:cNvSpPr/>
            <p:nvPr/>
          </p:nvSpPr>
          <p:spPr>
            <a:xfrm rot="5400000">
              <a:off x="2678791" y="6176237"/>
              <a:ext cx="3207982" cy="276550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2" name="Hexagon 53"/>
            <p:cNvSpPr/>
            <p:nvPr/>
          </p:nvSpPr>
          <p:spPr>
            <a:xfrm rot="5400000">
              <a:off x="-864042" y="6176237"/>
              <a:ext cx="3207982" cy="276550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grpSp>
    </p:spTree>
    <p:extLst>
      <p:ext uri="{BB962C8B-B14F-4D97-AF65-F5344CB8AC3E}">
        <p14:creationId xmlns:p14="http://schemas.microsoft.com/office/powerpoint/2010/main" val="121995981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1750"/>
                                        <p:tgtEl>
                                          <p:spTgt spid="21"/>
                                        </p:tgtEl>
                                      </p:cBhvr>
                                    </p:animEffect>
                                  </p:childTnLst>
                                </p:cTn>
                              </p:par>
                            </p:childTnLst>
                          </p:cTn>
                        </p:par>
                        <p:par>
                          <p:cTn id="13" fill="hold">
                            <p:stCondLst>
                              <p:cond delay="1750"/>
                            </p:stCondLst>
                            <p:childTnLst>
                              <p:par>
                                <p:cTn id="14" presetID="42"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750"/>
                                        <p:tgtEl>
                                          <p:spTgt spid="27"/>
                                        </p:tgtEl>
                                      </p:cBhvr>
                                    </p:animEffect>
                                    <p:anim calcmode="lin" valueType="num">
                                      <p:cBhvr>
                                        <p:cTn id="17" dur="750" fill="hold"/>
                                        <p:tgtEl>
                                          <p:spTgt spid="27"/>
                                        </p:tgtEl>
                                        <p:attrNameLst>
                                          <p:attrName>ppt_x</p:attrName>
                                        </p:attrNameLst>
                                      </p:cBhvr>
                                      <p:tavLst>
                                        <p:tav tm="0">
                                          <p:val>
                                            <p:strVal val="#ppt_x"/>
                                          </p:val>
                                        </p:tav>
                                        <p:tav tm="100000">
                                          <p:val>
                                            <p:strVal val="#ppt_x"/>
                                          </p:val>
                                        </p:tav>
                                      </p:tavLst>
                                    </p:anim>
                                    <p:anim calcmode="lin" valueType="num">
                                      <p:cBhvr>
                                        <p:cTn id="18" dur="75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750"/>
                                        <p:tgtEl>
                                          <p:spTgt spid="47"/>
                                        </p:tgtEl>
                                      </p:cBhvr>
                                    </p:animEffect>
                                  </p:childTnLst>
                                </p:cTn>
                              </p:par>
                            </p:childTnLst>
                          </p:cTn>
                        </p:par>
                        <p:par>
                          <p:cTn id="23" fill="hold">
                            <p:stCondLst>
                              <p:cond delay="3250"/>
                            </p:stCondLst>
                            <p:childTnLst>
                              <p:par>
                                <p:cTn id="24" presetID="22" presetClass="entr" presetSubtype="8" fill="hold" grpId="0" nodeType="afterEffect">
                                  <p:stCondLst>
                                    <p:cond delay="17"/>
                                  </p:stCondLst>
                                  <p:iterate type="lt">
                                    <p:tmPct val="30000"/>
                                  </p:iterate>
                                  <p:childTnLst>
                                    <p:set>
                                      <p:cBhvr>
                                        <p:cTn id="25" dur="1" fill="hold">
                                          <p:stCondLst>
                                            <p:cond delay="0"/>
                                          </p:stCondLst>
                                        </p:cTn>
                                        <p:tgtEl>
                                          <p:spTgt spid="52"/>
                                        </p:tgtEl>
                                        <p:attrNameLst>
                                          <p:attrName>style.visibility</p:attrName>
                                        </p:attrNameLst>
                                      </p:cBhvr>
                                      <p:to>
                                        <p:strVal val="visible"/>
                                      </p:to>
                                    </p:set>
                                    <p:animEffect transition="in" filter="wipe(left)">
                                      <p:cBhvr>
                                        <p:cTn id="26" dur="10"/>
                                        <p:tgtEl>
                                          <p:spTgt spid="52"/>
                                        </p:tgtEl>
                                      </p:cBhvr>
                                    </p:animEffect>
                                  </p:childTnLst>
                                </p:cTn>
                              </p:par>
                            </p:childTnLst>
                          </p:cTn>
                        </p:par>
                        <p:par>
                          <p:cTn id="27" fill="hold">
                            <p:stCondLst>
                              <p:cond delay="4972"/>
                            </p:stCondLst>
                            <p:childTnLst>
                              <p:par>
                                <p:cTn id="28" presetID="2" presetClass="entr" presetSubtype="1"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20"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p:nvPr/>
        </p:nvSpPr>
        <p:spPr>
          <a:xfrm>
            <a:off x="-1" y="0"/>
            <a:ext cx="6313715" cy="685958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grpSp>
        <p:nvGrpSpPr>
          <p:cNvPr id="2" name="组合 1"/>
          <p:cNvGrpSpPr/>
          <p:nvPr/>
        </p:nvGrpSpPr>
        <p:grpSpPr>
          <a:xfrm>
            <a:off x="10228109" y="96798"/>
            <a:ext cx="1860704" cy="496292"/>
            <a:chOff x="10063856" y="172796"/>
            <a:chExt cx="1860704" cy="496292"/>
          </a:xfrm>
        </p:grpSpPr>
        <p:sp>
          <p:nvSpPr>
            <p:cNvPr id="3" name="Rectangle 37"/>
            <p:cNvSpPr/>
            <p:nvPr/>
          </p:nvSpPr>
          <p:spPr>
            <a:xfrm>
              <a:off x="10605949" y="623369"/>
              <a:ext cx="776519"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7" name="TextBox 15"/>
          <p:cNvSpPr txBox="1"/>
          <p:nvPr/>
        </p:nvSpPr>
        <p:spPr>
          <a:xfrm>
            <a:off x="6543973" y="717114"/>
            <a:ext cx="3279280" cy="451406"/>
          </a:xfrm>
          <a:prstGeom prst="rect">
            <a:avLst/>
          </a:prstGeom>
          <a:noFill/>
        </p:spPr>
        <p:txBody>
          <a:bodyPr wrap="square" rtlCol="0" anchor="ctr" anchorCtr="0">
            <a:spAutoFit/>
          </a:bodyPr>
          <a:lstStyle/>
          <a:p>
            <a:pPr>
              <a:lnSpc>
                <a:spcPts val="2829"/>
              </a:lnSpc>
            </a:pPr>
            <a:r>
              <a:rPr lang="en-US" sz="2699" b="1" spc="100" dirty="0">
                <a:solidFill>
                  <a:schemeClr val="tx2">
                    <a:lumMod val="75000"/>
                  </a:schemeClr>
                </a:solidFill>
                <a:latin typeface="Montserrat" charset="0"/>
                <a:ea typeface="Montserrat" charset="0"/>
                <a:cs typeface="Montserrat" charset="0"/>
              </a:rPr>
              <a:t>Our Project</a:t>
            </a:r>
          </a:p>
        </p:txBody>
      </p:sp>
      <p:sp>
        <p:nvSpPr>
          <p:cNvPr id="10" name="Subtitle 2"/>
          <p:cNvSpPr txBox="1">
            <a:spLocks/>
          </p:cNvSpPr>
          <p:nvPr/>
        </p:nvSpPr>
        <p:spPr>
          <a:xfrm>
            <a:off x="6524501" y="4378101"/>
            <a:ext cx="4788252" cy="1329086"/>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in acquiring an asset, also called investment. </a:t>
            </a:r>
          </a:p>
          <a:p>
            <a:pPr algn="l">
              <a:lnSpc>
                <a:spcPts val="1325"/>
              </a:lnSpc>
            </a:pPr>
            <a:endParaRPr lang="en-US" sz="850" dirty="0">
              <a:solidFill>
                <a:schemeClr val="bg1">
                  <a:lumMod val="50000"/>
                </a:schemeClr>
              </a:solidFill>
              <a:latin typeface="Source Sans Pro" charset="0"/>
              <a:ea typeface="Source Sans Pro" charset="0"/>
              <a:cs typeface="Source Sans Pro" charset="0"/>
            </a:endParaRPr>
          </a:p>
          <a:p>
            <a:pPr algn="l">
              <a:lnSpc>
                <a:spcPts val="1325"/>
              </a:lnSpc>
            </a:pPr>
            <a:r>
              <a:rPr lang="en-US" sz="850" dirty="0">
                <a:solidFill>
                  <a:schemeClr val="bg1">
                    <a:lumMod val="50000"/>
                  </a:schemeClr>
                </a:solidFill>
                <a:latin typeface="Source Sans Pro" charset="0"/>
                <a:ea typeface="Source Sans Pro" charset="0"/>
                <a:cs typeface="Source Sans Pro" charset="0"/>
              </a:rPr>
              <a:t>income, or to appreciate in value, so that it can be sold at a higher price An investor may bear a risk of loss of some or all of their capital invested</a:t>
            </a:r>
          </a:p>
        </p:txBody>
      </p:sp>
      <p:sp>
        <p:nvSpPr>
          <p:cNvPr id="11" name="TextBox 19"/>
          <p:cNvSpPr txBox="1"/>
          <p:nvPr/>
        </p:nvSpPr>
        <p:spPr>
          <a:xfrm>
            <a:off x="6602538" y="4060174"/>
            <a:ext cx="910827" cy="246221"/>
          </a:xfrm>
          <a:prstGeom prst="rect">
            <a:avLst/>
          </a:prstGeom>
          <a:noFill/>
        </p:spPr>
        <p:txBody>
          <a:bodyPr wrap="none" rtlCol="0" anchor="ctr" anchorCtr="0">
            <a:spAutoFit/>
          </a:bodyPr>
          <a:lstStyle/>
          <a:p>
            <a:r>
              <a:rPr lang="en-US" sz="1000" b="1" dirty="0">
                <a:solidFill>
                  <a:schemeClr val="tx2">
                    <a:lumMod val="75000"/>
                  </a:schemeClr>
                </a:solidFill>
                <a:latin typeface="Montserrat" charset="0"/>
                <a:ea typeface="Montserrat" charset="0"/>
                <a:cs typeface="Montserrat" charset="0"/>
              </a:rPr>
              <a:t>Our Solutions</a:t>
            </a:r>
          </a:p>
        </p:txBody>
      </p:sp>
      <p:sp>
        <p:nvSpPr>
          <p:cNvPr id="6" name="Rectangle 2"/>
          <p:cNvSpPr/>
          <p:nvPr/>
        </p:nvSpPr>
        <p:spPr>
          <a:xfrm>
            <a:off x="5631486" y="1583954"/>
            <a:ext cx="4894110" cy="20401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TextBox 16"/>
          <p:cNvSpPr txBox="1"/>
          <p:nvPr/>
        </p:nvSpPr>
        <p:spPr>
          <a:xfrm>
            <a:off x="6566270" y="2321832"/>
            <a:ext cx="352982" cy="230832"/>
          </a:xfrm>
          <a:prstGeom prst="rect">
            <a:avLst/>
          </a:prstGeom>
          <a:solidFill>
            <a:schemeClr val="bg1"/>
          </a:solidFill>
        </p:spPr>
        <p:txBody>
          <a:bodyPr wrap="none" rtlCol="0" anchor="ctr" anchorCtr="0">
            <a:spAutoFit/>
          </a:bodyPr>
          <a:lstStyle/>
          <a:p>
            <a:r>
              <a:rPr lang="en-US" sz="900" b="1" dirty="0">
                <a:solidFill>
                  <a:schemeClr val="accent3"/>
                </a:solidFill>
                <a:latin typeface="Montserrat" charset="0"/>
                <a:ea typeface="Montserrat" charset="0"/>
                <a:cs typeface="Montserrat" charset="0"/>
              </a:rPr>
              <a:t>Fox</a:t>
            </a:r>
          </a:p>
        </p:txBody>
      </p:sp>
      <p:sp>
        <p:nvSpPr>
          <p:cNvPr id="9" name="TextBox 17"/>
          <p:cNvSpPr txBox="1"/>
          <p:nvPr/>
        </p:nvSpPr>
        <p:spPr>
          <a:xfrm>
            <a:off x="6566270" y="2558614"/>
            <a:ext cx="2004075" cy="292388"/>
          </a:xfrm>
          <a:prstGeom prst="rect">
            <a:avLst/>
          </a:prstGeom>
          <a:noFill/>
        </p:spPr>
        <p:txBody>
          <a:bodyPr wrap="none" rtlCol="0" anchor="ctr" anchorCtr="0">
            <a:spAutoFit/>
          </a:bodyPr>
          <a:lstStyle/>
          <a:p>
            <a:r>
              <a:rPr lang="en-US" sz="1300" i="1" dirty="0">
                <a:solidFill>
                  <a:schemeClr val="bg1"/>
                </a:solidFill>
                <a:latin typeface="Source Sans Pro" charset="0"/>
                <a:ea typeface="Source Sans Pro" charset="0"/>
                <a:cs typeface="Source Sans Pro" charset="0"/>
              </a:rPr>
              <a:t>Powerpoint Presentation</a:t>
            </a:r>
          </a:p>
        </p:txBody>
      </p:sp>
    </p:spTree>
    <p:extLst>
      <p:ext uri="{BB962C8B-B14F-4D97-AF65-F5344CB8AC3E}">
        <p14:creationId xmlns:p14="http://schemas.microsoft.com/office/powerpoint/2010/main" val="66874231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250" fill="hold"/>
                                        <p:tgtEl>
                                          <p:spTgt spid="12"/>
                                        </p:tgtEl>
                                        <p:attrNameLst>
                                          <p:attrName>ppt_x</p:attrName>
                                        </p:attrNameLst>
                                      </p:cBhvr>
                                      <p:tavLst>
                                        <p:tav tm="0">
                                          <p:val>
                                            <p:strVal val="#ppt_x"/>
                                          </p:val>
                                        </p:tav>
                                        <p:tav tm="100000">
                                          <p:val>
                                            <p:strVal val="#ppt_x"/>
                                          </p:val>
                                        </p:tav>
                                      </p:tavLst>
                                    </p:anim>
                                    <p:anim calcmode="lin" valueType="num">
                                      <p:cBhvr additive="base">
                                        <p:cTn id="13" dur="25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ppt_x"/>
                                          </p:val>
                                        </p:tav>
                                        <p:tav tm="100000">
                                          <p:val>
                                            <p:strVal val="#ppt_x"/>
                                          </p:val>
                                        </p:tav>
                                      </p:tavLst>
                                    </p:anim>
                                    <p:anim calcmode="lin" valueType="num">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250" fill="hold"/>
                                        <p:tgtEl>
                                          <p:spTgt spid="6"/>
                                        </p:tgtEl>
                                        <p:attrNameLst>
                                          <p:attrName>ppt_x</p:attrName>
                                        </p:attrNameLst>
                                      </p:cBhvr>
                                      <p:tavLst>
                                        <p:tav tm="0">
                                          <p:val>
                                            <p:strVal val="#ppt_x"/>
                                          </p:val>
                                        </p:tav>
                                        <p:tav tm="100000">
                                          <p:val>
                                            <p:strVal val="#ppt_x"/>
                                          </p:val>
                                        </p:tav>
                                      </p:tavLst>
                                    </p:anim>
                                    <p:anim calcmode="lin" valueType="num">
                                      <p:cBhvr additive="base">
                                        <p:cTn id="33" dur="25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ppt_x"/>
                                          </p:val>
                                        </p:tav>
                                        <p:tav tm="100000">
                                          <p:val>
                                            <p:strVal val="#ppt_x"/>
                                          </p:val>
                                        </p:tav>
                                      </p:tavLst>
                                    </p:anim>
                                    <p:anim calcmode="lin" valueType="num">
                                      <p:cBhvr additive="base">
                                        <p:cTn id="43"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10" grpId="0"/>
      <p:bldP spid="11" grpId="0"/>
      <p:bldP spid="6" grpId="0" animBg="1"/>
      <p:bldP spid="8"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228109" y="96798"/>
            <a:ext cx="1860704" cy="496292"/>
            <a:chOff x="10063856" y="172796"/>
            <a:chExt cx="1860704" cy="496292"/>
          </a:xfrm>
        </p:grpSpPr>
        <p:sp>
          <p:nvSpPr>
            <p:cNvPr id="3" name="Rectangle 37"/>
            <p:cNvSpPr/>
            <p:nvPr/>
          </p:nvSpPr>
          <p:spPr>
            <a:xfrm>
              <a:off x="10605949" y="623369"/>
              <a:ext cx="776519"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5" name="Hexagon 59"/>
          <p:cNvSpPr/>
          <p:nvPr/>
        </p:nvSpPr>
        <p:spPr>
          <a:xfrm rot="5400000">
            <a:off x="8625104" y="2169181"/>
            <a:ext cx="2109160" cy="181824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6" name="Hexagon 60"/>
          <p:cNvSpPr/>
          <p:nvPr/>
        </p:nvSpPr>
        <p:spPr>
          <a:xfrm rot="5400000">
            <a:off x="6244190" y="2169181"/>
            <a:ext cx="2109160" cy="181824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7" name="Hexagon 61"/>
          <p:cNvSpPr/>
          <p:nvPr/>
        </p:nvSpPr>
        <p:spPr>
          <a:xfrm rot="5400000">
            <a:off x="3863276" y="2169181"/>
            <a:ext cx="2109160" cy="181824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8" name="Hexagon 62"/>
          <p:cNvSpPr/>
          <p:nvPr/>
        </p:nvSpPr>
        <p:spPr>
          <a:xfrm rot="5400000">
            <a:off x="1482362" y="2169181"/>
            <a:ext cx="2109160" cy="18182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9" name="Shape 2641"/>
          <p:cNvSpPr/>
          <p:nvPr/>
        </p:nvSpPr>
        <p:spPr>
          <a:xfrm>
            <a:off x="2211909" y="2871464"/>
            <a:ext cx="650065" cy="413677"/>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10" name="Shape 2688"/>
          <p:cNvSpPr/>
          <p:nvPr/>
        </p:nvSpPr>
        <p:spPr>
          <a:xfrm>
            <a:off x="4592824" y="2753270"/>
            <a:ext cx="650064" cy="650064"/>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11" name="Shape 2783"/>
          <p:cNvSpPr/>
          <p:nvPr/>
        </p:nvSpPr>
        <p:spPr>
          <a:xfrm>
            <a:off x="6973738" y="2797593"/>
            <a:ext cx="650064" cy="561419"/>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12" name="Shape 2787"/>
          <p:cNvSpPr/>
          <p:nvPr/>
        </p:nvSpPr>
        <p:spPr>
          <a:xfrm>
            <a:off x="9354853" y="2753240"/>
            <a:ext cx="649661" cy="650094"/>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13" name="TextBox 67"/>
          <p:cNvSpPr txBox="1"/>
          <p:nvPr/>
        </p:nvSpPr>
        <p:spPr>
          <a:xfrm>
            <a:off x="4237978" y="4340694"/>
            <a:ext cx="1362489" cy="307777"/>
          </a:xfrm>
          <a:prstGeom prst="rect">
            <a:avLst/>
          </a:prstGeom>
          <a:noFill/>
        </p:spPr>
        <p:txBody>
          <a:bodyPr wrap="none" rtlCol="0" anchor="ctr" anchorCtr="0">
            <a:spAutoFit/>
          </a:bodyPr>
          <a:lstStyle/>
          <a:p>
            <a:pPr algn="ctr"/>
            <a:r>
              <a:rPr lang="en-US" sz="1400" b="1" dirty="0">
                <a:solidFill>
                  <a:schemeClr val="tx2">
                    <a:lumMod val="75000"/>
                  </a:schemeClr>
                </a:solidFill>
                <a:latin typeface="Lato" charset="0"/>
                <a:ea typeface="Lato" charset="0"/>
                <a:cs typeface="Lato" charset="0"/>
              </a:rPr>
              <a:t>ADVERTISING</a:t>
            </a:r>
          </a:p>
        </p:txBody>
      </p:sp>
      <p:sp>
        <p:nvSpPr>
          <p:cNvPr id="14" name="TextBox 68"/>
          <p:cNvSpPr txBox="1"/>
          <p:nvPr/>
        </p:nvSpPr>
        <p:spPr>
          <a:xfrm>
            <a:off x="6813509" y="4324258"/>
            <a:ext cx="970523" cy="307777"/>
          </a:xfrm>
          <a:prstGeom prst="rect">
            <a:avLst/>
          </a:prstGeom>
          <a:noFill/>
        </p:spPr>
        <p:txBody>
          <a:bodyPr wrap="none" rtlCol="0" anchor="ctr" anchorCtr="0">
            <a:spAutoFit/>
          </a:bodyPr>
          <a:lstStyle/>
          <a:p>
            <a:pPr algn="ctr"/>
            <a:r>
              <a:rPr lang="en-US" sz="1400" b="1" dirty="0">
                <a:solidFill>
                  <a:schemeClr val="tx2">
                    <a:lumMod val="75000"/>
                  </a:schemeClr>
                </a:solidFill>
                <a:latin typeface="Lato" charset="0"/>
                <a:ea typeface="Lato" charset="0"/>
                <a:cs typeface="Lato" charset="0"/>
              </a:rPr>
              <a:t>LAYOUTS</a:t>
            </a:r>
          </a:p>
        </p:txBody>
      </p:sp>
      <p:sp>
        <p:nvSpPr>
          <p:cNvPr id="15" name="TextBox 69"/>
          <p:cNvSpPr txBox="1"/>
          <p:nvPr/>
        </p:nvSpPr>
        <p:spPr>
          <a:xfrm>
            <a:off x="2175874" y="4324258"/>
            <a:ext cx="726481" cy="307777"/>
          </a:xfrm>
          <a:prstGeom prst="rect">
            <a:avLst/>
          </a:prstGeom>
          <a:noFill/>
        </p:spPr>
        <p:txBody>
          <a:bodyPr wrap="none" rtlCol="0" anchor="ctr" anchorCtr="0">
            <a:spAutoFit/>
          </a:bodyPr>
          <a:lstStyle/>
          <a:p>
            <a:pPr algn="ctr"/>
            <a:r>
              <a:rPr lang="en-US" sz="1400" b="1" dirty="0">
                <a:solidFill>
                  <a:schemeClr val="tx2">
                    <a:lumMod val="75000"/>
                  </a:schemeClr>
                </a:solidFill>
                <a:latin typeface="Lato" charset="0"/>
                <a:ea typeface="Lato" charset="0"/>
                <a:cs typeface="Lato" charset="0"/>
              </a:rPr>
              <a:t>VIDEO</a:t>
            </a:r>
          </a:p>
        </p:txBody>
      </p:sp>
      <p:sp>
        <p:nvSpPr>
          <p:cNvPr id="16" name="TextBox 70"/>
          <p:cNvSpPr txBox="1"/>
          <p:nvPr/>
        </p:nvSpPr>
        <p:spPr>
          <a:xfrm>
            <a:off x="9234028" y="4324258"/>
            <a:ext cx="924548" cy="307777"/>
          </a:xfrm>
          <a:prstGeom prst="rect">
            <a:avLst/>
          </a:prstGeom>
          <a:noFill/>
        </p:spPr>
        <p:txBody>
          <a:bodyPr wrap="none" rtlCol="0" anchor="ctr" anchorCtr="0">
            <a:spAutoFit/>
          </a:bodyPr>
          <a:lstStyle/>
          <a:p>
            <a:pPr algn="ctr"/>
            <a:r>
              <a:rPr lang="en-US" sz="1400" b="1" dirty="0">
                <a:solidFill>
                  <a:schemeClr val="tx2">
                    <a:lumMod val="75000"/>
                  </a:schemeClr>
                </a:solidFill>
                <a:latin typeface="Lato" charset="0"/>
                <a:ea typeface="Lato" charset="0"/>
                <a:cs typeface="Lato" charset="0"/>
              </a:rPr>
              <a:t>LAUNCH</a:t>
            </a:r>
          </a:p>
        </p:txBody>
      </p:sp>
      <p:sp>
        <p:nvSpPr>
          <p:cNvPr id="17" name="Subtitle 2"/>
          <p:cNvSpPr txBox="1">
            <a:spLocks/>
          </p:cNvSpPr>
          <p:nvPr/>
        </p:nvSpPr>
        <p:spPr>
          <a:xfrm>
            <a:off x="8589733" y="4669240"/>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18" name="Subtitle 2"/>
          <p:cNvSpPr txBox="1">
            <a:spLocks/>
          </p:cNvSpPr>
          <p:nvPr/>
        </p:nvSpPr>
        <p:spPr>
          <a:xfrm>
            <a:off x="6208910" y="4669240"/>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19" name="Subtitle 2"/>
          <p:cNvSpPr txBox="1">
            <a:spLocks/>
          </p:cNvSpPr>
          <p:nvPr/>
        </p:nvSpPr>
        <p:spPr>
          <a:xfrm>
            <a:off x="3828087" y="4669240"/>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
        <p:nvSpPr>
          <p:cNvPr id="20" name="Subtitle 2"/>
          <p:cNvSpPr txBox="1">
            <a:spLocks/>
          </p:cNvSpPr>
          <p:nvPr/>
        </p:nvSpPr>
        <p:spPr>
          <a:xfrm>
            <a:off x="1447264" y="4669240"/>
            <a:ext cx="2179356" cy="59346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Frequently, your initial font choice is taken out</a:t>
            </a:r>
          </a:p>
        </p:txBody>
      </p:sp>
    </p:spTree>
    <p:extLst>
      <p:ext uri="{BB962C8B-B14F-4D97-AF65-F5344CB8AC3E}">
        <p14:creationId xmlns:p14="http://schemas.microsoft.com/office/powerpoint/2010/main" val="122324153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50" fill="hold"/>
                                        <p:tgtEl>
                                          <p:spTgt spid="5"/>
                                        </p:tgtEl>
                                        <p:attrNameLst>
                                          <p:attrName>ppt_x</p:attrName>
                                        </p:attrNameLst>
                                      </p:cBhvr>
                                      <p:tavLst>
                                        <p:tav tm="0">
                                          <p:val>
                                            <p:strVal val="#ppt_x"/>
                                          </p:val>
                                        </p:tav>
                                        <p:tav tm="100000">
                                          <p:val>
                                            <p:strVal val="#ppt_x"/>
                                          </p:val>
                                        </p:tav>
                                      </p:tavLst>
                                    </p:anim>
                                    <p:anim calcmode="lin" valueType="num">
                                      <p:cBhvr additive="base">
                                        <p:cTn id="13" dur="2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ppt_x"/>
                                          </p:val>
                                        </p:tav>
                                        <p:tav tm="100000">
                                          <p:val>
                                            <p:strVal val="#ppt_x"/>
                                          </p:val>
                                        </p:tav>
                                      </p:tavLst>
                                    </p:anim>
                                    <p:anim calcmode="lin" valueType="num">
                                      <p:cBhvr additive="base">
                                        <p:cTn id="18" dur="2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fill="hold"/>
                                        <p:tgtEl>
                                          <p:spTgt spid="8"/>
                                        </p:tgtEl>
                                        <p:attrNameLst>
                                          <p:attrName>ppt_x</p:attrName>
                                        </p:attrNameLst>
                                      </p:cBhvr>
                                      <p:tavLst>
                                        <p:tav tm="0">
                                          <p:val>
                                            <p:strVal val="#ppt_x"/>
                                          </p:val>
                                        </p:tav>
                                        <p:tav tm="100000">
                                          <p:val>
                                            <p:strVal val="#ppt_x"/>
                                          </p:val>
                                        </p:tav>
                                      </p:tavLst>
                                    </p:anim>
                                    <p:anim calcmode="lin" valueType="num">
                                      <p:cBhvr additive="base">
                                        <p:cTn id="28" dur="2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50" fill="hold"/>
                                        <p:tgtEl>
                                          <p:spTgt spid="9"/>
                                        </p:tgtEl>
                                        <p:attrNameLst>
                                          <p:attrName>ppt_x</p:attrName>
                                        </p:attrNameLst>
                                      </p:cBhvr>
                                      <p:tavLst>
                                        <p:tav tm="0">
                                          <p:val>
                                            <p:strVal val="#ppt_x"/>
                                          </p:val>
                                        </p:tav>
                                        <p:tav tm="100000">
                                          <p:val>
                                            <p:strVal val="#ppt_x"/>
                                          </p:val>
                                        </p:tav>
                                      </p:tavLst>
                                    </p:anim>
                                    <p:anim calcmode="lin" valueType="num">
                                      <p:cBhvr additive="base">
                                        <p:cTn id="33" dur="25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ppt_x"/>
                                          </p:val>
                                        </p:tav>
                                        <p:tav tm="100000">
                                          <p:val>
                                            <p:strVal val="#ppt_x"/>
                                          </p:val>
                                        </p:tav>
                                      </p:tavLst>
                                    </p:anim>
                                    <p:anim calcmode="lin" valueType="num">
                                      <p:cBhvr additive="base">
                                        <p:cTn id="38" dur="25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50" fill="hold"/>
                                        <p:tgtEl>
                                          <p:spTgt spid="11"/>
                                        </p:tgtEl>
                                        <p:attrNameLst>
                                          <p:attrName>ppt_x</p:attrName>
                                        </p:attrNameLst>
                                      </p:cBhvr>
                                      <p:tavLst>
                                        <p:tav tm="0">
                                          <p:val>
                                            <p:strVal val="#ppt_x"/>
                                          </p:val>
                                        </p:tav>
                                        <p:tav tm="100000">
                                          <p:val>
                                            <p:strVal val="#ppt_x"/>
                                          </p:val>
                                        </p:tav>
                                      </p:tavLst>
                                    </p:anim>
                                    <p:anim calcmode="lin" valueType="num">
                                      <p:cBhvr additive="base">
                                        <p:cTn id="43" dur="25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225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ppt_x"/>
                                          </p:val>
                                        </p:tav>
                                        <p:tav tm="100000">
                                          <p:val>
                                            <p:strVal val="#ppt_x"/>
                                          </p:val>
                                        </p:tav>
                                      </p:tavLst>
                                    </p:anim>
                                    <p:anim calcmode="lin" valueType="num">
                                      <p:cBhvr additive="base">
                                        <p:cTn id="48" dur="25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250" fill="hold"/>
                                        <p:tgtEl>
                                          <p:spTgt spid="13"/>
                                        </p:tgtEl>
                                        <p:attrNameLst>
                                          <p:attrName>ppt_x</p:attrName>
                                        </p:attrNameLst>
                                      </p:cBhvr>
                                      <p:tavLst>
                                        <p:tav tm="0">
                                          <p:val>
                                            <p:strVal val="#ppt_x"/>
                                          </p:val>
                                        </p:tav>
                                        <p:tav tm="100000">
                                          <p:val>
                                            <p:strVal val="#ppt_x"/>
                                          </p:val>
                                        </p:tav>
                                      </p:tavLst>
                                    </p:anim>
                                    <p:anim calcmode="lin" valueType="num">
                                      <p:cBhvr additive="base">
                                        <p:cTn id="53" dur="25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2750"/>
                            </p:stCondLst>
                            <p:childTnLst>
                              <p:par>
                                <p:cTn id="55" presetID="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250" fill="hold"/>
                                        <p:tgtEl>
                                          <p:spTgt spid="14"/>
                                        </p:tgtEl>
                                        <p:attrNameLst>
                                          <p:attrName>ppt_x</p:attrName>
                                        </p:attrNameLst>
                                      </p:cBhvr>
                                      <p:tavLst>
                                        <p:tav tm="0">
                                          <p:val>
                                            <p:strVal val="#ppt_x"/>
                                          </p:val>
                                        </p:tav>
                                        <p:tav tm="100000">
                                          <p:val>
                                            <p:strVal val="#ppt_x"/>
                                          </p:val>
                                        </p:tav>
                                      </p:tavLst>
                                    </p:anim>
                                    <p:anim calcmode="lin" valueType="num">
                                      <p:cBhvr additive="base">
                                        <p:cTn id="58" dur="25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250" fill="hold"/>
                                        <p:tgtEl>
                                          <p:spTgt spid="15"/>
                                        </p:tgtEl>
                                        <p:attrNameLst>
                                          <p:attrName>ppt_x</p:attrName>
                                        </p:attrNameLst>
                                      </p:cBhvr>
                                      <p:tavLst>
                                        <p:tav tm="0">
                                          <p:val>
                                            <p:strVal val="#ppt_x"/>
                                          </p:val>
                                        </p:tav>
                                        <p:tav tm="100000">
                                          <p:val>
                                            <p:strVal val="#ppt_x"/>
                                          </p:val>
                                        </p:tav>
                                      </p:tavLst>
                                    </p:anim>
                                    <p:anim calcmode="lin" valueType="num">
                                      <p:cBhvr additive="base">
                                        <p:cTn id="63" dur="250" fill="hold"/>
                                        <p:tgtEl>
                                          <p:spTgt spid="15"/>
                                        </p:tgtEl>
                                        <p:attrNameLst>
                                          <p:attrName>ppt_y</p:attrName>
                                        </p:attrNameLst>
                                      </p:cBhvr>
                                      <p:tavLst>
                                        <p:tav tm="0">
                                          <p:val>
                                            <p:strVal val="1+#ppt_h/2"/>
                                          </p:val>
                                        </p:tav>
                                        <p:tav tm="100000">
                                          <p:val>
                                            <p:strVal val="#ppt_y"/>
                                          </p:val>
                                        </p:tav>
                                      </p:tavLst>
                                    </p:anim>
                                  </p:childTnLst>
                                </p:cTn>
                              </p:par>
                            </p:childTnLst>
                          </p:cTn>
                        </p:par>
                        <p:par>
                          <p:cTn id="64" fill="hold">
                            <p:stCondLst>
                              <p:cond delay="325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250" fill="hold"/>
                                        <p:tgtEl>
                                          <p:spTgt spid="16"/>
                                        </p:tgtEl>
                                        <p:attrNameLst>
                                          <p:attrName>ppt_x</p:attrName>
                                        </p:attrNameLst>
                                      </p:cBhvr>
                                      <p:tavLst>
                                        <p:tav tm="0">
                                          <p:val>
                                            <p:strVal val="#ppt_x"/>
                                          </p:val>
                                        </p:tav>
                                        <p:tav tm="100000">
                                          <p:val>
                                            <p:strVal val="#ppt_x"/>
                                          </p:val>
                                        </p:tav>
                                      </p:tavLst>
                                    </p:anim>
                                    <p:anim calcmode="lin" valueType="num">
                                      <p:cBhvr additive="base">
                                        <p:cTn id="68" dur="25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3500"/>
                            </p:stCondLst>
                            <p:childTnLst>
                              <p:par>
                                <p:cTn id="70" presetID="2" presetClass="entr" presetSubtype="4"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250" fill="hold"/>
                                        <p:tgtEl>
                                          <p:spTgt spid="17"/>
                                        </p:tgtEl>
                                        <p:attrNameLst>
                                          <p:attrName>ppt_x</p:attrName>
                                        </p:attrNameLst>
                                      </p:cBhvr>
                                      <p:tavLst>
                                        <p:tav tm="0">
                                          <p:val>
                                            <p:strVal val="#ppt_x"/>
                                          </p:val>
                                        </p:tav>
                                        <p:tav tm="100000">
                                          <p:val>
                                            <p:strVal val="#ppt_x"/>
                                          </p:val>
                                        </p:tav>
                                      </p:tavLst>
                                    </p:anim>
                                    <p:anim calcmode="lin" valueType="num">
                                      <p:cBhvr additive="base">
                                        <p:cTn id="73" dur="250" fill="hold"/>
                                        <p:tgtEl>
                                          <p:spTgt spid="17"/>
                                        </p:tgtEl>
                                        <p:attrNameLst>
                                          <p:attrName>ppt_y</p:attrName>
                                        </p:attrNameLst>
                                      </p:cBhvr>
                                      <p:tavLst>
                                        <p:tav tm="0">
                                          <p:val>
                                            <p:strVal val="1+#ppt_h/2"/>
                                          </p:val>
                                        </p:tav>
                                        <p:tav tm="100000">
                                          <p:val>
                                            <p:strVal val="#ppt_y"/>
                                          </p:val>
                                        </p:tav>
                                      </p:tavLst>
                                    </p:anim>
                                  </p:childTnLst>
                                </p:cTn>
                              </p:par>
                            </p:childTnLst>
                          </p:cTn>
                        </p:par>
                        <p:par>
                          <p:cTn id="74" fill="hold">
                            <p:stCondLst>
                              <p:cond delay="3750"/>
                            </p:stCondLst>
                            <p:childTnLst>
                              <p:par>
                                <p:cTn id="75" presetID="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250" fill="hold"/>
                                        <p:tgtEl>
                                          <p:spTgt spid="18"/>
                                        </p:tgtEl>
                                        <p:attrNameLst>
                                          <p:attrName>ppt_x</p:attrName>
                                        </p:attrNameLst>
                                      </p:cBhvr>
                                      <p:tavLst>
                                        <p:tav tm="0">
                                          <p:val>
                                            <p:strVal val="#ppt_x"/>
                                          </p:val>
                                        </p:tav>
                                        <p:tav tm="100000">
                                          <p:val>
                                            <p:strVal val="#ppt_x"/>
                                          </p:val>
                                        </p:tav>
                                      </p:tavLst>
                                    </p:anim>
                                    <p:anim calcmode="lin" valueType="num">
                                      <p:cBhvr additive="base">
                                        <p:cTn id="78" dur="25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4000"/>
                            </p:stCondLst>
                            <p:childTnLst>
                              <p:par>
                                <p:cTn id="80" presetID="2" presetClass="entr" presetSubtype="4"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250" fill="hold"/>
                                        <p:tgtEl>
                                          <p:spTgt spid="19"/>
                                        </p:tgtEl>
                                        <p:attrNameLst>
                                          <p:attrName>ppt_x</p:attrName>
                                        </p:attrNameLst>
                                      </p:cBhvr>
                                      <p:tavLst>
                                        <p:tav tm="0">
                                          <p:val>
                                            <p:strVal val="#ppt_x"/>
                                          </p:val>
                                        </p:tav>
                                        <p:tav tm="100000">
                                          <p:val>
                                            <p:strVal val="#ppt_x"/>
                                          </p:val>
                                        </p:tav>
                                      </p:tavLst>
                                    </p:anim>
                                    <p:anim calcmode="lin" valueType="num">
                                      <p:cBhvr additive="base">
                                        <p:cTn id="83" dur="250" fill="hold"/>
                                        <p:tgtEl>
                                          <p:spTgt spid="19"/>
                                        </p:tgtEl>
                                        <p:attrNameLst>
                                          <p:attrName>ppt_y</p:attrName>
                                        </p:attrNameLst>
                                      </p:cBhvr>
                                      <p:tavLst>
                                        <p:tav tm="0">
                                          <p:val>
                                            <p:strVal val="1+#ppt_h/2"/>
                                          </p:val>
                                        </p:tav>
                                        <p:tav tm="100000">
                                          <p:val>
                                            <p:strVal val="#ppt_y"/>
                                          </p:val>
                                        </p:tav>
                                      </p:tavLst>
                                    </p:anim>
                                  </p:childTnLst>
                                </p:cTn>
                              </p:par>
                            </p:childTnLst>
                          </p:cTn>
                        </p:par>
                        <p:par>
                          <p:cTn id="84" fill="hold">
                            <p:stCondLst>
                              <p:cond delay="4250"/>
                            </p:stCondLst>
                            <p:childTnLst>
                              <p:par>
                                <p:cTn id="85" presetID="2" presetClass="entr" presetSubtype="4"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additive="base">
                                        <p:cTn id="87" dur="250" fill="hold"/>
                                        <p:tgtEl>
                                          <p:spTgt spid="20"/>
                                        </p:tgtEl>
                                        <p:attrNameLst>
                                          <p:attrName>ppt_x</p:attrName>
                                        </p:attrNameLst>
                                      </p:cBhvr>
                                      <p:tavLst>
                                        <p:tav tm="0">
                                          <p:val>
                                            <p:strVal val="#ppt_x"/>
                                          </p:val>
                                        </p:tav>
                                        <p:tav tm="100000">
                                          <p:val>
                                            <p:strVal val="#ppt_x"/>
                                          </p:val>
                                        </p:tav>
                                      </p:tavLst>
                                    </p:anim>
                                    <p:anim calcmode="lin" valueType="num">
                                      <p:cBhvr additive="base">
                                        <p:cTn id="88"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3"/>
          <p:cNvSpPr/>
          <p:nvPr/>
        </p:nvSpPr>
        <p:spPr>
          <a:xfrm>
            <a:off x="0" y="812798"/>
            <a:ext cx="3044824" cy="2819401"/>
          </a:xfrm>
          <a:prstGeom prst="rect">
            <a:avLst/>
          </a:prstGeom>
          <a:blipFill dpi="0" rotWithShape="1">
            <a:blip r:embed="rId3"/>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7" name="Rectangle 13"/>
          <p:cNvSpPr/>
          <p:nvPr/>
        </p:nvSpPr>
        <p:spPr>
          <a:xfrm>
            <a:off x="3044012" y="812797"/>
            <a:ext cx="3044012" cy="2819401"/>
          </a:xfrm>
          <a:prstGeom prst="rect">
            <a:avLst/>
          </a:prstGeom>
          <a:blipFill dpi="0" rotWithShape="1">
            <a:blip r:embed="rId4"/>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8" name="Rectangle 13"/>
          <p:cNvSpPr/>
          <p:nvPr/>
        </p:nvSpPr>
        <p:spPr>
          <a:xfrm>
            <a:off x="6087870" y="812797"/>
            <a:ext cx="3044012" cy="2819401"/>
          </a:xfrm>
          <a:prstGeom prst="rect">
            <a:avLst/>
          </a:prstGeom>
          <a:blipFill dpi="0" rotWithShape="1">
            <a:blip r:embed="rId5"/>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9" name="Rectangle 13"/>
          <p:cNvSpPr/>
          <p:nvPr/>
        </p:nvSpPr>
        <p:spPr>
          <a:xfrm>
            <a:off x="9130915" y="812797"/>
            <a:ext cx="3059497" cy="2819401"/>
          </a:xfrm>
          <a:prstGeom prst="rect">
            <a:avLst/>
          </a:prstGeom>
          <a:blipFill dpi="0" rotWithShape="1">
            <a:blip r:embed="rId6"/>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grpSp>
        <p:nvGrpSpPr>
          <p:cNvPr id="22" name="组合 21"/>
          <p:cNvGrpSpPr/>
          <p:nvPr/>
        </p:nvGrpSpPr>
        <p:grpSpPr>
          <a:xfrm>
            <a:off x="383213" y="4115245"/>
            <a:ext cx="11409624" cy="2074523"/>
            <a:chOff x="1063859" y="3830126"/>
            <a:chExt cx="9246459" cy="1681211"/>
          </a:xfrm>
        </p:grpSpPr>
        <p:sp>
          <p:nvSpPr>
            <p:cNvPr id="2" name="Subtitle 2"/>
            <p:cNvSpPr txBox="1">
              <a:spLocks/>
            </p:cNvSpPr>
            <p:nvPr/>
          </p:nvSpPr>
          <p:spPr>
            <a:xfrm>
              <a:off x="3509667" y="5017057"/>
              <a:ext cx="2122283" cy="494280"/>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a:t>
              </a:r>
            </a:p>
          </p:txBody>
        </p:sp>
        <p:sp>
          <p:nvSpPr>
            <p:cNvPr id="3" name="TextBox 9"/>
            <p:cNvSpPr txBox="1"/>
            <p:nvPr/>
          </p:nvSpPr>
          <p:spPr>
            <a:xfrm>
              <a:off x="3722454" y="4645758"/>
              <a:ext cx="1660391" cy="274367"/>
            </a:xfrm>
            <a:prstGeom prst="rect">
              <a:avLst/>
            </a:prstGeom>
            <a:noFill/>
          </p:spPr>
          <p:txBody>
            <a:bodyPr wrap="none" rtlCol="0" anchor="ctr" anchorCtr="0">
              <a:spAutoFit/>
            </a:bodyPr>
            <a:lstStyle/>
            <a:p>
              <a:pPr algn="ctr"/>
              <a:r>
                <a:rPr lang="en-US" sz="1600" dirty="0">
                  <a:solidFill>
                    <a:schemeClr val="tx2">
                      <a:lumMod val="75000"/>
                    </a:schemeClr>
                  </a:solidFill>
                  <a:latin typeface="Montserrat" charset="0"/>
                  <a:ea typeface="Montserrat" charset="0"/>
                  <a:cs typeface="Montserrat" charset="0"/>
                </a:rPr>
                <a:t>Also called investment</a:t>
              </a:r>
            </a:p>
          </p:txBody>
        </p:sp>
        <p:sp>
          <p:nvSpPr>
            <p:cNvPr id="4" name="Oval 10"/>
            <p:cNvSpPr/>
            <p:nvPr/>
          </p:nvSpPr>
          <p:spPr>
            <a:xfrm>
              <a:off x="4290310" y="3830126"/>
              <a:ext cx="560998" cy="5609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Subtitle 2"/>
            <p:cNvSpPr txBox="1">
              <a:spLocks/>
            </p:cNvSpPr>
            <p:nvPr/>
          </p:nvSpPr>
          <p:spPr>
            <a:xfrm>
              <a:off x="8188035" y="5017057"/>
              <a:ext cx="2122283" cy="494280"/>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a:t>
              </a:r>
            </a:p>
          </p:txBody>
        </p:sp>
        <p:sp>
          <p:nvSpPr>
            <p:cNvPr id="6" name="TextBox 12"/>
            <p:cNvSpPr txBox="1"/>
            <p:nvPr/>
          </p:nvSpPr>
          <p:spPr>
            <a:xfrm>
              <a:off x="8400822" y="4645758"/>
              <a:ext cx="1660391" cy="274367"/>
            </a:xfrm>
            <a:prstGeom prst="rect">
              <a:avLst/>
            </a:prstGeom>
            <a:noFill/>
          </p:spPr>
          <p:txBody>
            <a:bodyPr wrap="none" rtlCol="0" anchor="ctr" anchorCtr="0">
              <a:spAutoFit/>
            </a:bodyPr>
            <a:lstStyle/>
            <a:p>
              <a:pPr algn="ctr"/>
              <a:r>
                <a:rPr lang="en-US" sz="1600" dirty="0">
                  <a:solidFill>
                    <a:schemeClr val="tx2">
                      <a:lumMod val="75000"/>
                    </a:schemeClr>
                  </a:solidFill>
                  <a:latin typeface="Montserrat" charset="0"/>
                  <a:ea typeface="Montserrat" charset="0"/>
                  <a:cs typeface="Montserrat" charset="0"/>
                </a:rPr>
                <a:t>Also called investment</a:t>
              </a:r>
            </a:p>
          </p:txBody>
        </p:sp>
        <p:sp>
          <p:nvSpPr>
            <p:cNvPr id="7" name="Oval 13"/>
            <p:cNvSpPr/>
            <p:nvPr/>
          </p:nvSpPr>
          <p:spPr>
            <a:xfrm>
              <a:off x="8968677" y="3830126"/>
              <a:ext cx="560998" cy="5609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Subtitle 2"/>
            <p:cNvSpPr txBox="1">
              <a:spLocks/>
            </p:cNvSpPr>
            <p:nvPr/>
          </p:nvSpPr>
          <p:spPr>
            <a:xfrm>
              <a:off x="1063859" y="5017057"/>
              <a:ext cx="2122283" cy="494280"/>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a:t>
              </a:r>
            </a:p>
          </p:txBody>
        </p:sp>
        <p:sp>
          <p:nvSpPr>
            <p:cNvPr id="9" name="TextBox 15"/>
            <p:cNvSpPr txBox="1"/>
            <p:nvPr/>
          </p:nvSpPr>
          <p:spPr>
            <a:xfrm>
              <a:off x="1276646" y="4645758"/>
              <a:ext cx="1660391" cy="274367"/>
            </a:xfrm>
            <a:prstGeom prst="rect">
              <a:avLst/>
            </a:prstGeom>
            <a:noFill/>
          </p:spPr>
          <p:txBody>
            <a:bodyPr wrap="none" rtlCol="0" anchor="ctr" anchorCtr="0">
              <a:spAutoFit/>
            </a:bodyPr>
            <a:lstStyle/>
            <a:p>
              <a:pPr algn="ctr"/>
              <a:r>
                <a:rPr lang="en-US" sz="1600" dirty="0">
                  <a:solidFill>
                    <a:schemeClr val="tx2">
                      <a:lumMod val="75000"/>
                    </a:schemeClr>
                  </a:solidFill>
                  <a:latin typeface="Montserrat" charset="0"/>
                  <a:ea typeface="Montserrat" charset="0"/>
                  <a:cs typeface="Montserrat" charset="0"/>
                </a:rPr>
                <a:t>Also called investment</a:t>
              </a:r>
            </a:p>
          </p:txBody>
        </p:sp>
        <p:sp>
          <p:nvSpPr>
            <p:cNvPr id="10" name="Oval 16"/>
            <p:cNvSpPr/>
            <p:nvPr/>
          </p:nvSpPr>
          <p:spPr>
            <a:xfrm>
              <a:off x="1844502" y="3830126"/>
              <a:ext cx="560998" cy="560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 name="Shape 2579"/>
            <p:cNvSpPr/>
            <p:nvPr/>
          </p:nvSpPr>
          <p:spPr>
            <a:xfrm>
              <a:off x="1996616" y="3963888"/>
              <a:ext cx="279255" cy="2792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sp>
          <p:nvSpPr>
            <p:cNvPr id="12" name="Shape 2629"/>
            <p:cNvSpPr/>
            <p:nvPr/>
          </p:nvSpPr>
          <p:spPr>
            <a:xfrm>
              <a:off x="4431143" y="3973450"/>
              <a:ext cx="279332" cy="2792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sp>
          <p:nvSpPr>
            <p:cNvPr id="13" name="Subtitle 2"/>
            <p:cNvSpPr txBox="1">
              <a:spLocks/>
            </p:cNvSpPr>
            <p:nvPr/>
          </p:nvSpPr>
          <p:spPr>
            <a:xfrm>
              <a:off x="5877429" y="5017057"/>
              <a:ext cx="2122283" cy="494280"/>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a:t>
              </a:r>
            </a:p>
          </p:txBody>
        </p:sp>
        <p:sp>
          <p:nvSpPr>
            <p:cNvPr id="14" name="TextBox 21"/>
            <p:cNvSpPr txBox="1"/>
            <p:nvPr/>
          </p:nvSpPr>
          <p:spPr>
            <a:xfrm>
              <a:off x="6090216" y="4645758"/>
              <a:ext cx="1660391" cy="274367"/>
            </a:xfrm>
            <a:prstGeom prst="rect">
              <a:avLst/>
            </a:prstGeom>
            <a:noFill/>
          </p:spPr>
          <p:txBody>
            <a:bodyPr wrap="none" rtlCol="0" anchor="ctr" anchorCtr="0">
              <a:spAutoFit/>
            </a:bodyPr>
            <a:lstStyle/>
            <a:p>
              <a:pPr algn="ctr"/>
              <a:r>
                <a:rPr lang="en-US" sz="1600" dirty="0">
                  <a:solidFill>
                    <a:schemeClr val="tx2">
                      <a:lumMod val="75000"/>
                    </a:schemeClr>
                  </a:solidFill>
                  <a:latin typeface="Montserrat" charset="0"/>
                  <a:ea typeface="Montserrat" charset="0"/>
                  <a:cs typeface="Montserrat" charset="0"/>
                </a:rPr>
                <a:t>Also called investment</a:t>
              </a:r>
            </a:p>
          </p:txBody>
        </p:sp>
        <p:sp>
          <p:nvSpPr>
            <p:cNvPr id="15" name="Oval 22"/>
            <p:cNvSpPr/>
            <p:nvPr/>
          </p:nvSpPr>
          <p:spPr>
            <a:xfrm>
              <a:off x="6658071" y="3830126"/>
              <a:ext cx="560998" cy="5609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6" name="Shape 2633"/>
            <p:cNvSpPr/>
            <p:nvPr/>
          </p:nvSpPr>
          <p:spPr>
            <a:xfrm>
              <a:off x="6798943" y="3973450"/>
              <a:ext cx="279255" cy="2792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sp>
          <p:nvSpPr>
            <p:cNvPr id="17" name="Shape 2562"/>
            <p:cNvSpPr/>
            <p:nvPr/>
          </p:nvSpPr>
          <p:spPr>
            <a:xfrm>
              <a:off x="9117446" y="3977405"/>
              <a:ext cx="279255" cy="2792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grpSp>
      <p:grpSp>
        <p:nvGrpSpPr>
          <p:cNvPr id="23" name="组合 22"/>
          <p:cNvGrpSpPr/>
          <p:nvPr/>
        </p:nvGrpSpPr>
        <p:grpSpPr>
          <a:xfrm>
            <a:off x="10228109" y="96798"/>
            <a:ext cx="1860704" cy="496292"/>
            <a:chOff x="10063856" y="172796"/>
            <a:chExt cx="1860704" cy="496292"/>
          </a:xfrm>
        </p:grpSpPr>
        <p:sp>
          <p:nvSpPr>
            <p:cNvPr id="24" name="Rectangle 37"/>
            <p:cNvSpPr/>
            <p:nvPr/>
          </p:nvSpPr>
          <p:spPr>
            <a:xfrm>
              <a:off x="10605949" y="623369"/>
              <a:ext cx="776519"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25"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Tree>
    <p:extLst>
      <p:ext uri="{BB962C8B-B14F-4D97-AF65-F5344CB8AC3E}">
        <p14:creationId xmlns:p14="http://schemas.microsoft.com/office/powerpoint/2010/main" val="349135651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228109" y="96798"/>
            <a:ext cx="1860704" cy="496292"/>
            <a:chOff x="10063856" y="172796"/>
            <a:chExt cx="1860704" cy="496292"/>
          </a:xfrm>
        </p:grpSpPr>
        <p:sp>
          <p:nvSpPr>
            <p:cNvPr id="3" name="Rectangle 37"/>
            <p:cNvSpPr/>
            <p:nvPr/>
          </p:nvSpPr>
          <p:spPr>
            <a:xfrm>
              <a:off x="10605949" y="623369"/>
              <a:ext cx="776519"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5" name="Rounded Rectangle 3"/>
          <p:cNvSpPr/>
          <p:nvPr/>
        </p:nvSpPr>
        <p:spPr>
          <a:xfrm>
            <a:off x="1580917" y="5142756"/>
            <a:ext cx="67594" cy="67698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6" name="TextBox 72"/>
          <p:cNvSpPr txBox="1"/>
          <p:nvPr/>
        </p:nvSpPr>
        <p:spPr>
          <a:xfrm>
            <a:off x="1867432" y="5352187"/>
            <a:ext cx="3523729" cy="483659"/>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7" name="TextBox 87"/>
          <p:cNvSpPr txBox="1"/>
          <p:nvPr/>
        </p:nvSpPr>
        <p:spPr>
          <a:xfrm>
            <a:off x="1867432" y="5043300"/>
            <a:ext cx="920893" cy="218008"/>
          </a:xfrm>
          <a:prstGeom prst="rect">
            <a:avLst/>
          </a:prstGeom>
          <a:noFill/>
        </p:spPr>
        <p:txBody>
          <a:bodyPr wrap="none" lIns="0" tIns="0" rIns="0" bIns="0" rtlCol="0">
            <a:spAutoFit/>
          </a:bodyPr>
          <a:lstStyle/>
          <a:p>
            <a:pPr>
              <a:lnSpc>
                <a:spcPts val="1733"/>
              </a:lnSpc>
              <a:spcAft>
                <a:spcPts val="1600"/>
              </a:spcAft>
            </a:pPr>
            <a:r>
              <a:rPr lang="en-US" sz="1600" b="1" dirty="0">
                <a:solidFill>
                  <a:schemeClr val="tx2">
                    <a:lumMod val="75000"/>
                  </a:schemeClr>
                </a:solidFill>
                <a:latin typeface="Lato Bold" charset="0"/>
                <a:ea typeface="Lato Bold" charset="0"/>
                <a:cs typeface="Lato Bold" charset="0"/>
              </a:rPr>
              <a:t>New York</a:t>
            </a:r>
          </a:p>
        </p:txBody>
      </p:sp>
      <p:sp>
        <p:nvSpPr>
          <p:cNvPr id="8" name="Rounded Rectangle 88"/>
          <p:cNvSpPr/>
          <p:nvPr/>
        </p:nvSpPr>
        <p:spPr>
          <a:xfrm>
            <a:off x="1580917" y="4049337"/>
            <a:ext cx="67594" cy="6769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9" name="TextBox 89"/>
          <p:cNvSpPr txBox="1"/>
          <p:nvPr/>
        </p:nvSpPr>
        <p:spPr>
          <a:xfrm>
            <a:off x="1867432" y="4258768"/>
            <a:ext cx="3523729" cy="483659"/>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0" name="TextBox 90"/>
          <p:cNvSpPr txBox="1"/>
          <p:nvPr/>
        </p:nvSpPr>
        <p:spPr>
          <a:xfrm>
            <a:off x="1867432" y="3949881"/>
            <a:ext cx="526554" cy="218008"/>
          </a:xfrm>
          <a:prstGeom prst="rect">
            <a:avLst/>
          </a:prstGeom>
          <a:noFill/>
        </p:spPr>
        <p:txBody>
          <a:bodyPr wrap="none" lIns="0" tIns="0" rIns="0" bIns="0" rtlCol="0">
            <a:spAutoFit/>
          </a:bodyPr>
          <a:lstStyle/>
          <a:p>
            <a:pPr>
              <a:lnSpc>
                <a:spcPts val="1733"/>
              </a:lnSpc>
              <a:spcAft>
                <a:spcPts val="1600"/>
              </a:spcAft>
            </a:pPr>
            <a:r>
              <a:rPr lang="en-US" sz="1600" b="1" dirty="0">
                <a:solidFill>
                  <a:schemeClr val="tx2">
                    <a:lumMod val="75000"/>
                  </a:schemeClr>
                </a:solidFill>
                <a:latin typeface="Lato Bold" charset="0"/>
                <a:ea typeface="Lato Bold" charset="0"/>
                <a:cs typeface="Lato Bold" charset="0"/>
              </a:rPr>
              <a:t>Texas</a:t>
            </a:r>
          </a:p>
        </p:txBody>
      </p:sp>
      <p:sp>
        <p:nvSpPr>
          <p:cNvPr id="11" name="Rounded Rectangle 94"/>
          <p:cNvSpPr/>
          <p:nvPr/>
        </p:nvSpPr>
        <p:spPr>
          <a:xfrm>
            <a:off x="1580917" y="2972581"/>
            <a:ext cx="67594" cy="6769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2" name="TextBox 95"/>
          <p:cNvSpPr txBox="1"/>
          <p:nvPr/>
        </p:nvSpPr>
        <p:spPr>
          <a:xfrm>
            <a:off x="1867432" y="3182012"/>
            <a:ext cx="3523729" cy="483659"/>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3" name="TextBox 96"/>
          <p:cNvSpPr txBox="1"/>
          <p:nvPr/>
        </p:nvSpPr>
        <p:spPr>
          <a:xfrm>
            <a:off x="1867432" y="2873125"/>
            <a:ext cx="907300" cy="218008"/>
          </a:xfrm>
          <a:prstGeom prst="rect">
            <a:avLst/>
          </a:prstGeom>
          <a:noFill/>
        </p:spPr>
        <p:txBody>
          <a:bodyPr wrap="none" lIns="0" tIns="0" rIns="0" bIns="0" rtlCol="0">
            <a:spAutoFit/>
          </a:bodyPr>
          <a:lstStyle/>
          <a:p>
            <a:pPr>
              <a:lnSpc>
                <a:spcPts val="1733"/>
              </a:lnSpc>
              <a:spcAft>
                <a:spcPts val="1600"/>
              </a:spcAft>
            </a:pPr>
            <a:r>
              <a:rPr lang="en-US" sz="1600" b="1" dirty="0">
                <a:solidFill>
                  <a:schemeClr val="tx2">
                    <a:lumMod val="75000"/>
                  </a:schemeClr>
                </a:solidFill>
                <a:latin typeface="Lato Bold" charset="0"/>
                <a:ea typeface="Lato Bold" charset="0"/>
                <a:cs typeface="Lato Bold" charset="0"/>
              </a:rPr>
              <a:t>Nebraska</a:t>
            </a:r>
          </a:p>
        </p:txBody>
      </p:sp>
      <p:sp>
        <p:nvSpPr>
          <p:cNvPr id="14" name="Rounded Rectangle 97"/>
          <p:cNvSpPr/>
          <p:nvPr/>
        </p:nvSpPr>
        <p:spPr>
          <a:xfrm>
            <a:off x="1580917" y="1879162"/>
            <a:ext cx="67594" cy="67698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5" name="TextBox 98"/>
          <p:cNvSpPr txBox="1"/>
          <p:nvPr/>
        </p:nvSpPr>
        <p:spPr>
          <a:xfrm>
            <a:off x="1867432" y="2088593"/>
            <a:ext cx="3523729" cy="483659"/>
          </a:xfrm>
          <a:prstGeom prst="rect">
            <a:avLst/>
          </a:prstGeom>
          <a:noFill/>
        </p:spPr>
        <p:txBody>
          <a:bodyPr wrap="square" lIns="0" tIns="0" rIns="0" bIns="0" rtlCol="0">
            <a:spAutoFit/>
          </a:bodyPr>
          <a:lstStyle/>
          <a:p>
            <a:pPr>
              <a:lnSpc>
                <a:spcPts val="2033"/>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a:t>
            </a:r>
          </a:p>
        </p:txBody>
      </p:sp>
      <p:sp>
        <p:nvSpPr>
          <p:cNvPr id="16" name="TextBox 99"/>
          <p:cNvSpPr txBox="1"/>
          <p:nvPr/>
        </p:nvSpPr>
        <p:spPr>
          <a:xfrm>
            <a:off x="1867432" y="1779706"/>
            <a:ext cx="931922" cy="218008"/>
          </a:xfrm>
          <a:prstGeom prst="rect">
            <a:avLst/>
          </a:prstGeom>
          <a:noFill/>
        </p:spPr>
        <p:txBody>
          <a:bodyPr wrap="none" lIns="0" tIns="0" rIns="0" bIns="0" rtlCol="0">
            <a:spAutoFit/>
          </a:bodyPr>
          <a:lstStyle/>
          <a:p>
            <a:pPr>
              <a:lnSpc>
                <a:spcPts val="1733"/>
              </a:lnSpc>
              <a:spcAft>
                <a:spcPts val="1600"/>
              </a:spcAft>
            </a:pPr>
            <a:r>
              <a:rPr lang="en-US" sz="1600" b="1" dirty="0">
                <a:solidFill>
                  <a:schemeClr val="tx2">
                    <a:lumMod val="75000"/>
                  </a:schemeClr>
                </a:solidFill>
                <a:latin typeface="Lato Bold" charset="0"/>
                <a:ea typeface="Lato Bold" charset="0"/>
                <a:cs typeface="Lato Bold" charset="0"/>
              </a:rPr>
              <a:t>California</a:t>
            </a:r>
          </a:p>
        </p:txBody>
      </p:sp>
      <p:grpSp>
        <p:nvGrpSpPr>
          <p:cNvPr id="17" name="Group 4"/>
          <p:cNvGrpSpPr/>
          <p:nvPr/>
        </p:nvGrpSpPr>
        <p:grpSpPr>
          <a:xfrm>
            <a:off x="6619968" y="1726960"/>
            <a:ext cx="4292049" cy="4310165"/>
            <a:chOff x="6978323" y="3209657"/>
            <a:chExt cx="10462184" cy="10506343"/>
          </a:xfrm>
        </p:grpSpPr>
        <p:sp>
          <p:nvSpPr>
            <p:cNvPr id="18" name="Oval 123"/>
            <p:cNvSpPr/>
            <p:nvPr/>
          </p:nvSpPr>
          <p:spPr>
            <a:xfrm>
              <a:off x="6978323" y="3209657"/>
              <a:ext cx="10462184" cy="104621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9" name="Oval 133"/>
            <p:cNvSpPr/>
            <p:nvPr/>
          </p:nvSpPr>
          <p:spPr>
            <a:xfrm>
              <a:off x="8038419" y="5374005"/>
              <a:ext cx="8341995" cy="83419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0" name="Oval 134"/>
            <p:cNvSpPr/>
            <p:nvPr/>
          </p:nvSpPr>
          <p:spPr>
            <a:xfrm>
              <a:off x="9255512" y="7808194"/>
              <a:ext cx="5907806" cy="59078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21" name="Oval 3"/>
            <p:cNvSpPr/>
            <p:nvPr/>
          </p:nvSpPr>
          <p:spPr>
            <a:xfrm>
              <a:off x="10566337" y="10470200"/>
              <a:ext cx="3244978" cy="32449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grpSp>
      <p:sp>
        <p:nvSpPr>
          <p:cNvPr id="22" name="TextBox 135"/>
          <p:cNvSpPr txBox="1"/>
          <p:nvPr/>
        </p:nvSpPr>
        <p:spPr>
          <a:xfrm>
            <a:off x="8118436" y="4142977"/>
            <a:ext cx="1296830" cy="243656"/>
          </a:xfrm>
          <a:prstGeom prst="rect">
            <a:avLst/>
          </a:prstGeom>
          <a:noFill/>
        </p:spPr>
        <p:txBody>
          <a:bodyPr wrap="none" lIns="0" tIns="0" rIns="0" bIns="0" rtlCol="0">
            <a:spAutoFit/>
          </a:bodyPr>
          <a:lstStyle/>
          <a:p>
            <a:pPr algn="ctr">
              <a:lnSpc>
                <a:spcPts val="1867"/>
              </a:lnSpc>
              <a:spcAft>
                <a:spcPts val="1600"/>
              </a:spcAft>
            </a:pPr>
            <a:r>
              <a:rPr lang="en-US" sz="1450" b="1" spc="150" dirty="0">
                <a:solidFill>
                  <a:schemeClr val="bg1"/>
                </a:solidFill>
                <a:latin typeface="Lato Bold" charset="0"/>
                <a:cs typeface="Lato Bold" charset="0"/>
              </a:rPr>
              <a:t>$4 BILLIONS</a:t>
            </a:r>
          </a:p>
        </p:txBody>
      </p:sp>
      <p:sp>
        <p:nvSpPr>
          <p:cNvPr id="23" name="TextBox 137"/>
          <p:cNvSpPr txBox="1"/>
          <p:nvPr/>
        </p:nvSpPr>
        <p:spPr>
          <a:xfrm>
            <a:off x="8118436" y="2056695"/>
            <a:ext cx="1296830" cy="243656"/>
          </a:xfrm>
          <a:prstGeom prst="rect">
            <a:avLst/>
          </a:prstGeom>
          <a:noFill/>
        </p:spPr>
        <p:txBody>
          <a:bodyPr wrap="none" lIns="0" tIns="0" rIns="0" bIns="0" rtlCol="0">
            <a:spAutoFit/>
          </a:bodyPr>
          <a:lstStyle/>
          <a:p>
            <a:pPr algn="ctr">
              <a:lnSpc>
                <a:spcPts val="1867"/>
              </a:lnSpc>
              <a:spcAft>
                <a:spcPts val="1600"/>
              </a:spcAft>
            </a:pPr>
            <a:r>
              <a:rPr lang="en-US" sz="1450" b="1" spc="150" dirty="0">
                <a:solidFill>
                  <a:schemeClr val="bg1"/>
                </a:solidFill>
                <a:latin typeface="Lato Bold" charset="0"/>
                <a:cs typeface="Lato Bold" charset="0"/>
              </a:rPr>
              <a:t>$9 BILLIONS</a:t>
            </a:r>
          </a:p>
        </p:txBody>
      </p:sp>
      <p:sp>
        <p:nvSpPr>
          <p:cNvPr id="24" name="TextBox 138"/>
          <p:cNvSpPr txBox="1"/>
          <p:nvPr/>
        </p:nvSpPr>
        <p:spPr>
          <a:xfrm>
            <a:off x="8289155" y="5297153"/>
            <a:ext cx="955390" cy="243656"/>
          </a:xfrm>
          <a:prstGeom prst="rect">
            <a:avLst/>
          </a:prstGeom>
          <a:noFill/>
        </p:spPr>
        <p:txBody>
          <a:bodyPr wrap="none" lIns="0" tIns="0" rIns="0" bIns="0" rtlCol="0">
            <a:spAutoFit/>
          </a:bodyPr>
          <a:lstStyle/>
          <a:p>
            <a:pPr algn="ctr">
              <a:lnSpc>
                <a:spcPts val="1867"/>
              </a:lnSpc>
              <a:spcAft>
                <a:spcPts val="1600"/>
              </a:spcAft>
            </a:pPr>
            <a:r>
              <a:rPr lang="en-US" sz="1450" b="1" spc="150" dirty="0">
                <a:solidFill>
                  <a:schemeClr val="bg1"/>
                </a:solidFill>
                <a:latin typeface="Lato Bold" charset="0"/>
                <a:cs typeface="Lato Bold" charset="0"/>
              </a:rPr>
              <a:t>$900,000</a:t>
            </a:r>
          </a:p>
        </p:txBody>
      </p:sp>
      <p:sp>
        <p:nvSpPr>
          <p:cNvPr id="25" name="TextBox 139"/>
          <p:cNvSpPr txBox="1"/>
          <p:nvPr/>
        </p:nvSpPr>
        <p:spPr>
          <a:xfrm>
            <a:off x="8118436" y="3040195"/>
            <a:ext cx="1296830" cy="243656"/>
          </a:xfrm>
          <a:prstGeom prst="rect">
            <a:avLst/>
          </a:prstGeom>
          <a:noFill/>
        </p:spPr>
        <p:txBody>
          <a:bodyPr wrap="none" lIns="0" tIns="0" rIns="0" bIns="0" rtlCol="0">
            <a:spAutoFit/>
          </a:bodyPr>
          <a:lstStyle/>
          <a:p>
            <a:pPr algn="ctr">
              <a:lnSpc>
                <a:spcPts val="1867"/>
              </a:lnSpc>
              <a:spcAft>
                <a:spcPts val="1600"/>
              </a:spcAft>
            </a:pPr>
            <a:r>
              <a:rPr lang="en-US" sz="1450" b="1" spc="150" dirty="0">
                <a:solidFill>
                  <a:schemeClr val="bg1"/>
                </a:solidFill>
                <a:latin typeface="Lato Bold" charset="0"/>
                <a:cs typeface="Lato Bold" charset="0"/>
              </a:rPr>
              <a:t>$6 BILLIONS</a:t>
            </a:r>
          </a:p>
        </p:txBody>
      </p:sp>
    </p:spTree>
    <p:extLst>
      <p:ext uri="{BB962C8B-B14F-4D97-AF65-F5344CB8AC3E}">
        <p14:creationId xmlns:p14="http://schemas.microsoft.com/office/powerpoint/2010/main" val="100129434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anim calcmode="lin" valueType="num">
                                      <p:cBhvr>
                                        <p:cTn id="13" dur="250" fill="hold"/>
                                        <p:tgtEl>
                                          <p:spTgt spid="5"/>
                                        </p:tgtEl>
                                        <p:attrNameLst>
                                          <p:attrName>ppt_x</p:attrName>
                                        </p:attrNameLst>
                                      </p:cBhvr>
                                      <p:tavLst>
                                        <p:tav tm="0">
                                          <p:val>
                                            <p:strVal val="#ppt_x"/>
                                          </p:val>
                                        </p:tav>
                                        <p:tav tm="100000">
                                          <p:val>
                                            <p:strVal val="#ppt_x"/>
                                          </p:val>
                                        </p:tav>
                                      </p:tavLst>
                                    </p:anim>
                                    <p:anim calcmode="lin" valueType="num">
                                      <p:cBhvr>
                                        <p:cTn id="14" dur="25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50"/>
                                        <p:tgtEl>
                                          <p:spTgt spid="6"/>
                                        </p:tgtEl>
                                      </p:cBhvr>
                                    </p:animEffect>
                                    <p:anim calcmode="lin" valueType="num">
                                      <p:cBhvr>
                                        <p:cTn id="19" dur="250" fill="hold"/>
                                        <p:tgtEl>
                                          <p:spTgt spid="6"/>
                                        </p:tgtEl>
                                        <p:attrNameLst>
                                          <p:attrName>ppt_x</p:attrName>
                                        </p:attrNameLst>
                                      </p:cBhvr>
                                      <p:tavLst>
                                        <p:tav tm="0">
                                          <p:val>
                                            <p:strVal val="#ppt_x"/>
                                          </p:val>
                                        </p:tav>
                                        <p:tav tm="100000">
                                          <p:val>
                                            <p:strVal val="#ppt_x"/>
                                          </p:val>
                                        </p:tav>
                                      </p:tavLst>
                                    </p:anim>
                                    <p:anim calcmode="lin" valueType="num">
                                      <p:cBhvr>
                                        <p:cTn id="20" dur="25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50"/>
                                        <p:tgtEl>
                                          <p:spTgt spid="7"/>
                                        </p:tgtEl>
                                      </p:cBhvr>
                                    </p:animEffect>
                                    <p:anim calcmode="lin" valueType="num">
                                      <p:cBhvr>
                                        <p:cTn id="25" dur="250" fill="hold"/>
                                        <p:tgtEl>
                                          <p:spTgt spid="7"/>
                                        </p:tgtEl>
                                        <p:attrNameLst>
                                          <p:attrName>ppt_x</p:attrName>
                                        </p:attrNameLst>
                                      </p:cBhvr>
                                      <p:tavLst>
                                        <p:tav tm="0">
                                          <p:val>
                                            <p:strVal val="#ppt_x"/>
                                          </p:val>
                                        </p:tav>
                                        <p:tav tm="100000">
                                          <p:val>
                                            <p:strVal val="#ppt_x"/>
                                          </p:val>
                                        </p:tav>
                                      </p:tavLst>
                                    </p:anim>
                                    <p:anim calcmode="lin" valueType="num">
                                      <p:cBhvr>
                                        <p:cTn id="26" dur="25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250"/>
                                        <p:tgtEl>
                                          <p:spTgt spid="8"/>
                                        </p:tgtEl>
                                      </p:cBhvr>
                                    </p:animEffect>
                                    <p:anim calcmode="lin" valueType="num">
                                      <p:cBhvr>
                                        <p:cTn id="31" dur="250" fill="hold"/>
                                        <p:tgtEl>
                                          <p:spTgt spid="8"/>
                                        </p:tgtEl>
                                        <p:attrNameLst>
                                          <p:attrName>ppt_x</p:attrName>
                                        </p:attrNameLst>
                                      </p:cBhvr>
                                      <p:tavLst>
                                        <p:tav tm="0">
                                          <p:val>
                                            <p:strVal val="#ppt_x"/>
                                          </p:val>
                                        </p:tav>
                                        <p:tav tm="100000">
                                          <p:val>
                                            <p:strVal val="#ppt_x"/>
                                          </p:val>
                                        </p:tav>
                                      </p:tavLst>
                                    </p:anim>
                                    <p:anim calcmode="lin" valueType="num">
                                      <p:cBhvr>
                                        <p:cTn id="32" dur="2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
                                        <p:tgtEl>
                                          <p:spTgt spid="9"/>
                                        </p:tgtEl>
                                      </p:cBhvr>
                                    </p:animEffect>
                                    <p:anim calcmode="lin" valueType="num">
                                      <p:cBhvr>
                                        <p:cTn id="37" dur="250" fill="hold"/>
                                        <p:tgtEl>
                                          <p:spTgt spid="9"/>
                                        </p:tgtEl>
                                        <p:attrNameLst>
                                          <p:attrName>ppt_x</p:attrName>
                                        </p:attrNameLst>
                                      </p:cBhvr>
                                      <p:tavLst>
                                        <p:tav tm="0">
                                          <p:val>
                                            <p:strVal val="#ppt_x"/>
                                          </p:val>
                                        </p:tav>
                                        <p:tav tm="100000">
                                          <p:val>
                                            <p:strVal val="#ppt_x"/>
                                          </p:val>
                                        </p:tav>
                                      </p:tavLst>
                                    </p:anim>
                                    <p:anim calcmode="lin" valueType="num">
                                      <p:cBhvr>
                                        <p:cTn id="38" dur="25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50"/>
                                        <p:tgtEl>
                                          <p:spTgt spid="10"/>
                                        </p:tgtEl>
                                      </p:cBhvr>
                                    </p:animEffect>
                                    <p:anim calcmode="lin" valueType="num">
                                      <p:cBhvr>
                                        <p:cTn id="43" dur="250" fill="hold"/>
                                        <p:tgtEl>
                                          <p:spTgt spid="10"/>
                                        </p:tgtEl>
                                        <p:attrNameLst>
                                          <p:attrName>ppt_x</p:attrName>
                                        </p:attrNameLst>
                                      </p:cBhvr>
                                      <p:tavLst>
                                        <p:tav tm="0">
                                          <p:val>
                                            <p:strVal val="#ppt_x"/>
                                          </p:val>
                                        </p:tav>
                                        <p:tav tm="100000">
                                          <p:val>
                                            <p:strVal val="#ppt_x"/>
                                          </p:val>
                                        </p:tav>
                                      </p:tavLst>
                                    </p:anim>
                                    <p:anim calcmode="lin" valueType="num">
                                      <p:cBhvr>
                                        <p:cTn id="44" dur="2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250"/>
                                        <p:tgtEl>
                                          <p:spTgt spid="11"/>
                                        </p:tgtEl>
                                      </p:cBhvr>
                                    </p:animEffect>
                                    <p:anim calcmode="lin" valueType="num">
                                      <p:cBhvr>
                                        <p:cTn id="49" dur="250" fill="hold"/>
                                        <p:tgtEl>
                                          <p:spTgt spid="11"/>
                                        </p:tgtEl>
                                        <p:attrNameLst>
                                          <p:attrName>ppt_x</p:attrName>
                                        </p:attrNameLst>
                                      </p:cBhvr>
                                      <p:tavLst>
                                        <p:tav tm="0">
                                          <p:val>
                                            <p:strVal val="#ppt_x"/>
                                          </p:val>
                                        </p:tav>
                                        <p:tav tm="100000">
                                          <p:val>
                                            <p:strVal val="#ppt_x"/>
                                          </p:val>
                                        </p:tav>
                                      </p:tavLst>
                                    </p:anim>
                                    <p:anim calcmode="lin" valueType="num">
                                      <p:cBhvr>
                                        <p:cTn id="50" dur="25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250"/>
                                        <p:tgtEl>
                                          <p:spTgt spid="13"/>
                                        </p:tgtEl>
                                      </p:cBhvr>
                                    </p:animEffect>
                                    <p:anim calcmode="lin" valueType="num">
                                      <p:cBhvr>
                                        <p:cTn id="61" dur="250" fill="hold"/>
                                        <p:tgtEl>
                                          <p:spTgt spid="13"/>
                                        </p:tgtEl>
                                        <p:attrNameLst>
                                          <p:attrName>ppt_x</p:attrName>
                                        </p:attrNameLst>
                                      </p:cBhvr>
                                      <p:tavLst>
                                        <p:tav tm="0">
                                          <p:val>
                                            <p:strVal val="#ppt_x"/>
                                          </p:val>
                                        </p:tav>
                                        <p:tav tm="100000">
                                          <p:val>
                                            <p:strVal val="#ppt_x"/>
                                          </p:val>
                                        </p:tav>
                                      </p:tavLst>
                                    </p:anim>
                                    <p:anim calcmode="lin" valueType="num">
                                      <p:cBhvr>
                                        <p:cTn id="62" dur="25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250"/>
                                        <p:tgtEl>
                                          <p:spTgt spid="14"/>
                                        </p:tgtEl>
                                      </p:cBhvr>
                                    </p:animEffect>
                                    <p:anim calcmode="lin" valueType="num">
                                      <p:cBhvr>
                                        <p:cTn id="67" dur="250" fill="hold"/>
                                        <p:tgtEl>
                                          <p:spTgt spid="14"/>
                                        </p:tgtEl>
                                        <p:attrNameLst>
                                          <p:attrName>ppt_x</p:attrName>
                                        </p:attrNameLst>
                                      </p:cBhvr>
                                      <p:tavLst>
                                        <p:tav tm="0">
                                          <p:val>
                                            <p:strVal val="#ppt_x"/>
                                          </p:val>
                                        </p:tav>
                                        <p:tav tm="100000">
                                          <p:val>
                                            <p:strVal val="#ppt_x"/>
                                          </p:val>
                                        </p:tav>
                                      </p:tavLst>
                                    </p:anim>
                                    <p:anim calcmode="lin" valueType="num">
                                      <p:cBhvr>
                                        <p:cTn id="68" dur="250" fill="hold"/>
                                        <p:tgtEl>
                                          <p:spTgt spid="14"/>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250"/>
                                        <p:tgtEl>
                                          <p:spTgt spid="15"/>
                                        </p:tgtEl>
                                      </p:cBhvr>
                                    </p:animEffect>
                                    <p:anim calcmode="lin" valueType="num">
                                      <p:cBhvr>
                                        <p:cTn id="73" dur="250" fill="hold"/>
                                        <p:tgtEl>
                                          <p:spTgt spid="15"/>
                                        </p:tgtEl>
                                        <p:attrNameLst>
                                          <p:attrName>ppt_x</p:attrName>
                                        </p:attrNameLst>
                                      </p:cBhvr>
                                      <p:tavLst>
                                        <p:tav tm="0">
                                          <p:val>
                                            <p:strVal val="#ppt_x"/>
                                          </p:val>
                                        </p:tav>
                                        <p:tav tm="100000">
                                          <p:val>
                                            <p:strVal val="#ppt_x"/>
                                          </p:val>
                                        </p:tav>
                                      </p:tavLst>
                                    </p:anim>
                                    <p:anim calcmode="lin" valueType="num">
                                      <p:cBhvr>
                                        <p:cTn id="74" dur="250" fill="hold"/>
                                        <p:tgtEl>
                                          <p:spTgt spid="15"/>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250"/>
                                        <p:tgtEl>
                                          <p:spTgt spid="16"/>
                                        </p:tgtEl>
                                      </p:cBhvr>
                                    </p:animEffect>
                                    <p:anim calcmode="lin" valueType="num">
                                      <p:cBhvr>
                                        <p:cTn id="79" dur="250" fill="hold"/>
                                        <p:tgtEl>
                                          <p:spTgt spid="16"/>
                                        </p:tgtEl>
                                        <p:attrNameLst>
                                          <p:attrName>ppt_x</p:attrName>
                                        </p:attrNameLst>
                                      </p:cBhvr>
                                      <p:tavLst>
                                        <p:tav tm="0">
                                          <p:val>
                                            <p:strVal val="#ppt_x"/>
                                          </p:val>
                                        </p:tav>
                                        <p:tav tm="100000">
                                          <p:val>
                                            <p:strVal val="#ppt_x"/>
                                          </p:val>
                                        </p:tav>
                                      </p:tavLst>
                                    </p:anim>
                                    <p:anim calcmode="lin" valueType="num">
                                      <p:cBhvr>
                                        <p:cTn id="80" dur="250" fill="hold"/>
                                        <p:tgtEl>
                                          <p:spTgt spid="16"/>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250"/>
                                        <p:tgtEl>
                                          <p:spTgt spid="17"/>
                                        </p:tgtEl>
                                      </p:cBhvr>
                                    </p:animEffect>
                                    <p:anim calcmode="lin" valueType="num">
                                      <p:cBhvr>
                                        <p:cTn id="85" dur="250" fill="hold"/>
                                        <p:tgtEl>
                                          <p:spTgt spid="17"/>
                                        </p:tgtEl>
                                        <p:attrNameLst>
                                          <p:attrName>ppt_x</p:attrName>
                                        </p:attrNameLst>
                                      </p:cBhvr>
                                      <p:tavLst>
                                        <p:tav tm="0">
                                          <p:val>
                                            <p:strVal val="#ppt_x"/>
                                          </p:val>
                                        </p:tav>
                                        <p:tav tm="100000">
                                          <p:val>
                                            <p:strVal val="#ppt_x"/>
                                          </p:val>
                                        </p:tav>
                                      </p:tavLst>
                                    </p:anim>
                                    <p:anim calcmode="lin" valueType="num">
                                      <p:cBhvr>
                                        <p:cTn id="86" dur="250" fill="hold"/>
                                        <p:tgtEl>
                                          <p:spTgt spid="17"/>
                                        </p:tgtEl>
                                        <p:attrNameLst>
                                          <p:attrName>ppt_y</p:attrName>
                                        </p:attrNameLst>
                                      </p:cBhvr>
                                      <p:tavLst>
                                        <p:tav tm="0">
                                          <p:val>
                                            <p:strVal val="#ppt_y+.1"/>
                                          </p:val>
                                        </p:tav>
                                        <p:tav tm="100000">
                                          <p:val>
                                            <p:strVal val="#ppt_y"/>
                                          </p:val>
                                        </p:tav>
                                      </p:tavLst>
                                    </p:anim>
                                  </p:childTnLst>
                                </p:cTn>
                              </p:par>
                            </p:childTnLst>
                          </p:cTn>
                        </p:par>
                        <p:par>
                          <p:cTn id="87" fill="hold">
                            <p:stCondLst>
                              <p:cond delay="3750"/>
                            </p:stCondLst>
                            <p:childTnLst>
                              <p:par>
                                <p:cTn id="88" presetID="42" presetClass="entr" presetSubtype="0"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250"/>
                                        <p:tgtEl>
                                          <p:spTgt spid="22"/>
                                        </p:tgtEl>
                                      </p:cBhvr>
                                    </p:animEffect>
                                    <p:anim calcmode="lin" valueType="num">
                                      <p:cBhvr>
                                        <p:cTn id="91" dur="250" fill="hold"/>
                                        <p:tgtEl>
                                          <p:spTgt spid="22"/>
                                        </p:tgtEl>
                                        <p:attrNameLst>
                                          <p:attrName>ppt_x</p:attrName>
                                        </p:attrNameLst>
                                      </p:cBhvr>
                                      <p:tavLst>
                                        <p:tav tm="0">
                                          <p:val>
                                            <p:strVal val="#ppt_x"/>
                                          </p:val>
                                        </p:tav>
                                        <p:tav tm="100000">
                                          <p:val>
                                            <p:strVal val="#ppt_x"/>
                                          </p:val>
                                        </p:tav>
                                      </p:tavLst>
                                    </p:anim>
                                    <p:anim calcmode="lin" valueType="num">
                                      <p:cBhvr>
                                        <p:cTn id="92" dur="250" fill="hold"/>
                                        <p:tgtEl>
                                          <p:spTgt spid="22"/>
                                        </p:tgtEl>
                                        <p:attrNameLst>
                                          <p:attrName>ppt_y</p:attrName>
                                        </p:attrNameLst>
                                      </p:cBhvr>
                                      <p:tavLst>
                                        <p:tav tm="0">
                                          <p:val>
                                            <p:strVal val="#ppt_y+.1"/>
                                          </p:val>
                                        </p:tav>
                                        <p:tav tm="100000">
                                          <p:val>
                                            <p:strVal val="#ppt_y"/>
                                          </p:val>
                                        </p:tav>
                                      </p:tavLst>
                                    </p:anim>
                                  </p:childTnLst>
                                </p:cTn>
                              </p:par>
                            </p:childTnLst>
                          </p:cTn>
                        </p:par>
                        <p:par>
                          <p:cTn id="93" fill="hold">
                            <p:stCondLst>
                              <p:cond delay="4000"/>
                            </p:stCondLst>
                            <p:childTnLst>
                              <p:par>
                                <p:cTn id="94" presetID="42" presetClass="entr" presetSubtype="0"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250"/>
                                        <p:tgtEl>
                                          <p:spTgt spid="23"/>
                                        </p:tgtEl>
                                      </p:cBhvr>
                                    </p:animEffect>
                                    <p:anim calcmode="lin" valueType="num">
                                      <p:cBhvr>
                                        <p:cTn id="97" dur="250" fill="hold"/>
                                        <p:tgtEl>
                                          <p:spTgt spid="23"/>
                                        </p:tgtEl>
                                        <p:attrNameLst>
                                          <p:attrName>ppt_x</p:attrName>
                                        </p:attrNameLst>
                                      </p:cBhvr>
                                      <p:tavLst>
                                        <p:tav tm="0">
                                          <p:val>
                                            <p:strVal val="#ppt_x"/>
                                          </p:val>
                                        </p:tav>
                                        <p:tav tm="100000">
                                          <p:val>
                                            <p:strVal val="#ppt_x"/>
                                          </p:val>
                                        </p:tav>
                                      </p:tavLst>
                                    </p:anim>
                                    <p:anim calcmode="lin" valueType="num">
                                      <p:cBhvr>
                                        <p:cTn id="98" dur="250" fill="hold"/>
                                        <p:tgtEl>
                                          <p:spTgt spid="23"/>
                                        </p:tgtEl>
                                        <p:attrNameLst>
                                          <p:attrName>ppt_y</p:attrName>
                                        </p:attrNameLst>
                                      </p:cBhvr>
                                      <p:tavLst>
                                        <p:tav tm="0">
                                          <p:val>
                                            <p:strVal val="#ppt_y+.1"/>
                                          </p:val>
                                        </p:tav>
                                        <p:tav tm="100000">
                                          <p:val>
                                            <p:strVal val="#ppt_y"/>
                                          </p:val>
                                        </p:tav>
                                      </p:tavLst>
                                    </p:anim>
                                  </p:childTnLst>
                                </p:cTn>
                              </p:par>
                            </p:childTnLst>
                          </p:cTn>
                        </p:par>
                        <p:par>
                          <p:cTn id="99" fill="hold">
                            <p:stCondLst>
                              <p:cond delay="4250"/>
                            </p:stCondLst>
                            <p:childTnLst>
                              <p:par>
                                <p:cTn id="100" presetID="42" presetClass="entr" presetSubtype="0"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250"/>
                                        <p:tgtEl>
                                          <p:spTgt spid="24"/>
                                        </p:tgtEl>
                                      </p:cBhvr>
                                    </p:animEffect>
                                    <p:anim calcmode="lin" valueType="num">
                                      <p:cBhvr>
                                        <p:cTn id="103" dur="250" fill="hold"/>
                                        <p:tgtEl>
                                          <p:spTgt spid="24"/>
                                        </p:tgtEl>
                                        <p:attrNameLst>
                                          <p:attrName>ppt_x</p:attrName>
                                        </p:attrNameLst>
                                      </p:cBhvr>
                                      <p:tavLst>
                                        <p:tav tm="0">
                                          <p:val>
                                            <p:strVal val="#ppt_x"/>
                                          </p:val>
                                        </p:tav>
                                        <p:tav tm="100000">
                                          <p:val>
                                            <p:strVal val="#ppt_x"/>
                                          </p:val>
                                        </p:tav>
                                      </p:tavLst>
                                    </p:anim>
                                    <p:anim calcmode="lin" valueType="num">
                                      <p:cBhvr>
                                        <p:cTn id="104" dur="250" fill="hold"/>
                                        <p:tgtEl>
                                          <p:spTgt spid="24"/>
                                        </p:tgtEl>
                                        <p:attrNameLst>
                                          <p:attrName>ppt_y</p:attrName>
                                        </p:attrNameLst>
                                      </p:cBhvr>
                                      <p:tavLst>
                                        <p:tav tm="0">
                                          <p:val>
                                            <p:strVal val="#ppt_y+.1"/>
                                          </p:val>
                                        </p:tav>
                                        <p:tav tm="100000">
                                          <p:val>
                                            <p:strVal val="#ppt_y"/>
                                          </p:val>
                                        </p:tav>
                                      </p:tavLst>
                                    </p:anim>
                                  </p:childTnLst>
                                </p:cTn>
                              </p:par>
                            </p:childTnLst>
                          </p:cTn>
                        </p:par>
                        <p:par>
                          <p:cTn id="105" fill="hold">
                            <p:stCondLst>
                              <p:cond delay="4500"/>
                            </p:stCondLst>
                            <p:childTnLst>
                              <p:par>
                                <p:cTn id="106" presetID="42"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250"/>
                                        <p:tgtEl>
                                          <p:spTgt spid="25"/>
                                        </p:tgtEl>
                                      </p:cBhvr>
                                    </p:animEffect>
                                    <p:anim calcmode="lin" valueType="num">
                                      <p:cBhvr>
                                        <p:cTn id="109" dur="250" fill="hold"/>
                                        <p:tgtEl>
                                          <p:spTgt spid="25"/>
                                        </p:tgtEl>
                                        <p:attrNameLst>
                                          <p:attrName>ppt_x</p:attrName>
                                        </p:attrNameLst>
                                      </p:cBhvr>
                                      <p:tavLst>
                                        <p:tav tm="0">
                                          <p:val>
                                            <p:strVal val="#ppt_x"/>
                                          </p:val>
                                        </p:tav>
                                        <p:tav tm="100000">
                                          <p:val>
                                            <p:strVal val="#ppt_x"/>
                                          </p:val>
                                        </p:tav>
                                      </p:tavLst>
                                    </p:anim>
                                    <p:anim calcmode="lin" valueType="num">
                                      <p:cBhvr>
                                        <p:cTn id="110"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P spid="11" grpId="0" animBg="1"/>
      <p:bldP spid="12" grpId="0"/>
      <p:bldP spid="13" grpId="0"/>
      <p:bldP spid="14" grpId="0" animBg="1"/>
      <p:bldP spid="15" grpId="0"/>
      <p:bldP spid="16"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553347" y="2430258"/>
            <a:ext cx="5109091" cy="2103510"/>
            <a:chOff x="747631" y="2473800"/>
            <a:chExt cx="5109091" cy="2103510"/>
          </a:xfrm>
        </p:grpSpPr>
        <p:sp>
          <p:nvSpPr>
            <p:cNvPr id="48" name="文本框 2"/>
            <p:cNvSpPr txBox="1"/>
            <p:nvPr/>
          </p:nvSpPr>
          <p:spPr>
            <a:xfrm>
              <a:off x="885778" y="2473800"/>
              <a:ext cx="1368300" cy="523220"/>
            </a:xfrm>
            <a:prstGeom prst="rect">
              <a:avLst/>
            </a:prstGeom>
            <a:solidFill>
              <a:schemeClr val="accent1"/>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49" name="文本框 10"/>
            <p:cNvSpPr txBox="1"/>
            <p:nvPr/>
          </p:nvSpPr>
          <p:spPr>
            <a:xfrm>
              <a:off x="935850" y="423875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50" name="文本框 12"/>
            <p:cNvSpPr txBox="1"/>
            <p:nvPr/>
          </p:nvSpPr>
          <p:spPr>
            <a:xfrm>
              <a:off x="747631"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51" name="矩形 50"/>
            <p:cNvSpPr/>
            <p:nvPr/>
          </p:nvSpPr>
          <p:spPr>
            <a:xfrm>
              <a:off x="873078" y="40607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2" name="TextBox 23"/>
          <p:cNvSpPr txBox="1"/>
          <p:nvPr/>
        </p:nvSpPr>
        <p:spPr>
          <a:xfrm>
            <a:off x="6606473" y="4984155"/>
            <a:ext cx="4070692" cy="1200329"/>
          </a:xfrm>
          <a:prstGeom prst="rect">
            <a:avLst/>
          </a:prstGeom>
          <a:noFill/>
        </p:spPr>
        <p:txBody>
          <a:bodyPr wrap="square" rtlCol="0">
            <a:spAutoFit/>
          </a:bodyPr>
          <a:lstStyle/>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800" dirty="0">
              <a:solidFill>
                <a:schemeClr val="bg1">
                  <a:lumMod val="75000"/>
                </a:schemeClr>
              </a:solidFill>
              <a:latin typeface="微软雅黑" pitchFamily="34" charset="-122"/>
              <a:ea typeface="微软雅黑" pitchFamily="34" charset="-122"/>
            </a:endParaRPr>
          </a:p>
          <a:p>
            <a:r>
              <a:rPr lang="en-US" altLang="zh-CN" sz="800" dirty="0">
                <a:solidFill>
                  <a:schemeClr val="bg1">
                    <a:lumMod val="75000"/>
                  </a:schemeClr>
                </a:solidFill>
                <a:latin typeface="微软雅黑" pitchFamily="34" charset="-122"/>
                <a:ea typeface="微软雅黑" pitchFamily="34" charset="-122"/>
              </a:rPr>
              <a:t>Your content to play here, or through your copy, </a:t>
            </a:r>
          </a:p>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p>
        </p:txBody>
      </p:sp>
      <p:sp>
        <p:nvSpPr>
          <p:cNvPr id="20" name="矩形 19"/>
          <p:cNvSpPr/>
          <p:nvPr/>
        </p:nvSpPr>
        <p:spPr>
          <a:xfrm flipH="1">
            <a:off x="1043928" y="1700037"/>
            <a:ext cx="5208158" cy="4460408"/>
          </a:xfrm>
          <a:prstGeom prst="rect">
            <a:avLst/>
          </a:prstGeom>
          <a:blipFill dpi="0" rotWithShape="1">
            <a:blip r:embed="rId3">
              <a:extLst>
                <a:ext uri="{BEBA8EAE-BF5A-486C-A8C5-ECC9F3942E4B}">
                  <a14:imgProps xmlns:a14="http://schemas.microsoft.com/office/drawing/2010/main">
                    <a14:imgLayer r:embed="rId4">
                      <a14:imgEffect>
                        <a14:sharpenSoften amount="30000"/>
                      </a14:imgEffect>
                      <a14:imgEffect>
                        <a14:brightnessContrast bright="18000" contrast="25000"/>
                      </a14:imgEffect>
                    </a14:imgLayer>
                  </a14:imgProps>
                </a:ext>
              </a:extLst>
            </a:blip>
            <a:srcRect/>
            <a:tile tx="-381000" ty="762000" sx="28000" sy="28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rot="5400000">
            <a:off x="1209320" y="357887"/>
            <a:ext cx="4177333" cy="5110638"/>
            <a:chOff x="1014410" y="146868"/>
            <a:chExt cx="10161590" cy="6267450"/>
          </a:xfrm>
        </p:grpSpPr>
        <p:sp>
          <p:nvSpPr>
            <p:cNvPr id="22" name="矩形 21"/>
            <p:cNvSpPr/>
            <p:nvPr/>
          </p:nvSpPr>
          <p:spPr>
            <a:xfrm>
              <a:off x="1014410" y="432618"/>
              <a:ext cx="10161590" cy="5981700"/>
            </a:xfrm>
            <a:prstGeom prst="rect">
              <a:avLst/>
            </a:prstGeom>
            <a:no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880882" y="146868"/>
              <a:ext cx="1260624" cy="603248"/>
              <a:chOff x="1880882" y="323850"/>
              <a:chExt cx="1260624" cy="603248"/>
            </a:xfrm>
          </p:grpSpPr>
          <p:sp>
            <p:nvSpPr>
              <p:cNvPr id="24" name="矩形 23"/>
              <p:cNvSpPr/>
              <p:nvPr/>
            </p:nvSpPr>
            <p:spPr>
              <a:xfrm>
                <a:off x="1880882" y="323850"/>
                <a:ext cx="31306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50699" y="355598"/>
                <a:ext cx="278318"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90032" y="325120"/>
                <a:ext cx="35147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矩形 26"/>
          <p:cNvSpPr/>
          <p:nvPr/>
        </p:nvSpPr>
        <p:spPr>
          <a:xfrm>
            <a:off x="1400969" y="865031"/>
            <a:ext cx="1814122"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b="1" dirty="0">
                <a:solidFill>
                  <a:schemeClr val="tx2">
                    <a:lumMod val="75000"/>
                  </a:schemeClr>
                </a:solidFill>
                <a:latin typeface="微软雅黑" pitchFamily="34" charset="-122"/>
                <a:ea typeface="微软雅黑" pitchFamily="34" charset="-122"/>
              </a:rPr>
              <a:t>FOUR</a:t>
            </a:r>
            <a:endParaRPr lang="zh-CN" altLang="en-US" sz="1100" b="1" dirty="0">
              <a:solidFill>
                <a:schemeClr val="tx2">
                  <a:lumMod val="75000"/>
                </a:schemeClr>
              </a:solidFill>
              <a:latin typeface="微软雅黑" pitchFamily="34" charset="-122"/>
              <a:ea typeface="微软雅黑" pitchFamily="34" charset="-122"/>
            </a:endParaRPr>
          </a:p>
        </p:txBody>
      </p:sp>
      <p:grpSp>
        <p:nvGrpSpPr>
          <p:cNvPr id="28" name="组合 27"/>
          <p:cNvGrpSpPr/>
          <p:nvPr/>
        </p:nvGrpSpPr>
        <p:grpSpPr>
          <a:xfrm>
            <a:off x="0" y="6442565"/>
            <a:ext cx="12190413" cy="2422802"/>
            <a:chOff x="-642802" y="5954997"/>
            <a:chExt cx="13394002" cy="3207983"/>
          </a:xfrm>
        </p:grpSpPr>
        <p:sp>
          <p:nvSpPr>
            <p:cNvPr id="29" name="Hexagon 2"/>
            <p:cNvSpPr/>
            <p:nvPr/>
          </p:nvSpPr>
          <p:spPr>
            <a:xfrm rot="5400000">
              <a:off x="9764458" y="6176237"/>
              <a:ext cx="3207982" cy="276550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0" name="Hexagon 51"/>
            <p:cNvSpPr/>
            <p:nvPr/>
          </p:nvSpPr>
          <p:spPr>
            <a:xfrm rot="5400000">
              <a:off x="6221624" y="6176238"/>
              <a:ext cx="3207982" cy="276550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1" name="Hexagon 52"/>
            <p:cNvSpPr/>
            <p:nvPr/>
          </p:nvSpPr>
          <p:spPr>
            <a:xfrm rot="5400000">
              <a:off x="2678791" y="6176237"/>
              <a:ext cx="3207982" cy="276550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2" name="Hexagon 53"/>
            <p:cNvSpPr/>
            <p:nvPr/>
          </p:nvSpPr>
          <p:spPr>
            <a:xfrm rot="5400000">
              <a:off x="-864042" y="6176237"/>
              <a:ext cx="3207982" cy="276550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grpSp>
    </p:spTree>
    <p:extLst>
      <p:ext uri="{BB962C8B-B14F-4D97-AF65-F5344CB8AC3E}">
        <p14:creationId xmlns:p14="http://schemas.microsoft.com/office/powerpoint/2010/main" val="308267266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1750"/>
                                        <p:tgtEl>
                                          <p:spTgt spid="21"/>
                                        </p:tgtEl>
                                      </p:cBhvr>
                                    </p:animEffect>
                                  </p:childTnLst>
                                </p:cTn>
                              </p:par>
                            </p:childTnLst>
                          </p:cTn>
                        </p:par>
                        <p:par>
                          <p:cTn id="13" fill="hold">
                            <p:stCondLst>
                              <p:cond delay="1750"/>
                            </p:stCondLst>
                            <p:childTnLst>
                              <p:par>
                                <p:cTn id="14" presetID="42"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750"/>
                                        <p:tgtEl>
                                          <p:spTgt spid="27"/>
                                        </p:tgtEl>
                                      </p:cBhvr>
                                    </p:animEffect>
                                    <p:anim calcmode="lin" valueType="num">
                                      <p:cBhvr>
                                        <p:cTn id="17" dur="750" fill="hold"/>
                                        <p:tgtEl>
                                          <p:spTgt spid="27"/>
                                        </p:tgtEl>
                                        <p:attrNameLst>
                                          <p:attrName>ppt_x</p:attrName>
                                        </p:attrNameLst>
                                      </p:cBhvr>
                                      <p:tavLst>
                                        <p:tav tm="0">
                                          <p:val>
                                            <p:strVal val="#ppt_x"/>
                                          </p:val>
                                        </p:tav>
                                        <p:tav tm="100000">
                                          <p:val>
                                            <p:strVal val="#ppt_x"/>
                                          </p:val>
                                        </p:tav>
                                      </p:tavLst>
                                    </p:anim>
                                    <p:anim calcmode="lin" valueType="num">
                                      <p:cBhvr>
                                        <p:cTn id="18" dur="75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750"/>
                                        <p:tgtEl>
                                          <p:spTgt spid="47"/>
                                        </p:tgtEl>
                                      </p:cBhvr>
                                    </p:animEffect>
                                  </p:childTnLst>
                                </p:cTn>
                              </p:par>
                            </p:childTnLst>
                          </p:cTn>
                        </p:par>
                        <p:par>
                          <p:cTn id="23" fill="hold">
                            <p:stCondLst>
                              <p:cond delay="3250"/>
                            </p:stCondLst>
                            <p:childTnLst>
                              <p:par>
                                <p:cTn id="24" presetID="22" presetClass="entr" presetSubtype="8" fill="hold" grpId="0" nodeType="afterEffect">
                                  <p:stCondLst>
                                    <p:cond delay="17"/>
                                  </p:stCondLst>
                                  <p:iterate type="lt">
                                    <p:tmPct val="30000"/>
                                  </p:iterate>
                                  <p:childTnLst>
                                    <p:set>
                                      <p:cBhvr>
                                        <p:cTn id="25" dur="1" fill="hold">
                                          <p:stCondLst>
                                            <p:cond delay="0"/>
                                          </p:stCondLst>
                                        </p:cTn>
                                        <p:tgtEl>
                                          <p:spTgt spid="52"/>
                                        </p:tgtEl>
                                        <p:attrNameLst>
                                          <p:attrName>style.visibility</p:attrName>
                                        </p:attrNameLst>
                                      </p:cBhvr>
                                      <p:to>
                                        <p:strVal val="visible"/>
                                      </p:to>
                                    </p:set>
                                    <p:animEffect transition="in" filter="wipe(left)">
                                      <p:cBhvr>
                                        <p:cTn id="26" dur="10"/>
                                        <p:tgtEl>
                                          <p:spTgt spid="52"/>
                                        </p:tgtEl>
                                      </p:cBhvr>
                                    </p:animEffect>
                                  </p:childTnLst>
                                </p:cTn>
                              </p:par>
                            </p:childTnLst>
                          </p:cTn>
                        </p:par>
                        <p:par>
                          <p:cTn id="27" fill="hold">
                            <p:stCondLst>
                              <p:cond delay="4972"/>
                            </p:stCondLst>
                            <p:childTnLst>
                              <p:par>
                                <p:cTn id="28" presetID="2" presetClass="entr" presetSubtype="1"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20" grpId="0" animBg="1"/>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flipH="1">
            <a:off x="1043928" y="1700037"/>
            <a:ext cx="5208158" cy="4460408"/>
          </a:xfrm>
          <a:prstGeom prst="rect">
            <a:avLst/>
          </a:prstGeom>
          <a:blipFill dpi="0" rotWithShape="1">
            <a:blip r:embed="rId3">
              <a:extLst>
                <a:ext uri="{BEBA8EAE-BF5A-486C-A8C5-ECC9F3942E4B}">
                  <a14:imgProps xmlns:a14="http://schemas.microsoft.com/office/drawing/2010/main">
                    <a14:imgLayer r:embed="rId4">
                      <a14:imgEffect>
                        <a14:sharpenSoften amount="30000"/>
                      </a14:imgEffect>
                      <a14:imgEffect>
                        <a14:brightnessContrast bright="18000" contrast="25000"/>
                      </a14:imgEffect>
                    </a14:imgLayer>
                  </a14:imgProps>
                </a:ext>
              </a:extLst>
            </a:blip>
            <a:srcRect/>
            <a:tile tx="-381000" ty="762000" sx="28000" sy="28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rot="5400000">
            <a:off x="1209320" y="357887"/>
            <a:ext cx="4177333" cy="5110638"/>
            <a:chOff x="1014410" y="146868"/>
            <a:chExt cx="10161590" cy="6267450"/>
          </a:xfrm>
        </p:grpSpPr>
        <p:sp>
          <p:nvSpPr>
            <p:cNvPr id="26" name="矩形 25"/>
            <p:cNvSpPr/>
            <p:nvPr/>
          </p:nvSpPr>
          <p:spPr>
            <a:xfrm>
              <a:off x="1014410" y="432618"/>
              <a:ext cx="10161590" cy="5981700"/>
            </a:xfrm>
            <a:prstGeom prst="rect">
              <a:avLst/>
            </a:prstGeom>
            <a:no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880882" y="146868"/>
              <a:ext cx="1260624" cy="603248"/>
              <a:chOff x="1880882" y="323850"/>
              <a:chExt cx="1260624" cy="603248"/>
            </a:xfrm>
          </p:grpSpPr>
          <p:sp>
            <p:nvSpPr>
              <p:cNvPr id="28" name="矩形 27"/>
              <p:cNvSpPr/>
              <p:nvPr/>
            </p:nvSpPr>
            <p:spPr>
              <a:xfrm>
                <a:off x="1880882" y="323850"/>
                <a:ext cx="31306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50699" y="355598"/>
                <a:ext cx="278318"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790032" y="325120"/>
                <a:ext cx="35147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 name="矩形 38"/>
          <p:cNvSpPr/>
          <p:nvPr/>
        </p:nvSpPr>
        <p:spPr>
          <a:xfrm>
            <a:off x="1400969" y="865031"/>
            <a:ext cx="1814122"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chemeClr val="tx2">
                    <a:lumMod val="75000"/>
                  </a:schemeClr>
                </a:solidFill>
                <a:latin typeface="微软雅黑" pitchFamily="34" charset="-122"/>
                <a:ea typeface="微软雅黑" pitchFamily="34" charset="-122"/>
              </a:rPr>
              <a:t>目录</a:t>
            </a:r>
            <a:endParaRPr lang="zh-CN" altLang="en-US" sz="1100" b="1" dirty="0">
              <a:solidFill>
                <a:schemeClr val="tx2">
                  <a:lumMod val="75000"/>
                </a:schemeClr>
              </a:solidFill>
              <a:latin typeface="微软雅黑" pitchFamily="34" charset="-122"/>
              <a:ea typeface="微软雅黑" pitchFamily="34" charset="-122"/>
            </a:endParaRPr>
          </a:p>
        </p:txBody>
      </p:sp>
      <p:grpSp>
        <p:nvGrpSpPr>
          <p:cNvPr id="3" name="组合 2"/>
          <p:cNvGrpSpPr/>
          <p:nvPr/>
        </p:nvGrpSpPr>
        <p:grpSpPr>
          <a:xfrm>
            <a:off x="7222466" y="1941528"/>
            <a:ext cx="1800493" cy="1902970"/>
            <a:chOff x="7622780" y="1683864"/>
            <a:chExt cx="1800493" cy="1902970"/>
          </a:xfrm>
        </p:grpSpPr>
        <p:sp>
          <p:nvSpPr>
            <p:cNvPr id="63" name="TextBox 26"/>
            <p:cNvSpPr txBox="1"/>
            <p:nvPr/>
          </p:nvSpPr>
          <p:spPr>
            <a:xfrm>
              <a:off x="7799108" y="1683864"/>
              <a:ext cx="1447832" cy="769441"/>
            </a:xfrm>
            <a:prstGeom prst="rect">
              <a:avLst/>
            </a:prstGeom>
            <a:noFill/>
          </p:spPr>
          <p:txBody>
            <a:bodyPr wrap="none" rtlCol="0">
              <a:spAutoFit/>
            </a:bodyPr>
            <a:lstStyle/>
            <a:p>
              <a:pPr algn="ctr"/>
              <a:r>
                <a:rPr lang="en-US" altLang="zh-CN" sz="4400" b="1" dirty="0">
                  <a:solidFill>
                    <a:schemeClr val="tx2">
                      <a:lumMod val="75000"/>
                    </a:schemeClr>
                  </a:solidFill>
                  <a:latin typeface="微软雅黑" panose="020B0503020204020204" pitchFamily="34" charset="-122"/>
                  <a:ea typeface="微软雅黑" panose="020B0503020204020204" pitchFamily="34" charset="-122"/>
                  <a:cs typeface="Montserrat Semi" charset="0"/>
                </a:rPr>
                <a:t>ONE</a:t>
              </a:r>
              <a:endParaRPr lang="en-US" sz="4400" b="1" dirty="0">
                <a:solidFill>
                  <a:schemeClr val="tx2">
                    <a:lumMod val="75000"/>
                  </a:schemeClr>
                </a:solidFill>
                <a:latin typeface="微软雅黑" panose="020B0503020204020204" pitchFamily="34" charset="-122"/>
                <a:ea typeface="微软雅黑" panose="020B0503020204020204" pitchFamily="34" charset="-122"/>
                <a:cs typeface="Montserrat Semi" charset="0"/>
              </a:endParaRPr>
            </a:p>
          </p:txBody>
        </p:sp>
        <p:sp>
          <p:nvSpPr>
            <p:cNvPr id="64" name="TextBox 38"/>
            <p:cNvSpPr txBox="1"/>
            <p:nvPr/>
          </p:nvSpPr>
          <p:spPr>
            <a:xfrm>
              <a:off x="7622780" y="2455755"/>
              <a:ext cx="1800493" cy="1131079"/>
            </a:xfrm>
            <a:prstGeom prst="rect">
              <a:avLst/>
            </a:prstGeom>
            <a:noFill/>
          </p:spPr>
          <p:txBody>
            <a:bodyPr wrap="none" rtlCol="0" anchor="t" anchorCtr="1">
              <a:spAutoFit/>
            </a:bodyPr>
            <a:lstStyle/>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加入你标题</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描述加入你文字</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p:txBody>
        </p:sp>
        <p:cxnSp>
          <p:nvCxnSpPr>
            <p:cNvPr id="65" name="Straight Connector 39"/>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9571966" y="1941528"/>
            <a:ext cx="1800493" cy="1902970"/>
            <a:chOff x="7622780" y="1683864"/>
            <a:chExt cx="1800493" cy="1902970"/>
          </a:xfrm>
        </p:grpSpPr>
        <p:sp>
          <p:nvSpPr>
            <p:cNvPr id="67" name="TextBox 26"/>
            <p:cNvSpPr txBox="1"/>
            <p:nvPr/>
          </p:nvSpPr>
          <p:spPr>
            <a:xfrm>
              <a:off x="7713828" y="1683864"/>
              <a:ext cx="1618392" cy="769441"/>
            </a:xfrm>
            <a:prstGeom prst="rect">
              <a:avLst/>
            </a:prstGeom>
            <a:noFill/>
          </p:spPr>
          <p:txBody>
            <a:bodyPr wrap="none" rtlCol="0">
              <a:spAutoFit/>
            </a:bodyPr>
            <a:lstStyle/>
            <a:p>
              <a:pPr algn="ctr"/>
              <a:r>
                <a:rPr lang="en-US" altLang="zh-CN" sz="4400" b="1" dirty="0">
                  <a:solidFill>
                    <a:schemeClr val="tx2">
                      <a:lumMod val="75000"/>
                    </a:schemeClr>
                  </a:solidFill>
                  <a:latin typeface="微软雅黑" panose="020B0503020204020204" pitchFamily="34" charset="-122"/>
                  <a:ea typeface="微软雅黑" panose="020B0503020204020204" pitchFamily="34" charset="-122"/>
                  <a:cs typeface="Montserrat Semi" charset="0"/>
                </a:rPr>
                <a:t>TWO</a:t>
              </a:r>
              <a:endParaRPr lang="en-US" sz="4400" b="1" dirty="0">
                <a:solidFill>
                  <a:schemeClr val="tx2">
                    <a:lumMod val="75000"/>
                  </a:schemeClr>
                </a:solidFill>
                <a:latin typeface="微软雅黑" panose="020B0503020204020204" pitchFamily="34" charset="-122"/>
                <a:ea typeface="微软雅黑" panose="020B0503020204020204" pitchFamily="34" charset="-122"/>
                <a:cs typeface="Montserrat Semi" charset="0"/>
              </a:endParaRPr>
            </a:p>
          </p:txBody>
        </p:sp>
        <p:sp>
          <p:nvSpPr>
            <p:cNvPr id="68" name="TextBox 38"/>
            <p:cNvSpPr txBox="1"/>
            <p:nvPr/>
          </p:nvSpPr>
          <p:spPr>
            <a:xfrm>
              <a:off x="7622780" y="2455755"/>
              <a:ext cx="1800493" cy="1131079"/>
            </a:xfrm>
            <a:prstGeom prst="rect">
              <a:avLst/>
            </a:prstGeom>
            <a:noFill/>
          </p:spPr>
          <p:txBody>
            <a:bodyPr wrap="none" rtlCol="0" anchor="t" anchorCtr="1">
              <a:spAutoFit/>
            </a:bodyPr>
            <a:lstStyle/>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加入你标题</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描述加入你文字</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p:txBody>
        </p:sp>
        <p:cxnSp>
          <p:nvCxnSpPr>
            <p:cNvPr id="69" name="Straight Connector 39"/>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7103041" y="4124289"/>
            <a:ext cx="2039340" cy="1902970"/>
            <a:chOff x="7503355" y="1683864"/>
            <a:chExt cx="2039340" cy="1902970"/>
          </a:xfrm>
        </p:grpSpPr>
        <p:sp>
          <p:nvSpPr>
            <p:cNvPr id="71" name="TextBox 26"/>
            <p:cNvSpPr txBox="1"/>
            <p:nvPr/>
          </p:nvSpPr>
          <p:spPr>
            <a:xfrm>
              <a:off x="7503355" y="1683864"/>
              <a:ext cx="2039340" cy="769441"/>
            </a:xfrm>
            <a:prstGeom prst="rect">
              <a:avLst/>
            </a:prstGeom>
            <a:noFill/>
          </p:spPr>
          <p:txBody>
            <a:bodyPr wrap="none" rtlCol="0">
              <a:spAutoFit/>
            </a:bodyPr>
            <a:lstStyle/>
            <a:p>
              <a:pPr algn="ctr"/>
              <a:r>
                <a:rPr lang="en-US" sz="4400" b="1" dirty="0">
                  <a:solidFill>
                    <a:schemeClr val="tx2">
                      <a:lumMod val="75000"/>
                    </a:schemeClr>
                  </a:solidFill>
                  <a:latin typeface="微软雅黑" panose="020B0503020204020204" pitchFamily="34" charset="-122"/>
                  <a:ea typeface="微软雅黑" panose="020B0503020204020204" pitchFamily="34" charset="-122"/>
                  <a:cs typeface="Montserrat Semi" charset="0"/>
                </a:rPr>
                <a:t>THREE</a:t>
              </a:r>
            </a:p>
          </p:txBody>
        </p:sp>
        <p:sp>
          <p:nvSpPr>
            <p:cNvPr id="72" name="TextBox 38"/>
            <p:cNvSpPr txBox="1"/>
            <p:nvPr/>
          </p:nvSpPr>
          <p:spPr>
            <a:xfrm>
              <a:off x="7622780" y="2455755"/>
              <a:ext cx="1800493" cy="1131079"/>
            </a:xfrm>
            <a:prstGeom prst="rect">
              <a:avLst/>
            </a:prstGeom>
            <a:noFill/>
          </p:spPr>
          <p:txBody>
            <a:bodyPr wrap="none" rtlCol="0" anchor="t" anchorCtr="1">
              <a:spAutoFit/>
            </a:bodyPr>
            <a:lstStyle/>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加入你标题</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描述加入你文字</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p:txBody>
        </p:sp>
        <p:cxnSp>
          <p:nvCxnSpPr>
            <p:cNvPr id="73" name="Straight Connector 39"/>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4" name="组合 73"/>
          <p:cNvGrpSpPr/>
          <p:nvPr/>
        </p:nvGrpSpPr>
        <p:grpSpPr>
          <a:xfrm>
            <a:off x="9571966" y="4124289"/>
            <a:ext cx="1800493" cy="1902970"/>
            <a:chOff x="7622780" y="1683864"/>
            <a:chExt cx="1800493" cy="1902970"/>
          </a:xfrm>
        </p:grpSpPr>
        <p:sp>
          <p:nvSpPr>
            <p:cNvPr id="75" name="TextBox 26"/>
            <p:cNvSpPr txBox="1"/>
            <p:nvPr/>
          </p:nvSpPr>
          <p:spPr>
            <a:xfrm>
              <a:off x="7626786" y="1683864"/>
              <a:ext cx="1792477" cy="769441"/>
            </a:xfrm>
            <a:prstGeom prst="rect">
              <a:avLst/>
            </a:prstGeom>
            <a:noFill/>
          </p:spPr>
          <p:txBody>
            <a:bodyPr wrap="none" rtlCol="0">
              <a:spAutoFit/>
            </a:bodyPr>
            <a:lstStyle/>
            <a:p>
              <a:pPr algn="ctr"/>
              <a:r>
                <a:rPr lang="en-US" altLang="zh-CN" sz="4400" b="1" dirty="0">
                  <a:solidFill>
                    <a:schemeClr val="tx2">
                      <a:lumMod val="75000"/>
                    </a:schemeClr>
                  </a:solidFill>
                  <a:latin typeface="微软雅黑" panose="020B0503020204020204" pitchFamily="34" charset="-122"/>
                  <a:ea typeface="微软雅黑" panose="020B0503020204020204" pitchFamily="34" charset="-122"/>
                  <a:cs typeface="Montserrat Semi" charset="0"/>
                </a:rPr>
                <a:t>FOUR</a:t>
              </a:r>
              <a:endParaRPr lang="en-US" sz="4400" b="1" dirty="0">
                <a:solidFill>
                  <a:schemeClr val="tx2">
                    <a:lumMod val="75000"/>
                  </a:schemeClr>
                </a:solidFill>
                <a:latin typeface="微软雅黑" panose="020B0503020204020204" pitchFamily="34" charset="-122"/>
                <a:ea typeface="微软雅黑" panose="020B0503020204020204" pitchFamily="34" charset="-122"/>
                <a:cs typeface="Montserrat Semi" charset="0"/>
              </a:endParaRPr>
            </a:p>
          </p:txBody>
        </p:sp>
        <p:sp>
          <p:nvSpPr>
            <p:cNvPr id="76" name="TextBox 38"/>
            <p:cNvSpPr txBox="1"/>
            <p:nvPr/>
          </p:nvSpPr>
          <p:spPr>
            <a:xfrm>
              <a:off x="7622780" y="2455755"/>
              <a:ext cx="1800493" cy="1131079"/>
            </a:xfrm>
            <a:prstGeom prst="rect">
              <a:avLst/>
            </a:prstGeom>
            <a:noFill/>
          </p:spPr>
          <p:txBody>
            <a:bodyPr wrap="none" rtlCol="0" anchor="t" anchorCtr="1">
              <a:spAutoFit/>
            </a:bodyPr>
            <a:lstStyle/>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加入你标题</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r>
                <a:rPr lang="zh-CN" altLang="en-US" b="1" dirty="0">
                  <a:solidFill>
                    <a:schemeClr val="tx2">
                      <a:lumMod val="75000"/>
                    </a:schemeClr>
                  </a:solidFill>
                  <a:latin typeface="微软雅黑" panose="020B0503020204020204" pitchFamily="34" charset="-122"/>
                  <a:ea typeface="微软雅黑" panose="020B0503020204020204" pitchFamily="34" charset="-122"/>
                  <a:cs typeface="Poppins SemiBold" charset="0"/>
                </a:rPr>
                <a:t>描述加入你文字</a:t>
              </a: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a:p>
              <a:pPr algn="ctr">
                <a:lnSpc>
                  <a:spcPts val="2680"/>
                </a:lnSpc>
              </a:pPr>
              <a:endParaRPr lang="en-US" altLang="zh-CN" b="1" dirty="0">
                <a:solidFill>
                  <a:schemeClr val="tx2">
                    <a:lumMod val="75000"/>
                  </a:schemeClr>
                </a:solidFill>
                <a:latin typeface="微软雅黑" panose="020B0503020204020204" pitchFamily="34" charset="-122"/>
                <a:ea typeface="微软雅黑" panose="020B0503020204020204" pitchFamily="34" charset="-122"/>
                <a:cs typeface="Poppins SemiBold" charset="0"/>
              </a:endParaRPr>
            </a:p>
          </p:txBody>
        </p:sp>
        <p:cxnSp>
          <p:nvCxnSpPr>
            <p:cNvPr id="77" name="Straight Connector 39"/>
            <p:cNvCxnSpPr/>
            <p:nvPr/>
          </p:nvCxnSpPr>
          <p:spPr>
            <a:xfrm>
              <a:off x="8389214" y="3408879"/>
              <a:ext cx="379142"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0" y="6442565"/>
            <a:ext cx="12190413" cy="2422802"/>
            <a:chOff x="-642802" y="5954997"/>
            <a:chExt cx="13394002" cy="3207983"/>
          </a:xfrm>
        </p:grpSpPr>
        <p:sp>
          <p:nvSpPr>
            <p:cNvPr id="78" name="Hexagon 2"/>
            <p:cNvSpPr/>
            <p:nvPr/>
          </p:nvSpPr>
          <p:spPr>
            <a:xfrm rot="5400000">
              <a:off x="9764458" y="6176237"/>
              <a:ext cx="3207982" cy="276550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79" name="Hexagon 51"/>
            <p:cNvSpPr/>
            <p:nvPr/>
          </p:nvSpPr>
          <p:spPr>
            <a:xfrm rot="5400000">
              <a:off x="6221624" y="6176238"/>
              <a:ext cx="3207982" cy="276550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80" name="Hexagon 52"/>
            <p:cNvSpPr/>
            <p:nvPr/>
          </p:nvSpPr>
          <p:spPr>
            <a:xfrm rot="5400000">
              <a:off x="2678791" y="6176237"/>
              <a:ext cx="3207982" cy="276550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81" name="Hexagon 53"/>
            <p:cNvSpPr/>
            <p:nvPr/>
          </p:nvSpPr>
          <p:spPr>
            <a:xfrm rot="5400000">
              <a:off x="-864042" y="6176237"/>
              <a:ext cx="3207982" cy="276550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grpSp>
    </p:spTree>
    <p:extLst>
      <p:ext uri="{BB962C8B-B14F-4D97-AF65-F5344CB8AC3E}">
        <p14:creationId xmlns:p14="http://schemas.microsoft.com/office/powerpoint/2010/main" val="544394402"/>
      </p:ext>
    </p:extLst>
  </p:cSld>
  <p:clrMapOvr>
    <a:masterClrMapping/>
  </p:clrMapOvr>
  <p:transition spd="slow" advTm="1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1750"/>
                                            <p:tgtEl>
                                              <p:spTgt spid="2"/>
                                            </p:tgtEl>
                                          </p:cBhvr>
                                        </p:animEffect>
                                      </p:childTnLst>
                                    </p:cTn>
                                  </p:par>
                                </p:childTnLst>
                              </p:cTn>
                            </p:par>
                            <p:par>
                              <p:cTn id="13" fill="hold">
                                <p:stCondLst>
                                  <p:cond delay="175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750"/>
                                            <p:tgtEl>
                                              <p:spTgt spid="39"/>
                                            </p:tgtEl>
                                          </p:cBhvr>
                                        </p:animEffect>
                                        <p:anim calcmode="lin" valueType="num">
                                          <p:cBhvr>
                                            <p:cTn id="17" dur="750" fill="hold"/>
                                            <p:tgtEl>
                                              <p:spTgt spid="39"/>
                                            </p:tgtEl>
                                            <p:attrNameLst>
                                              <p:attrName>ppt_x</p:attrName>
                                            </p:attrNameLst>
                                          </p:cBhvr>
                                          <p:tavLst>
                                            <p:tav tm="0">
                                              <p:val>
                                                <p:strVal val="#ppt_x"/>
                                              </p:val>
                                            </p:tav>
                                            <p:tav tm="100000">
                                              <p:val>
                                                <p:strVal val="#ppt_x"/>
                                              </p:val>
                                            </p:tav>
                                          </p:tavLst>
                                        </p:anim>
                                        <p:anim calcmode="lin" valueType="num">
                                          <p:cBhvr>
                                            <p:cTn id="18" dur="75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 presetClass="entr" presetSubtype="4" accel="26667" fill="hold" nodeType="afterEffect" p14:presetBounceEnd="50667">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50667">
                                          <p:cBhvr additive="base">
                                            <p:cTn id="22" dur="750" fill="hold"/>
                                            <p:tgtEl>
                                              <p:spTgt spid="3"/>
                                            </p:tgtEl>
                                            <p:attrNameLst>
                                              <p:attrName>ppt_x</p:attrName>
                                            </p:attrNameLst>
                                          </p:cBhvr>
                                          <p:tavLst>
                                            <p:tav tm="0">
                                              <p:val>
                                                <p:strVal val="#ppt_x"/>
                                              </p:val>
                                            </p:tav>
                                            <p:tav tm="100000">
                                              <p:val>
                                                <p:strVal val="#ppt_x"/>
                                              </p:val>
                                            </p:tav>
                                          </p:tavLst>
                                        </p:anim>
                                        <p:anim calcmode="lin" valueType="num" p14:bounceEnd="50667">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1" accel="26667" fill="hold" nodeType="withEffect" p14:presetBounceEnd="50667">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14:bounceEnd="50667">
                                          <p:cBhvr additive="base">
                                            <p:cTn id="26" dur="750" fill="hold"/>
                                            <p:tgtEl>
                                              <p:spTgt spid="66"/>
                                            </p:tgtEl>
                                            <p:attrNameLst>
                                              <p:attrName>ppt_x</p:attrName>
                                            </p:attrNameLst>
                                          </p:cBhvr>
                                          <p:tavLst>
                                            <p:tav tm="0">
                                              <p:val>
                                                <p:strVal val="#ppt_x"/>
                                              </p:val>
                                            </p:tav>
                                            <p:tav tm="100000">
                                              <p:val>
                                                <p:strVal val="#ppt_x"/>
                                              </p:val>
                                            </p:tav>
                                          </p:tavLst>
                                        </p:anim>
                                        <p:anim calcmode="lin" valueType="num" p14:bounceEnd="50667">
                                          <p:cBhvr additive="base">
                                            <p:cTn id="27" dur="750" fill="hold"/>
                                            <p:tgtEl>
                                              <p:spTgt spid="66"/>
                                            </p:tgtEl>
                                            <p:attrNameLst>
                                              <p:attrName>ppt_y</p:attrName>
                                            </p:attrNameLst>
                                          </p:cBhvr>
                                          <p:tavLst>
                                            <p:tav tm="0">
                                              <p:val>
                                                <p:strVal val="0-#ppt_h/2"/>
                                              </p:val>
                                            </p:tav>
                                            <p:tav tm="100000">
                                              <p:val>
                                                <p:strVal val="#ppt_y"/>
                                              </p:val>
                                            </p:tav>
                                          </p:tavLst>
                                        </p:anim>
                                      </p:childTnLst>
                                    </p:cTn>
                                  </p:par>
                                  <p:par>
                                    <p:cTn id="28" presetID="2" presetClass="entr" presetSubtype="1" accel="26667" fill="hold" nodeType="withEffect" p14:presetBounceEnd="50667">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14:bounceEnd="50667">
                                          <p:cBhvr additive="base">
                                            <p:cTn id="30" dur="750" fill="hold"/>
                                            <p:tgtEl>
                                              <p:spTgt spid="70"/>
                                            </p:tgtEl>
                                            <p:attrNameLst>
                                              <p:attrName>ppt_x</p:attrName>
                                            </p:attrNameLst>
                                          </p:cBhvr>
                                          <p:tavLst>
                                            <p:tav tm="0">
                                              <p:val>
                                                <p:strVal val="#ppt_x"/>
                                              </p:val>
                                            </p:tav>
                                            <p:tav tm="100000">
                                              <p:val>
                                                <p:strVal val="#ppt_x"/>
                                              </p:val>
                                            </p:tav>
                                          </p:tavLst>
                                        </p:anim>
                                        <p:anim calcmode="lin" valueType="num" p14:bounceEnd="50667">
                                          <p:cBhvr additive="base">
                                            <p:cTn id="31" dur="750" fill="hold"/>
                                            <p:tgtEl>
                                              <p:spTgt spid="70"/>
                                            </p:tgtEl>
                                            <p:attrNameLst>
                                              <p:attrName>ppt_y</p:attrName>
                                            </p:attrNameLst>
                                          </p:cBhvr>
                                          <p:tavLst>
                                            <p:tav tm="0">
                                              <p:val>
                                                <p:strVal val="0-#ppt_h/2"/>
                                              </p:val>
                                            </p:tav>
                                            <p:tav tm="100000">
                                              <p:val>
                                                <p:strVal val="#ppt_y"/>
                                              </p:val>
                                            </p:tav>
                                          </p:tavLst>
                                        </p:anim>
                                      </p:childTnLst>
                                    </p:cTn>
                                  </p:par>
                                  <p:par>
                                    <p:cTn id="32" presetID="2" presetClass="entr" presetSubtype="4" accel="26667" fill="hold" nodeType="withEffect" p14:presetBounceEnd="50667">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14:bounceEnd="50667">
                                          <p:cBhvr additive="base">
                                            <p:cTn id="34" dur="750" fill="hold"/>
                                            <p:tgtEl>
                                              <p:spTgt spid="74"/>
                                            </p:tgtEl>
                                            <p:attrNameLst>
                                              <p:attrName>ppt_x</p:attrName>
                                            </p:attrNameLst>
                                          </p:cBhvr>
                                          <p:tavLst>
                                            <p:tav tm="0">
                                              <p:val>
                                                <p:strVal val="#ppt_x"/>
                                              </p:val>
                                            </p:tav>
                                            <p:tav tm="100000">
                                              <p:val>
                                                <p:strVal val="#ppt_x"/>
                                              </p:val>
                                            </p:tav>
                                          </p:tavLst>
                                        </p:anim>
                                        <p:anim calcmode="lin" valueType="num" p14:bounceEnd="50667">
                                          <p:cBhvr additive="base">
                                            <p:cTn id="35" dur="750" fill="hold"/>
                                            <p:tgtEl>
                                              <p:spTgt spid="74"/>
                                            </p:tgtEl>
                                            <p:attrNameLst>
                                              <p:attrName>ppt_y</p:attrName>
                                            </p:attrNameLst>
                                          </p:cBhvr>
                                          <p:tavLst>
                                            <p:tav tm="0">
                                              <p:val>
                                                <p:strVal val="1+#ppt_h/2"/>
                                              </p:val>
                                            </p:tav>
                                            <p:tav tm="100000">
                                              <p:val>
                                                <p:strVal val="#ppt_y"/>
                                              </p:val>
                                            </p:tav>
                                          </p:tavLst>
                                        </p:anim>
                                      </p:childTnLst>
                                    </p:cTn>
                                  </p:par>
                                </p:childTnLst>
                              </p:cTn>
                            </p:par>
                            <p:par>
                              <p:cTn id="36" fill="hold">
                                <p:stCondLst>
                                  <p:cond delay="3250"/>
                                </p:stCondLst>
                                <p:childTnLst>
                                  <p:par>
                                    <p:cTn id="37" presetID="2" presetClass="entr" presetSubtype="1"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Lst>
      </p:timing>
    </mc:Choice>
    <mc:Fallback xmlns:a14="http://schemas.microsoft.com/office/drawing/2010/main"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1750"/>
                                            <p:tgtEl>
                                              <p:spTgt spid="2"/>
                                            </p:tgtEl>
                                          </p:cBhvr>
                                        </p:animEffect>
                                      </p:childTnLst>
                                    </p:cTn>
                                  </p:par>
                                </p:childTnLst>
                              </p:cTn>
                            </p:par>
                            <p:par>
                              <p:cTn id="13" fill="hold">
                                <p:stCondLst>
                                  <p:cond delay="175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750"/>
                                            <p:tgtEl>
                                              <p:spTgt spid="39"/>
                                            </p:tgtEl>
                                          </p:cBhvr>
                                        </p:animEffect>
                                        <p:anim calcmode="lin" valueType="num">
                                          <p:cBhvr>
                                            <p:cTn id="17" dur="750" fill="hold"/>
                                            <p:tgtEl>
                                              <p:spTgt spid="39"/>
                                            </p:tgtEl>
                                            <p:attrNameLst>
                                              <p:attrName>ppt_x</p:attrName>
                                            </p:attrNameLst>
                                          </p:cBhvr>
                                          <p:tavLst>
                                            <p:tav tm="0">
                                              <p:val>
                                                <p:strVal val="#ppt_x"/>
                                              </p:val>
                                            </p:tav>
                                            <p:tav tm="100000">
                                              <p:val>
                                                <p:strVal val="#ppt_x"/>
                                              </p:val>
                                            </p:tav>
                                          </p:tavLst>
                                        </p:anim>
                                        <p:anim calcmode="lin" valueType="num">
                                          <p:cBhvr>
                                            <p:cTn id="18" dur="75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 presetClass="entr" presetSubtype="4" accel="26667"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1" accel="26667"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750" fill="hold"/>
                                            <p:tgtEl>
                                              <p:spTgt spid="66"/>
                                            </p:tgtEl>
                                            <p:attrNameLst>
                                              <p:attrName>ppt_x</p:attrName>
                                            </p:attrNameLst>
                                          </p:cBhvr>
                                          <p:tavLst>
                                            <p:tav tm="0">
                                              <p:val>
                                                <p:strVal val="#ppt_x"/>
                                              </p:val>
                                            </p:tav>
                                            <p:tav tm="100000">
                                              <p:val>
                                                <p:strVal val="#ppt_x"/>
                                              </p:val>
                                            </p:tav>
                                          </p:tavLst>
                                        </p:anim>
                                        <p:anim calcmode="lin" valueType="num">
                                          <p:cBhvr additive="base">
                                            <p:cTn id="27" dur="750" fill="hold"/>
                                            <p:tgtEl>
                                              <p:spTgt spid="66"/>
                                            </p:tgtEl>
                                            <p:attrNameLst>
                                              <p:attrName>ppt_y</p:attrName>
                                            </p:attrNameLst>
                                          </p:cBhvr>
                                          <p:tavLst>
                                            <p:tav tm="0">
                                              <p:val>
                                                <p:strVal val="0-#ppt_h/2"/>
                                              </p:val>
                                            </p:tav>
                                            <p:tav tm="100000">
                                              <p:val>
                                                <p:strVal val="#ppt_y"/>
                                              </p:val>
                                            </p:tav>
                                          </p:tavLst>
                                        </p:anim>
                                      </p:childTnLst>
                                    </p:cTn>
                                  </p:par>
                                  <p:par>
                                    <p:cTn id="28" presetID="2" presetClass="entr" presetSubtype="1" accel="26667" fill="hold" nodeType="with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additive="base">
                                            <p:cTn id="30" dur="750" fill="hold"/>
                                            <p:tgtEl>
                                              <p:spTgt spid="70"/>
                                            </p:tgtEl>
                                            <p:attrNameLst>
                                              <p:attrName>ppt_x</p:attrName>
                                            </p:attrNameLst>
                                          </p:cBhvr>
                                          <p:tavLst>
                                            <p:tav tm="0">
                                              <p:val>
                                                <p:strVal val="#ppt_x"/>
                                              </p:val>
                                            </p:tav>
                                            <p:tav tm="100000">
                                              <p:val>
                                                <p:strVal val="#ppt_x"/>
                                              </p:val>
                                            </p:tav>
                                          </p:tavLst>
                                        </p:anim>
                                        <p:anim calcmode="lin" valueType="num">
                                          <p:cBhvr additive="base">
                                            <p:cTn id="31" dur="750" fill="hold"/>
                                            <p:tgtEl>
                                              <p:spTgt spid="70"/>
                                            </p:tgtEl>
                                            <p:attrNameLst>
                                              <p:attrName>ppt_y</p:attrName>
                                            </p:attrNameLst>
                                          </p:cBhvr>
                                          <p:tavLst>
                                            <p:tav tm="0">
                                              <p:val>
                                                <p:strVal val="0-#ppt_h/2"/>
                                              </p:val>
                                            </p:tav>
                                            <p:tav tm="100000">
                                              <p:val>
                                                <p:strVal val="#ppt_y"/>
                                              </p:val>
                                            </p:tav>
                                          </p:tavLst>
                                        </p:anim>
                                      </p:childTnLst>
                                    </p:cTn>
                                  </p:par>
                                  <p:par>
                                    <p:cTn id="32" presetID="2" presetClass="entr" presetSubtype="4" accel="26667"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750" fill="hold"/>
                                            <p:tgtEl>
                                              <p:spTgt spid="74"/>
                                            </p:tgtEl>
                                            <p:attrNameLst>
                                              <p:attrName>ppt_x</p:attrName>
                                            </p:attrNameLst>
                                          </p:cBhvr>
                                          <p:tavLst>
                                            <p:tav tm="0">
                                              <p:val>
                                                <p:strVal val="#ppt_x"/>
                                              </p:val>
                                            </p:tav>
                                            <p:tav tm="100000">
                                              <p:val>
                                                <p:strVal val="#ppt_x"/>
                                              </p:val>
                                            </p:tav>
                                          </p:tavLst>
                                        </p:anim>
                                        <p:anim calcmode="lin" valueType="num">
                                          <p:cBhvr additive="base">
                                            <p:cTn id="35" dur="750" fill="hold"/>
                                            <p:tgtEl>
                                              <p:spTgt spid="74"/>
                                            </p:tgtEl>
                                            <p:attrNameLst>
                                              <p:attrName>ppt_y</p:attrName>
                                            </p:attrNameLst>
                                          </p:cBhvr>
                                          <p:tavLst>
                                            <p:tav tm="0">
                                              <p:val>
                                                <p:strVal val="1+#ppt_h/2"/>
                                              </p:val>
                                            </p:tav>
                                            <p:tav tm="100000">
                                              <p:val>
                                                <p:strVal val="#ppt_y"/>
                                              </p:val>
                                            </p:tav>
                                          </p:tavLst>
                                        </p:anim>
                                      </p:childTnLst>
                                    </p:cTn>
                                  </p:par>
                                </p:childTnLst>
                              </p:cTn>
                            </p:par>
                            <p:par>
                              <p:cTn id="36" fill="hold">
                                <p:stCondLst>
                                  <p:cond delay="3250"/>
                                </p:stCondLst>
                                <p:childTnLst>
                                  <p:par>
                                    <p:cTn id="37" presetID="2" presetClass="entr" presetSubtype="1"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3"/>
          <p:cNvSpPr/>
          <p:nvPr/>
        </p:nvSpPr>
        <p:spPr>
          <a:xfrm>
            <a:off x="1273384" y="1839950"/>
            <a:ext cx="3044824" cy="311119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32" name="Rectangle 13"/>
          <p:cNvSpPr/>
          <p:nvPr/>
        </p:nvSpPr>
        <p:spPr>
          <a:xfrm>
            <a:off x="4590883" y="1839950"/>
            <a:ext cx="3044824" cy="311119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33" name="Rectangle 13"/>
          <p:cNvSpPr/>
          <p:nvPr/>
        </p:nvSpPr>
        <p:spPr>
          <a:xfrm>
            <a:off x="7883394" y="1839950"/>
            <a:ext cx="3044824" cy="3111190"/>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grpSp>
        <p:nvGrpSpPr>
          <p:cNvPr id="21" name="组合 20"/>
          <p:cNvGrpSpPr/>
          <p:nvPr/>
        </p:nvGrpSpPr>
        <p:grpSpPr>
          <a:xfrm>
            <a:off x="10228109" y="96798"/>
            <a:ext cx="1860704" cy="496292"/>
            <a:chOff x="10063856" y="172796"/>
            <a:chExt cx="1860704" cy="496292"/>
          </a:xfrm>
        </p:grpSpPr>
        <p:sp>
          <p:nvSpPr>
            <p:cNvPr id="22" name="Rectangle 37"/>
            <p:cNvSpPr/>
            <p:nvPr/>
          </p:nvSpPr>
          <p:spPr>
            <a:xfrm>
              <a:off x="10605949" y="623369"/>
              <a:ext cx="776519"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23"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27" name="Subtitle 2"/>
          <p:cNvSpPr txBox="1">
            <a:spLocks/>
          </p:cNvSpPr>
          <p:nvPr/>
        </p:nvSpPr>
        <p:spPr>
          <a:xfrm>
            <a:off x="3407985" y="5209485"/>
            <a:ext cx="5394626" cy="54858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820"/>
              </a:lnSpc>
            </a:pPr>
            <a:r>
              <a:rPr lang="en-US" sz="1200" dirty="0">
                <a:solidFill>
                  <a:schemeClr val="tx2">
                    <a:lumMod val="75000"/>
                  </a:schemeClr>
                </a:solidFill>
                <a:latin typeface="Lato Light" charset="0"/>
                <a:ea typeface="Lato Light" charset="0"/>
                <a:cs typeface="Lato Light" charset="0"/>
              </a:rPr>
              <a:t>We’ve packed all the features you could want into one awesome &amp; stunning presentation with unlimited colors</a:t>
            </a:r>
          </a:p>
        </p:txBody>
      </p:sp>
    </p:spTree>
    <p:extLst>
      <p:ext uri="{BB962C8B-B14F-4D97-AF65-F5344CB8AC3E}">
        <p14:creationId xmlns:p14="http://schemas.microsoft.com/office/powerpoint/2010/main" val="28472134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
          <p:cNvSpPr/>
          <p:nvPr/>
        </p:nvSpPr>
        <p:spPr>
          <a:xfrm>
            <a:off x="8515795" y="2068763"/>
            <a:ext cx="1846261" cy="1846741"/>
          </a:xfrm>
          <a:prstGeom prst="ellips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3" name="TextBox 9"/>
          <p:cNvSpPr txBox="1"/>
          <p:nvPr/>
        </p:nvSpPr>
        <p:spPr>
          <a:xfrm>
            <a:off x="9079083" y="4102125"/>
            <a:ext cx="801823" cy="338554"/>
          </a:xfrm>
          <a:prstGeom prst="rect">
            <a:avLst/>
          </a:prstGeom>
          <a:noFill/>
        </p:spPr>
        <p:txBody>
          <a:bodyPr wrap="none" rtlCol="0" anchor="ctr" anchorCtr="0">
            <a:spAutoFit/>
          </a:bodyPr>
          <a:lstStyle/>
          <a:p>
            <a:pPr algn="ctr"/>
            <a:r>
              <a:rPr lang="en-US" sz="1600" b="1" dirty="0">
                <a:solidFill>
                  <a:schemeClr val="tx2">
                    <a:lumMod val="75000"/>
                  </a:schemeClr>
                </a:solidFill>
                <a:latin typeface="Lato Bold" charset="0"/>
                <a:ea typeface="Lato Bold" charset="0"/>
                <a:cs typeface="Lato Bold" charset="0"/>
              </a:rPr>
              <a:t>Model</a:t>
            </a:r>
          </a:p>
        </p:txBody>
      </p:sp>
      <p:sp>
        <p:nvSpPr>
          <p:cNvPr id="4" name="Oval 12"/>
          <p:cNvSpPr/>
          <p:nvPr/>
        </p:nvSpPr>
        <p:spPr>
          <a:xfrm>
            <a:off x="1864839" y="2068763"/>
            <a:ext cx="1846261" cy="1846741"/>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5" name="Shape 2525"/>
          <p:cNvSpPr/>
          <p:nvPr/>
        </p:nvSpPr>
        <p:spPr>
          <a:xfrm>
            <a:off x="2456541" y="2661684"/>
            <a:ext cx="669038" cy="66903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solidFill>
              <a:latin typeface="Lato Light" charset="0"/>
              <a:ea typeface="Lato Light" charset="0"/>
              <a:cs typeface="Lato Light" charset="0"/>
            </a:endParaRPr>
          </a:p>
        </p:txBody>
      </p:sp>
      <p:sp>
        <p:nvSpPr>
          <p:cNvPr id="6" name="TextBox 15"/>
          <p:cNvSpPr txBox="1"/>
          <p:nvPr/>
        </p:nvSpPr>
        <p:spPr>
          <a:xfrm>
            <a:off x="2335221" y="4102125"/>
            <a:ext cx="925703" cy="338554"/>
          </a:xfrm>
          <a:prstGeom prst="rect">
            <a:avLst/>
          </a:prstGeom>
          <a:noFill/>
        </p:spPr>
        <p:txBody>
          <a:bodyPr wrap="none" rtlCol="0" anchor="ctr" anchorCtr="0">
            <a:spAutoFit/>
          </a:bodyPr>
          <a:lstStyle/>
          <a:p>
            <a:pPr algn="ctr"/>
            <a:r>
              <a:rPr lang="en-US" sz="1600" b="1" dirty="0">
                <a:solidFill>
                  <a:schemeClr val="tx2">
                    <a:lumMod val="75000"/>
                  </a:schemeClr>
                </a:solidFill>
                <a:latin typeface="Lato Bold" charset="0"/>
                <a:ea typeface="Lato Bold" charset="0"/>
                <a:cs typeface="Lato Bold" charset="0"/>
              </a:rPr>
              <a:t>Execute</a:t>
            </a:r>
          </a:p>
        </p:txBody>
      </p:sp>
      <p:sp>
        <p:nvSpPr>
          <p:cNvPr id="7" name="Oval 16"/>
          <p:cNvSpPr/>
          <p:nvPr/>
        </p:nvSpPr>
        <p:spPr>
          <a:xfrm>
            <a:off x="5184741" y="2068763"/>
            <a:ext cx="1846261" cy="1846741"/>
          </a:xfrm>
          <a:prstGeom prst="ellips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8" name="Shape 2550"/>
          <p:cNvSpPr/>
          <p:nvPr/>
        </p:nvSpPr>
        <p:spPr>
          <a:xfrm>
            <a:off x="5791722" y="2663874"/>
            <a:ext cx="669038" cy="66903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Light" charset="0"/>
              <a:ea typeface="Lato Light" charset="0"/>
              <a:cs typeface="Lato Light" charset="0"/>
            </a:endParaRPr>
          </a:p>
        </p:txBody>
      </p:sp>
      <p:sp>
        <p:nvSpPr>
          <p:cNvPr id="9" name="TextBox 19"/>
          <p:cNvSpPr txBox="1"/>
          <p:nvPr/>
        </p:nvSpPr>
        <p:spPr>
          <a:xfrm>
            <a:off x="5748030" y="4102125"/>
            <a:ext cx="801823" cy="338554"/>
          </a:xfrm>
          <a:prstGeom prst="rect">
            <a:avLst/>
          </a:prstGeom>
          <a:noFill/>
        </p:spPr>
        <p:txBody>
          <a:bodyPr wrap="none" rtlCol="0" anchor="ctr" anchorCtr="0">
            <a:spAutoFit/>
          </a:bodyPr>
          <a:lstStyle/>
          <a:p>
            <a:pPr algn="ctr"/>
            <a:r>
              <a:rPr lang="en-US" sz="1600" b="1" dirty="0">
                <a:solidFill>
                  <a:schemeClr val="tx2">
                    <a:lumMod val="75000"/>
                  </a:schemeClr>
                </a:solidFill>
                <a:latin typeface="Lato Bold" charset="0"/>
                <a:ea typeface="Lato Bold" charset="0"/>
                <a:cs typeface="Lato Bold" charset="0"/>
              </a:rPr>
              <a:t>Model</a:t>
            </a:r>
          </a:p>
        </p:txBody>
      </p:sp>
      <p:sp>
        <p:nvSpPr>
          <p:cNvPr id="10" name="Subtitle 2"/>
          <p:cNvSpPr txBox="1">
            <a:spLocks/>
          </p:cNvSpPr>
          <p:nvPr/>
        </p:nvSpPr>
        <p:spPr>
          <a:xfrm>
            <a:off x="8075106" y="4508425"/>
            <a:ext cx="2809778"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 may be intangible such as an idea or a physical object</a:t>
            </a:r>
          </a:p>
        </p:txBody>
      </p:sp>
      <p:sp>
        <p:nvSpPr>
          <p:cNvPr id="11" name="Subtitle 2"/>
          <p:cNvSpPr txBox="1">
            <a:spLocks/>
          </p:cNvSpPr>
          <p:nvPr/>
        </p:nvSpPr>
        <p:spPr>
          <a:xfrm>
            <a:off x="1383080" y="4508425"/>
            <a:ext cx="2809778"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 may be intangible such as an idea or a physical object</a:t>
            </a:r>
          </a:p>
        </p:txBody>
      </p:sp>
      <p:sp>
        <p:nvSpPr>
          <p:cNvPr id="12" name="Subtitle 2"/>
          <p:cNvSpPr txBox="1">
            <a:spLocks/>
          </p:cNvSpPr>
          <p:nvPr/>
        </p:nvSpPr>
        <p:spPr>
          <a:xfrm>
            <a:off x="4728556" y="4508425"/>
            <a:ext cx="2809778"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020"/>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created item may be intangible such as an idea or a physical object</a:t>
            </a:r>
          </a:p>
        </p:txBody>
      </p:sp>
      <p:sp>
        <p:nvSpPr>
          <p:cNvPr id="13" name="Shape 2633"/>
          <p:cNvSpPr/>
          <p:nvPr/>
        </p:nvSpPr>
        <p:spPr>
          <a:xfrm>
            <a:off x="9097806" y="2672835"/>
            <a:ext cx="682238" cy="68224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grpSp>
        <p:nvGrpSpPr>
          <p:cNvPr id="14" name="组合 13"/>
          <p:cNvGrpSpPr/>
          <p:nvPr/>
        </p:nvGrpSpPr>
        <p:grpSpPr>
          <a:xfrm>
            <a:off x="10228109" y="96798"/>
            <a:ext cx="1860704" cy="496292"/>
            <a:chOff x="10063856" y="172796"/>
            <a:chExt cx="1860704" cy="496292"/>
          </a:xfrm>
        </p:grpSpPr>
        <p:sp>
          <p:nvSpPr>
            <p:cNvPr id="15" name="Rectangle 37"/>
            <p:cNvSpPr/>
            <p:nvPr/>
          </p:nvSpPr>
          <p:spPr>
            <a:xfrm>
              <a:off x="10605949" y="623369"/>
              <a:ext cx="776519"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6"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Tree>
    <p:extLst>
      <p:ext uri="{BB962C8B-B14F-4D97-AF65-F5344CB8AC3E}">
        <p14:creationId xmlns:p14="http://schemas.microsoft.com/office/powerpoint/2010/main" val="309203159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50"/>
                                        <p:tgtEl>
                                          <p:spTgt spid="2"/>
                                        </p:tgtEl>
                                      </p:cBhvr>
                                    </p:animEffect>
                                    <p:anim calcmode="lin" valueType="num">
                                      <p:cBhvr>
                                        <p:cTn id="13" dur="250" fill="hold"/>
                                        <p:tgtEl>
                                          <p:spTgt spid="2"/>
                                        </p:tgtEl>
                                        <p:attrNameLst>
                                          <p:attrName>ppt_x</p:attrName>
                                        </p:attrNameLst>
                                      </p:cBhvr>
                                      <p:tavLst>
                                        <p:tav tm="0">
                                          <p:val>
                                            <p:strVal val="#ppt_x"/>
                                          </p:val>
                                        </p:tav>
                                        <p:tav tm="100000">
                                          <p:val>
                                            <p:strVal val="#ppt_x"/>
                                          </p:val>
                                        </p:tav>
                                      </p:tavLst>
                                    </p:anim>
                                    <p:anim calcmode="lin" valueType="num">
                                      <p:cBhvr>
                                        <p:cTn id="14" dur="25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250"/>
                                        <p:tgtEl>
                                          <p:spTgt spid="3"/>
                                        </p:tgtEl>
                                      </p:cBhvr>
                                    </p:animEffect>
                                    <p:anim calcmode="lin" valueType="num">
                                      <p:cBhvr>
                                        <p:cTn id="19" dur="250" fill="hold"/>
                                        <p:tgtEl>
                                          <p:spTgt spid="3"/>
                                        </p:tgtEl>
                                        <p:attrNameLst>
                                          <p:attrName>ppt_x</p:attrName>
                                        </p:attrNameLst>
                                      </p:cBhvr>
                                      <p:tavLst>
                                        <p:tav tm="0">
                                          <p:val>
                                            <p:strVal val="#ppt_x"/>
                                          </p:val>
                                        </p:tav>
                                        <p:tav tm="100000">
                                          <p:val>
                                            <p:strVal val="#ppt_x"/>
                                          </p:val>
                                        </p:tav>
                                      </p:tavLst>
                                    </p:anim>
                                    <p:anim calcmode="lin" valueType="num">
                                      <p:cBhvr>
                                        <p:cTn id="20" dur="25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250"/>
                                        <p:tgtEl>
                                          <p:spTgt spid="4"/>
                                        </p:tgtEl>
                                      </p:cBhvr>
                                    </p:animEffect>
                                    <p:anim calcmode="lin" valueType="num">
                                      <p:cBhvr>
                                        <p:cTn id="25" dur="250" fill="hold"/>
                                        <p:tgtEl>
                                          <p:spTgt spid="4"/>
                                        </p:tgtEl>
                                        <p:attrNameLst>
                                          <p:attrName>ppt_x</p:attrName>
                                        </p:attrNameLst>
                                      </p:cBhvr>
                                      <p:tavLst>
                                        <p:tav tm="0">
                                          <p:val>
                                            <p:strVal val="#ppt_x"/>
                                          </p:val>
                                        </p:tav>
                                        <p:tav tm="100000">
                                          <p:val>
                                            <p:strVal val="#ppt_x"/>
                                          </p:val>
                                        </p:tav>
                                      </p:tavLst>
                                    </p:anim>
                                    <p:anim calcmode="lin" valueType="num">
                                      <p:cBhvr>
                                        <p:cTn id="26" dur="25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50"/>
                                        <p:tgtEl>
                                          <p:spTgt spid="5"/>
                                        </p:tgtEl>
                                      </p:cBhvr>
                                    </p:animEffect>
                                    <p:anim calcmode="lin" valueType="num">
                                      <p:cBhvr>
                                        <p:cTn id="31" dur="250" fill="hold"/>
                                        <p:tgtEl>
                                          <p:spTgt spid="5"/>
                                        </p:tgtEl>
                                        <p:attrNameLst>
                                          <p:attrName>ppt_x</p:attrName>
                                        </p:attrNameLst>
                                      </p:cBhvr>
                                      <p:tavLst>
                                        <p:tav tm="0">
                                          <p:val>
                                            <p:strVal val="#ppt_x"/>
                                          </p:val>
                                        </p:tav>
                                        <p:tav tm="100000">
                                          <p:val>
                                            <p:strVal val="#ppt_x"/>
                                          </p:val>
                                        </p:tav>
                                      </p:tavLst>
                                    </p:anim>
                                    <p:anim calcmode="lin" valueType="num">
                                      <p:cBhvr>
                                        <p:cTn id="32" dur="25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250"/>
                                        <p:tgtEl>
                                          <p:spTgt spid="6"/>
                                        </p:tgtEl>
                                      </p:cBhvr>
                                    </p:animEffect>
                                    <p:anim calcmode="lin" valueType="num">
                                      <p:cBhvr>
                                        <p:cTn id="37" dur="250" fill="hold"/>
                                        <p:tgtEl>
                                          <p:spTgt spid="6"/>
                                        </p:tgtEl>
                                        <p:attrNameLst>
                                          <p:attrName>ppt_x</p:attrName>
                                        </p:attrNameLst>
                                      </p:cBhvr>
                                      <p:tavLst>
                                        <p:tav tm="0">
                                          <p:val>
                                            <p:strVal val="#ppt_x"/>
                                          </p:val>
                                        </p:tav>
                                        <p:tav tm="100000">
                                          <p:val>
                                            <p:strVal val="#ppt_x"/>
                                          </p:val>
                                        </p:tav>
                                      </p:tavLst>
                                    </p:anim>
                                    <p:anim calcmode="lin" valueType="num">
                                      <p:cBhvr>
                                        <p:cTn id="38" dur="25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250"/>
                                        <p:tgtEl>
                                          <p:spTgt spid="7"/>
                                        </p:tgtEl>
                                      </p:cBhvr>
                                    </p:animEffect>
                                    <p:anim calcmode="lin" valueType="num">
                                      <p:cBhvr>
                                        <p:cTn id="43" dur="250" fill="hold"/>
                                        <p:tgtEl>
                                          <p:spTgt spid="7"/>
                                        </p:tgtEl>
                                        <p:attrNameLst>
                                          <p:attrName>ppt_x</p:attrName>
                                        </p:attrNameLst>
                                      </p:cBhvr>
                                      <p:tavLst>
                                        <p:tav tm="0">
                                          <p:val>
                                            <p:strVal val="#ppt_x"/>
                                          </p:val>
                                        </p:tav>
                                        <p:tav tm="100000">
                                          <p:val>
                                            <p:strVal val="#ppt_x"/>
                                          </p:val>
                                        </p:tav>
                                      </p:tavLst>
                                    </p:anim>
                                    <p:anim calcmode="lin" valueType="num">
                                      <p:cBhvr>
                                        <p:cTn id="44" dur="25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250"/>
                                        <p:tgtEl>
                                          <p:spTgt spid="8"/>
                                        </p:tgtEl>
                                      </p:cBhvr>
                                    </p:animEffect>
                                    <p:anim calcmode="lin" valueType="num">
                                      <p:cBhvr>
                                        <p:cTn id="49" dur="250" fill="hold"/>
                                        <p:tgtEl>
                                          <p:spTgt spid="8"/>
                                        </p:tgtEl>
                                        <p:attrNameLst>
                                          <p:attrName>ppt_x</p:attrName>
                                        </p:attrNameLst>
                                      </p:cBhvr>
                                      <p:tavLst>
                                        <p:tav tm="0">
                                          <p:val>
                                            <p:strVal val="#ppt_x"/>
                                          </p:val>
                                        </p:tav>
                                        <p:tav tm="100000">
                                          <p:val>
                                            <p:strVal val="#ppt_x"/>
                                          </p:val>
                                        </p:tav>
                                      </p:tavLst>
                                    </p:anim>
                                    <p:anim calcmode="lin" valueType="num">
                                      <p:cBhvr>
                                        <p:cTn id="50" dur="25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250"/>
                                        <p:tgtEl>
                                          <p:spTgt spid="9"/>
                                        </p:tgtEl>
                                      </p:cBhvr>
                                    </p:animEffect>
                                    <p:anim calcmode="lin" valueType="num">
                                      <p:cBhvr>
                                        <p:cTn id="55" dur="250" fill="hold"/>
                                        <p:tgtEl>
                                          <p:spTgt spid="9"/>
                                        </p:tgtEl>
                                        <p:attrNameLst>
                                          <p:attrName>ppt_x</p:attrName>
                                        </p:attrNameLst>
                                      </p:cBhvr>
                                      <p:tavLst>
                                        <p:tav tm="0">
                                          <p:val>
                                            <p:strVal val="#ppt_x"/>
                                          </p:val>
                                        </p:tav>
                                        <p:tav tm="100000">
                                          <p:val>
                                            <p:strVal val="#ppt_x"/>
                                          </p:val>
                                        </p:tav>
                                      </p:tavLst>
                                    </p:anim>
                                    <p:anim calcmode="lin" valueType="num">
                                      <p:cBhvr>
                                        <p:cTn id="56" dur="250" fill="hold"/>
                                        <p:tgtEl>
                                          <p:spTgt spid="9"/>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250"/>
                                        <p:tgtEl>
                                          <p:spTgt spid="10"/>
                                        </p:tgtEl>
                                      </p:cBhvr>
                                    </p:animEffect>
                                    <p:anim calcmode="lin" valueType="num">
                                      <p:cBhvr>
                                        <p:cTn id="61" dur="250" fill="hold"/>
                                        <p:tgtEl>
                                          <p:spTgt spid="10"/>
                                        </p:tgtEl>
                                        <p:attrNameLst>
                                          <p:attrName>ppt_x</p:attrName>
                                        </p:attrNameLst>
                                      </p:cBhvr>
                                      <p:tavLst>
                                        <p:tav tm="0">
                                          <p:val>
                                            <p:strVal val="#ppt_x"/>
                                          </p:val>
                                        </p:tav>
                                        <p:tav tm="100000">
                                          <p:val>
                                            <p:strVal val="#ppt_x"/>
                                          </p:val>
                                        </p:tav>
                                      </p:tavLst>
                                    </p:anim>
                                    <p:anim calcmode="lin" valueType="num">
                                      <p:cBhvr>
                                        <p:cTn id="62" dur="250" fill="hold"/>
                                        <p:tgtEl>
                                          <p:spTgt spid="10"/>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250"/>
                                        <p:tgtEl>
                                          <p:spTgt spid="11"/>
                                        </p:tgtEl>
                                      </p:cBhvr>
                                    </p:animEffect>
                                    <p:anim calcmode="lin" valueType="num">
                                      <p:cBhvr>
                                        <p:cTn id="67" dur="250" fill="hold"/>
                                        <p:tgtEl>
                                          <p:spTgt spid="11"/>
                                        </p:tgtEl>
                                        <p:attrNameLst>
                                          <p:attrName>ppt_x</p:attrName>
                                        </p:attrNameLst>
                                      </p:cBhvr>
                                      <p:tavLst>
                                        <p:tav tm="0">
                                          <p:val>
                                            <p:strVal val="#ppt_x"/>
                                          </p:val>
                                        </p:tav>
                                        <p:tav tm="100000">
                                          <p:val>
                                            <p:strVal val="#ppt_x"/>
                                          </p:val>
                                        </p:tav>
                                      </p:tavLst>
                                    </p:anim>
                                    <p:anim calcmode="lin" valueType="num">
                                      <p:cBhvr>
                                        <p:cTn id="68" dur="250" fill="hold"/>
                                        <p:tgtEl>
                                          <p:spTgt spid="11"/>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250"/>
                                        <p:tgtEl>
                                          <p:spTgt spid="12"/>
                                        </p:tgtEl>
                                      </p:cBhvr>
                                    </p:animEffect>
                                    <p:anim calcmode="lin" valueType="num">
                                      <p:cBhvr>
                                        <p:cTn id="73" dur="250" fill="hold"/>
                                        <p:tgtEl>
                                          <p:spTgt spid="12"/>
                                        </p:tgtEl>
                                        <p:attrNameLst>
                                          <p:attrName>ppt_x</p:attrName>
                                        </p:attrNameLst>
                                      </p:cBhvr>
                                      <p:tavLst>
                                        <p:tav tm="0">
                                          <p:val>
                                            <p:strVal val="#ppt_x"/>
                                          </p:val>
                                        </p:tav>
                                        <p:tav tm="100000">
                                          <p:val>
                                            <p:strVal val="#ppt_x"/>
                                          </p:val>
                                        </p:tav>
                                      </p:tavLst>
                                    </p:anim>
                                    <p:anim calcmode="lin" valueType="num">
                                      <p:cBhvr>
                                        <p:cTn id="74" dur="250" fill="hold"/>
                                        <p:tgtEl>
                                          <p:spTgt spid="12"/>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250"/>
                                        <p:tgtEl>
                                          <p:spTgt spid="13"/>
                                        </p:tgtEl>
                                      </p:cBhvr>
                                    </p:animEffect>
                                    <p:anim calcmode="lin" valueType="num">
                                      <p:cBhvr>
                                        <p:cTn id="79" dur="250" fill="hold"/>
                                        <p:tgtEl>
                                          <p:spTgt spid="13"/>
                                        </p:tgtEl>
                                        <p:attrNameLst>
                                          <p:attrName>ppt_x</p:attrName>
                                        </p:attrNameLst>
                                      </p:cBhvr>
                                      <p:tavLst>
                                        <p:tav tm="0">
                                          <p:val>
                                            <p:strVal val="#ppt_x"/>
                                          </p:val>
                                        </p:tav>
                                        <p:tav tm="100000">
                                          <p:val>
                                            <p:strVal val="#ppt_x"/>
                                          </p:val>
                                        </p:tav>
                                      </p:tavLst>
                                    </p:anim>
                                    <p:anim calcmode="lin" valueType="num">
                                      <p:cBhvr>
                                        <p:cTn id="80"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animBg="1"/>
      <p:bldP spid="8" grpId="0" animBg="1"/>
      <p:bldP spid="9" grpId="0"/>
      <p:bldP spid="10" grpId="0"/>
      <p:bldP spid="11" grpId="0"/>
      <p:bldP spid="12" grpId="0"/>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228109" y="96798"/>
            <a:ext cx="1860704" cy="496292"/>
            <a:chOff x="10063856" y="172796"/>
            <a:chExt cx="1860704" cy="496292"/>
          </a:xfrm>
        </p:grpSpPr>
        <p:sp>
          <p:nvSpPr>
            <p:cNvPr id="15" name="Rectangle 37"/>
            <p:cNvSpPr/>
            <p:nvPr/>
          </p:nvSpPr>
          <p:spPr>
            <a:xfrm>
              <a:off x="10605949" y="623369"/>
              <a:ext cx="776519"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6"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17" name="Triangle 1"/>
          <p:cNvSpPr/>
          <p:nvPr/>
        </p:nvSpPr>
        <p:spPr>
          <a:xfrm>
            <a:off x="4010877" y="1802065"/>
            <a:ext cx="4344871" cy="3745578"/>
          </a:xfrm>
          <a:prstGeom prs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8" name="Oval 16"/>
          <p:cNvSpPr/>
          <p:nvPr/>
        </p:nvSpPr>
        <p:spPr>
          <a:xfrm>
            <a:off x="3543744" y="3340538"/>
            <a:ext cx="1700673" cy="170111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Lato Light" charset="0"/>
            </a:endParaRPr>
          </a:p>
        </p:txBody>
      </p:sp>
      <p:sp>
        <p:nvSpPr>
          <p:cNvPr id="19" name="Oval 17"/>
          <p:cNvSpPr/>
          <p:nvPr/>
        </p:nvSpPr>
        <p:spPr>
          <a:xfrm>
            <a:off x="7147959" y="3340538"/>
            <a:ext cx="1700673" cy="170111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Lato Light" charset="0"/>
            </a:endParaRPr>
          </a:p>
        </p:txBody>
      </p:sp>
      <p:sp>
        <p:nvSpPr>
          <p:cNvPr id="20" name="TextBox 27"/>
          <p:cNvSpPr txBox="1"/>
          <p:nvPr/>
        </p:nvSpPr>
        <p:spPr>
          <a:xfrm>
            <a:off x="5302899" y="3518235"/>
            <a:ext cx="1704314" cy="1338828"/>
          </a:xfrm>
          <a:prstGeom prst="rect">
            <a:avLst/>
          </a:prstGeom>
          <a:noFill/>
        </p:spPr>
        <p:txBody>
          <a:bodyPr wrap="none" rtlCol="0">
            <a:spAutoFit/>
          </a:bodyPr>
          <a:lstStyle/>
          <a:p>
            <a:pPr algn="ctr"/>
            <a:r>
              <a:rPr lang="en-US" sz="2700" b="1" dirty="0">
                <a:solidFill>
                  <a:schemeClr val="tx2">
                    <a:lumMod val="75000"/>
                  </a:schemeClr>
                </a:solidFill>
                <a:latin typeface="Lato Black" charset="0"/>
                <a:ea typeface="Lato Black" charset="0"/>
                <a:cs typeface="Lato Black" charset="0"/>
              </a:rPr>
              <a:t>Only</a:t>
            </a:r>
          </a:p>
          <a:p>
            <a:pPr algn="ctr"/>
            <a:r>
              <a:rPr lang="en-US" sz="2700" b="1" dirty="0">
                <a:solidFill>
                  <a:schemeClr val="tx2">
                    <a:lumMod val="75000"/>
                  </a:schemeClr>
                </a:solidFill>
                <a:latin typeface="Lato Black" charset="0"/>
                <a:ea typeface="Lato Black" charset="0"/>
                <a:cs typeface="Lato Black" charset="0"/>
              </a:rPr>
              <a:t>Great</a:t>
            </a:r>
          </a:p>
          <a:p>
            <a:pPr algn="ctr"/>
            <a:r>
              <a:rPr lang="en-US" sz="2700" b="1" dirty="0">
                <a:solidFill>
                  <a:schemeClr val="tx2">
                    <a:lumMod val="75000"/>
                  </a:schemeClr>
                </a:solidFill>
                <a:latin typeface="Lato Black" charset="0"/>
                <a:ea typeface="Lato Black" charset="0"/>
                <a:cs typeface="Lato Black" charset="0"/>
              </a:rPr>
              <a:t>Solutions</a:t>
            </a:r>
          </a:p>
        </p:txBody>
      </p:sp>
      <p:sp>
        <p:nvSpPr>
          <p:cNvPr id="21" name="TextBox 25"/>
          <p:cNvSpPr txBox="1"/>
          <p:nvPr/>
        </p:nvSpPr>
        <p:spPr>
          <a:xfrm>
            <a:off x="8976920" y="3729987"/>
            <a:ext cx="2090840" cy="1118255"/>
          </a:xfrm>
          <a:prstGeom prst="rect">
            <a:avLst/>
          </a:prstGeom>
          <a:noFill/>
        </p:spPr>
        <p:txBody>
          <a:bodyPr wrap="square" rtlCol="0">
            <a:spAutoFit/>
          </a:bodyPr>
          <a:lstStyle/>
          <a:p>
            <a:pPr>
              <a:lnSpc>
                <a:spcPts val="2020"/>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a:t>
            </a:r>
          </a:p>
        </p:txBody>
      </p:sp>
      <p:sp>
        <p:nvSpPr>
          <p:cNvPr id="22" name="Rectangle 29"/>
          <p:cNvSpPr/>
          <p:nvPr/>
        </p:nvSpPr>
        <p:spPr>
          <a:xfrm>
            <a:off x="8976920" y="3351688"/>
            <a:ext cx="922047" cy="276999"/>
          </a:xfrm>
          <a:prstGeom prst="rect">
            <a:avLst/>
          </a:prstGeom>
        </p:spPr>
        <p:txBody>
          <a:bodyPr wrap="none">
            <a:spAutoFit/>
          </a:bodyPr>
          <a:lstStyle/>
          <a:p>
            <a:r>
              <a:rPr lang="en-US" sz="1200" b="1" dirty="0">
                <a:solidFill>
                  <a:schemeClr val="tx2">
                    <a:lumMod val="75000"/>
                  </a:schemeClr>
                </a:solidFill>
                <a:latin typeface="Lato Black" charset="0"/>
                <a:ea typeface="Lato Black" charset="0"/>
                <a:cs typeface="Lato Black" charset="0"/>
              </a:rPr>
              <a:t>Solution 2</a:t>
            </a:r>
          </a:p>
        </p:txBody>
      </p:sp>
      <p:sp>
        <p:nvSpPr>
          <p:cNvPr id="23" name="TextBox 39"/>
          <p:cNvSpPr txBox="1"/>
          <p:nvPr/>
        </p:nvSpPr>
        <p:spPr>
          <a:xfrm>
            <a:off x="1230314" y="3729987"/>
            <a:ext cx="2090840" cy="1118255"/>
          </a:xfrm>
          <a:prstGeom prst="rect">
            <a:avLst/>
          </a:prstGeom>
          <a:noFill/>
        </p:spPr>
        <p:txBody>
          <a:bodyPr wrap="square" rtlCol="0">
            <a:spAutoFit/>
          </a:bodyPr>
          <a:lstStyle/>
          <a:p>
            <a:pPr algn="r">
              <a:lnSpc>
                <a:spcPts val="2020"/>
              </a:lnSpc>
            </a:pPr>
            <a:r>
              <a:rPr lang="en-US" sz="1200" dirty="0">
                <a:solidFill>
                  <a:schemeClr val="bg1">
                    <a:lumMod val="50000"/>
                  </a:schemeClr>
                </a:solidFill>
                <a:latin typeface="Lato Light" charset="0"/>
                <a:ea typeface="Lato Light" charset="0"/>
                <a:cs typeface="Lato Light" charset="0"/>
              </a:rPr>
              <a:t>Phenomenon whereby something new and somehow valuable is formed the create</a:t>
            </a:r>
          </a:p>
        </p:txBody>
      </p:sp>
      <p:sp>
        <p:nvSpPr>
          <p:cNvPr id="24" name="Rectangle 40"/>
          <p:cNvSpPr/>
          <p:nvPr/>
        </p:nvSpPr>
        <p:spPr>
          <a:xfrm>
            <a:off x="2400379" y="3351688"/>
            <a:ext cx="922048" cy="276999"/>
          </a:xfrm>
          <a:prstGeom prst="rect">
            <a:avLst/>
          </a:prstGeom>
        </p:spPr>
        <p:txBody>
          <a:bodyPr wrap="none">
            <a:spAutoFit/>
          </a:bodyPr>
          <a:lstStyle/>
          <a:p>
            <a:pPr algn="r"/>
            <a:r>
              <a:rPr lang="en-US" sz="1200" b="1">
                <a:solidFill>
                  <a:schemeClr val="tx2">
                    <a:lumMod val="75000"/>
                  </a:schemeClr>
                </a:solidFill>
                <a:latin typeface="Lato Black" charset="0"/>
                <a:ea typeface="Lato Black" charset="0"/>
                <a:cs typeface="Lato Black" charset="0"/>
              </a:rPr>
              <a:t>Solution 1</a:t>
            </a:r>
            <a:endParaRPr lang="en-US" sz="1200" b="1" dirty="0">
              <a:solidFill>
                <a:schemeClr val="tx2">
                  <a:lumMod val="75000"/>
                </a:schemeClr>
              </a:solidFill>
              <a:latin typeface="Lato Black" charset="0"/>
              <a:ea typeface="Lato Black" charset="0"/>
              <a:cs typeface="Lato Black" charset="0"/>
            </a:endParaRPr>
          </a:p>
        </p:txBody>
      </p:sp>
      <p:sp>
        <p:nvSpPr>
          <p:cNvPr id="25" name="Shape 2616"/>
          <p:cNvSpPr/>
          <p:nvPr/>
        </p:nvSpPr>
        <p:spPr>
          <a:xfrm>
            <a:off x="4036592" y="3853668"/>
            <a:ext cx="714976" cy="650138"/>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26" name="Shape 2618"/>
          <p:cNvSpPr/>
          <p:nvPr/>
        </p:nvSpPr>
        <p:spPr>
          <a:xfrm>
            <a:off x="7640842" y="3780287"/>
            <a:ext cx="714906" cy="715008"/>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Tree>
    <p:extLst>
      <p:ext uri="{BB962C8B-B14F-4D97-AF65-F5344CB8AC3E}">
        <p14:creationId xmlns:p14="http://schemas.microsoft.com/office/powerpoint/2010/main" val="90707482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250" fill="hold"/>
                                        <p:tgtEl>
                                          <p:spTgt spid="17"/>
                                        </p:tgtEl>
                                        <p:attrNameLst>
                                          <p:attrName>ppt_x</p:attrName>
                                        </p:attrNameLst>
                                      </p:cBhvr>
                                      <p:tavLst>
                                        <p:tav tm="0">
                                          <p:val>
                                            <p:strVal val="#ppt_x"/>
                                          </p:val>
                                        </p:tav>
                                        <p:tav tm="100000">
                                          <p:val>
                                            <p:strVal val="#ppt_x"/>
                                          </p:val>
                                        </p:tav>
                                      </p:tavLst>
                                    </p:anim>
                                    <p:anim calcmode="lin" valueType="num">
                                      <p:cBhvr additive="base">
                                        <p:cTn id="13" dur="25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250" fill="hold"/>
                                        <p:tgtEl>
                                          <p:spTgt spid="18"/>
                                        </p:tgtEl>
                                        <p:attrNameLst>
                                          <p:attrName>ppt_x</p:attrName>
                                        </p:attrNameLst>
                                      </p:cBhvr>
                                      <p:tavLst>
                                        <p:tav tm="0">
                                          <p:val>
                                            <p:strVal val="#ppt_x"/>
                                          </p:val>
                                        </p:tav>
                                        <p:tav tm="100000">
                                          <p:val>
                                            <p:strVal val="#ppt_x"/>
                                          </p:val>
                                        </p:tav>
                                      </p:tavLst>
                                    </p:anim>
                                    <p:anim calcmode="lin" valueType="num">
                                      <p:cBhvr additive="base">
                                        <p:cTn id="18" dur="25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fill="hold"/>
                                        <p:tgtEl>
                                          <p:spTgt spid="19"/>
                                        </p:tgtEl>
                                        <p:attrNameLst>
                                          <p:attrName>ppt_x</p:attrName>
                                        </p:attrNameLst>
                                      </p:cBhvr>
                                      <p:tavLst>
                                        <p:tav tm="0">
                                          <p:val>
                                            <p:strVal val="#ppt_x"/>
                                          </p:val>
                                        </p:tav>
                                        <p:tav tm="100000">
                                          <p:val>
                                            <p:strVal val="#ppt_x"/>
                                          </p:val>
                                        </p:tav>
                                      </p:tavLst>
                                    </p:anim>
                                    <p:anim calcmode="lin" valueType="num">
                                      <p:cBhvr additive="base">
                                        <p:cTn id="23" dur="25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250" fill="hold"/>
                                        <p:tgtEl>
                                          <p:spTgt spid="20"/>
                                        </p:tgtEl>
                                        <p:attrNameLst>
                                          <p:attrName>ppt_x</p:attrName>
                                        </p:attrNameLst>
                                      </p:cBhvr>
                                      <p:tavLst>
                                        <p:tav tm="0">
                                          <p:val>
                                            <p:strVal val="#ppt_x"/>
                                          </p:val>
                                        </p:tav>
                                        <p:tav tm="100000">
                                          <p:val>
                                            <p:strVal val="#ppt_x"/>
                                          </p:val>
                                        </p:tav>
                                      </p:tavLst>
                                    </p:anim>
                                    <p:anim calcmode="lin" valueType="num">
                                      <p:cBhvr additive="base">
                                        <p:cTn id="28" dur="25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250" fill="hold"/>
                                        <p:tgtEl>
                                          <p:spTgt spid="23"/>
                                        </p:tgtEl>
                                        <p:attrNameLst>
                                          <p:attrName>ppt_x</p:attrName>
                                        </p:attrNameLst>
                                      </p:cBhvr>
                                      <p:tavLst>
                                        <p:tav tm="0">
                                          <p:val>
                                            <p:strVal val="#ppt_x"/>
                                          </p:val>
                                        </p:tav>
                                        <p:tav tm="100000">
                                          <p:val>
                                            <p:strVal val="#ppt_x"/>
                                          </p:val>
                                        </p:tav>
                                      </p:tavLst>
                                    </p:anim>
                                    <p:anim calcmode="lin" valueType="num">
                                      <p:cBhvr additive="base">
                                        <p:cTn id="43" dur="250" fill="hold"/>
                                        <p:tgtEl>
                                          <p:spTgt spid="23"/>
                                        </p:tgtEl>
                                        <p:attrNameLst>
                                          <p:attrName>ppt_y</p:attrName>
                                        </p:attrNameLst>
                                      </p:cBhvr>
                                      <p:tavLst>
                                        <p:tav tm="0">
                                          <p:val>
                                            <p:strVal val="1+#ppt_h/2"/>
                                          </p:val>
                                        </p:tav>
                                        <p:tav tm="100000">
                                          <p:val>
                                            <p:strVal val="#ppt_y"/>
                                          </p:val>
                                        </p:tav>
                                      </p:tavLst>
                                    </p:anim>
                                  </p:childTnLst>
                                </p:cTn>
                              </p:par>
                            </p:childTnLst>
                          </p:cTn>
                        </p:par>
                        <p:par>
                          <p:cTn id="44" fill="hold">
                            <p:stCondLst>
                              <p:cond delay="2250"/>
                            </p:stCondLst>
                            <p:childTnLst>
                              <p:par>
                                <p:cTn id="45" presetID="2" presetClass="entr" presetSubtype="4"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250" fill="hold"/>
                                        <p:tgtEl>
                                          <p:spTgt spid="24"/>
                                        </p:tgtEl>
                                        <p:attrNameLst>
                                          <p:attrName>ppt_x</p:attrName>
                                        </p:attrNameLst>
                                      </p:cBhvr>
                                      <p:tavLst>
                                        <p:tav tm="0">
                                          <p:val>
                                            <p:strVal val="#ppt_x"/>
                                          </p:val>
                                        </p:tav>
                                        <p:tav tm="100000">
                                          <p:val>
                                            <p:strVal val="#ppt_x"/>
                                          </p:val>
                                        </p:tav>
                                      </p:tavLst>
                                    </p:anim>
                                    <p:anim calcmode="lin" valueType="num">
                                      <p:cBhvr additive="base">
                                        <p:cTn id="48" dur="250" fill="hold"/>
                                        <p:tgtEl>
                                          <p:spTgt spid="24"/>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250" fill="hold"/>
                                        <p:tgtEl>
                                          <p:spTgt spid="25"/>
                                        </p:tgtEl>
                                        <p:attrNameLst>
                                          <p:attrName>ppt_x</p:attrName>
                                        </p:attrNameLst>
                                      </p:cBhvr>
                                      <p:tavLst>
                                        <p:tav tm="0">
                                          <p:val>
                                            <p:strVal val="#ppt_x"/>
                                          </p:val>
                                        </p:tav>
                                        <p:tav tm="100000">
                                          <p:val>
                                            <p:strVal val="#ppt_x"/>
                                          </p:val>
                                        </p:tav>
                                      </p:tavLst>
                                    </p:anim>
                                    <p:anim calcmode="lin" valueType="num">
                                      <p:cBhvr additive="base">
                                        <p:cTn id="53" dur="25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2750"/>
                            </p:stCondLst>
                            <p:childTnLst>
                              <p:par>
                                <p:cTn id="55" presetID="2" presetClass="entr" presetSubtype="4"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250" fill="hold"/>
                                        <p:tgtEl>
                                          <p:spTgt spid="26"/>
                                        </p:tgtEl>
                                        <p:attrNameLst>
                                          <p:attrName>ppt_x</p:attrName>
                                        </p:attrNameLst>
                                      </p:cBhvr>
                                      <p:tavLst>
                                        <p:tav tm="0">
                                          <p:val>
                                            <p:strVal val="#ppt_x"/>
                                          </p:val>
                                        </p:tav>
                                        <p:tav tm="100000">
                                          <p:val>
                                            <p:strVal val="#ppt_x"/>
                                          </p:val>
                                        </p:tav>
                                      </p:tavLst>
                                    </p:anim>
                                    <p:anim calcmode="lin" valueType="num">
                                      <p:cBhvr additive="base">
                                        <p:cTn id="58"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1" grpId="0"/>
      <p:bldP spid="22" grpId="0"/>
      <p:bldP spid="23" grpId="0"/>
      <p:bldP spid="24" grpId="0"/>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txBox="1">
            <a:spLocks/>
          </p:cNvSpPr>
          <p:nvPr/>
        </p:nvSpPr>
        <p:spPr>
          <a:xfrm>
            <a:off x="1044892" y="4410499"/>
            <a:ext cx="5084128" cy="19790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202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hands; companies often specify a typeface, or even a set of fonts, as part of their brand guidelines. Occasionally you’ll find a job has specific requirements.</a:t>
            </a:r>
          </a:p>
          <a:p>
            <a:pPr algn="just">
              <a:lnSpc>
                <a:spcPts val="2020"/>
              </a:lnSpc>
            </a:pPr>
            <a:endParaRPr lang="en-US" sz="1200" dirty="0">
              <a:solidFill>
                <a:schemeClr val="bg1">
                  <a:lumMod val="50000"/>
                </a:schemeClr>
              </a:solidFill>
              <a:latin typeface="Poppins Light" charset="0"/>
              <a:ea typeface="Poppins Light" charset="0"/>
              <a:cs typeface="Poppins Light" charset="0"/>
            </a:endParaRPr>
          </a:p>
          <a:p>
            <a:pPr algn="just">
              <a:lnSpc>
                <a:spcPts val="2020"/>
              </a:lnSpc>
            </a:pPr>
            <a:r>
              <a:rPr lang="en-US" sz="1200" dirty="0">
                <a:solidFill>
                  <a:schemeClr val="bg1">
                    <a:lumMod val="50000"/>
                  </a:schemeClr>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a:t>
            </a:r>
          </a:p>
        </p:txBody>
      </p:sp>
      <p:sp>
        <p:nvSpPr>
          <p:cNvPr id="3" name="TextBox 44"/>
          <p:cNvSpPr txBox="1"/>
          <p:nvPr/>
        </p:nvSpPr>
        <p:spPr>
          <a:xfrm>
            <a:off x="2988177" y="3695954"/>
            <a:ext cx="1016625" cy="253916"/>
          </a:xfrm>
          <a:prstGeom prst="rect">
            <a:avLst/>
          </a:prstGeom>
          <a:noFill/>
        </p:spPr>
        <p:txBody>
          <a:bodyPr wrap="none" rtlCol="0" anchor="ctr" anchorCtr="0">
            <a:spAutoFit/>
          </a:bodyPr>
          <a:lstStyle/>
          <a:p>
            <a:pPr algn="ctr"/>
            <a:r>
              <a:rPr lang="en-US" sz="1050" dirty="0">
                <a:solidFill>
                  <a:schemeClr val="tx2">
                    <a:lumMod val="75000"/>
                  </a:schemeClr>
                </a:solidFill>
                <a:latin typeface="Poppins Light" charset="0"/>
                <a:ea typeface="Poppins Light" charset="0"/>
                <a:cs typeface="Poppins Light" charset="0"/>
              </a:rPr>
              <a:t>CEO / Manager</a:t>
            </a:r>
          </a:p>
        </p:txBody>
      </p:sp>
      <p:sp>
        <p:nvSpPr>
          <p:cNvPr id="4" name="TextBox 45"/>
          <p:cNvSpPr txBox="1"/>
          <p:nvPr/>
        </p:nvSpPr>
        <p:spPr>
          <a:xfrm>
            <a:off x="2628141" y="3925490"/>
            <a:ext cx="1736694" cy="338554"/>
          </a:xfrm>
          <a:prstGeom prst="rect">
            <a:avLst/>
          </a:prstGeom>
          <a:noFill/>
        </p:spPr>
        <p:txBody>
          <a:bodyPr wrap="none" rtlCol="0" anchor="ctr" anchorCtr="0">
            <a:spAutoFit/>
          </a:bodyPr>
          <a:lstStyle/>
          <a:p>
            <a:pPr algn="ctr"/>
            <a:r>
              <a:rPr lang="en-US" sz="1600" b="1" dirty="0">
                <a:solidFill>
                  <a:schemeClr val="tx2">
                    <a:lumMod val="75000"/>
                  </a:schemeClr>
                </a:solidFill>
                <a:latin typeface="Poppins SemiBold" charset="0"/>
                <a:ea typeface="Poppins SemiBold" charset="0"/>
                <a:cs typeface="Poppins SemiBold" charset="0"/>
              </a:rPr>
              <a:t>SANDRA BULLOCK</a:t>
            </a:r>
          </a:p>
        </p:txBody>
      </p:sp>
      <p:sp>
        <p:nvSpPr>
          <p:cNvPr id="5" name="Subtitle 2"/>
          <p:cNvSpPr txBox="1">
            <a:spLocks/>
          </p:cNvSpPr>
          <p:nvPr/>
        </p:nvSpPr>
        <p:spPr>
          <a:xfrm>
            <a:off x="6621462" y="1684360"/>
            <a:ext cx="5048250" cy="40308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2020"/>
              </a:lnSpc>
            </a:pPr>
            <a:r>
              <a:rPr lang="en-US" sz="1200" dirty="0">
                <a:solidFill>
                  <a:schemeClr val="bg1">
                    <a:lumMod val="50000"/>
                  </a:schemeClr>
                </a:solidFill>
                <a:latin typeface="Poppins Light" charset="0"/>
                <a:ea typeface="Poppins Light" charset="0"/>
                <a:cs typeface="Poppins Light" charset="0"/>
              </a:rPr>
              <a:t>Frequently, your initial font choice is taken out of your hands; companies often specify a typeface, companies often specify a typeface, or even a set of fonts, as part of their brand guidelines. Occasionally you’ll find a job has specific or even a set of fonts, as part of their brand guidelines. Occasionally you’ll find a job has specific requirements, such as limited room that might require a condensed face, or a lot of legal text that might require a face that’s highly legible at small sizes. However, if you find yourself.</a:t>
            </a:r>
          </a:p>
          <a:p>
            <a:pPr algn="just">
              <a:lnSpc>
                <a:spcPts val="2020"/>
              </a:lnSpc>
            </a:pPr>
            <a:endParaRPr lang="en-US" sz="1200" dirty="0">
              <a:solidFill>
                <a:schemeClr val="bg1">
                  <a:lumMod val="50000"/>
                </a:schemeClr>
              </a:solidFill>
              <a:latin typeface="Poppins Light" charset="0"/>
              <a:ea typeface="Poppins Light" charset="0"/>
              <a:cs typeface="Poppins Light" charset="0"/>
            </a:endParaRPr>
          </a:p>
          <a:p>
            <a:pPr algn="just">
              <a:lnSpc>
                <a:spcPts val="2020"/>
              </a:lnSpc>
            </a:pPr>
            <a:r>
              <a:rPr lang="en-US" sz="1200" dirty="0">
                <a:solidFill>
                  <a:schemeClr val="bg1">
                    <a:lumMod val="50000"/>
                  </a:schemeClr>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 frequently, your initial font choice is taken out of your hands; companies often specify a typeface, or even a set of fonts, as part of their brand guidelines. Occasionally you’ll find a job has specific don’t concern yourself with personality at this stage. </a:t>
            </a:r>
          </a:p>
        </p:txBody>
      </p:sp>
      <p:sp>
        <p:nvSpPr>
          <p:cNvPr id="6" name="Rectangle 48"/>
          <p:cNvSpPr>
            <a:spLocks/>
          </p:cNvSpPr>
          <p:nvPr/>
        </p:nvSpPr>
        <p:spPr bwMode="auto">
          <a:xfrm>
            <a:off x="1090612" y="555915"/>
            <a:ext cx="3420745" cy="447238"/>
          </a:xfrm>
          <a:prstGeom prst="rect">
            <a:avLst/>
          </a:prstGeom>
          <a:noFill/>
          <a:ln>
            <a:noFill/>
          </a:ln>
          <a:extLst>
            <a:ext uri="{909E8E84-426E-40dd-AFC4-6F175D3DCCD1}">
              <a14:hiddenFill xmlns:a14="http://schemas.microsoft.com/office/drawing/2010/main" xmlns:p14="http://schemas.microsoft.com/office/powerpoint/2010/main" xmlns="">
                <a:solidFill>
                  <a:srgbClr val="FFFFFF"/>
                </a:solidFill>
              </a14:hiddenFill>
            </a:ext>
            <a:ext uri="{91240B29-F687-4f45-9708-019B960494DF}">
              <a14:hiddenLine xmlns:a14="http://schemas.microsoft.com/office/drawing/2010/main" xmlns:p14="http://schemas.microsoft.com/office/powerpoint/2010/main" xmlns="" w="12700">
                <a:solidFill>
                  <a:schemeClr val="tx1"/>
                </a:solidFill>
                <a:miter lim="800000"/>
                <a:headEnd/>
                <a:tailEnd/>
              </a14:hiddenLine>
            </a:ext>
          </a:extLst>
        </p:spPr>
        <p:txBody>
          <a:bodyPr vert="horz" wrap="none" lIns="0" tIns="0" rIns="0" bIns="0" anchor="ctr" anchorCtr="0">
            <a:spAutoFit/>
          </a:bodyPr>
          <a:lstStyle/>
          <a:p>
            <a:pPr defTabSz="2286000">
              <a:lnSpc>
                <a:spcPts val="3700"/>
              </a:lnSpc>
            </a:pPr>
            <a:r>
              <a:rPr lang="en-US" sz="2700" b="1" spc="250" dirty="0">
                <a:solidFill>
                  <a:schemeClr val="tx2">
                    <a:lumMod val="75000"/>
                  </a:schemeClr>
                </a:solidFill>
                <a:latin typeface="Poppins" charset="0"/>
                <a:ea typeface="Poppins" charset="0"/>
                <a:cs typeface="Poppins" charset="0"/>
                <a:sym typeface="Bebas Neue" charset="0"/>
              </a:rPr>
              <a:t>Welcome Message !</a:t>
            </a:r>
          </a:p>
        </p:txBody>
      </p:sp>
      <p:cxnSp>
        <p:nvCxnSpPr>
          <p:cNvPr id="7" name="Straight Connector 49"/>
          <p:cNvCxnSpPr/>
          <p:nvPr/>
        </p:nvCxnSpPr>
        <p:spPr>
          <a:xfrm>
            <a:off x="1090612" y="1331453"/>
            <a:ext cx="48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Placeholder 4"/>
          <p:cNvPicPr>
            <a:picLocks noChangeAspect="1"/>
          </p:cNvPicPr>
          <p:nvPr/>
        </p:nvPicPr>
        <p:blipFill>
          <a:blip r:embed="rId3" cstate="email">
            <a:extLst>
              <a:ext uri="{28A0092B-C50C-407E-A947-70E740481C1C}">
                <a14:useLocalDpi xmlns:a14="http://schemas.microsoft.com/office/drawing/2010/main"/>
              </a:ext>
            </a:extLst>
          </a:blip>
          <a:srcRect l="21455" r="21455"/>
          <a:stretch>
            <a:fillRect/>
          </a:stretch>
        </p:blipFill>
        <p:spPr>
          <a:xfrm>
            <a:off x="2552261" y="1458453"/>
            <a:ext cx="1888452" cy="2190606"/>
          </a:xfrm>
          <a:custGeom>
            <a:avLst/>
            <a:gdLst>
              <a:gd name="connsiteX0" fmla="*/ 2147390 w 4294779"/>
              <a:gd name="connsiteY0" fmla="*/ 0 h 4981947"/>
              <a:gd name="connsiteX1" fmla="*/ 4294779 w 4294779"/>
              <a:gd name="connsiteY1" fmla="*/ 1073695 h 4981947"/>
              <a:gd name="connsiteX2" fmla="*/ 4294779 w 4294779"/>
              <a:gd name="connsiteY2" fmla="*/ 3908252 h 4981947"/>
              <a:gd name="connsiteX3" fmla="*/ 2147390 w 4294779"/>
              <a:gd name="connsiteY3" fmla="*/ 4981947 h 4981947"/>
              <a:gd name="connsiteX4" fmla="*/ 0 w 4294779"/>
              <a:gd name="connsiteY4" fmla="*/ 3908252 h 4981947"/>
              <a:gd name="connsiteX5" fmla="*/ 0 w 4294779"/>
              <a:gd name="connsiteY5" fmla="*/ 1073695 h 498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779" h="4981947">
                <a:moveTo>
                  <a:pt x="2147390" y="0"/>
                </a:moveTo>
                <a:lnTo>
                  <a:pt x="4294779" y="1073695"/>
                </a:lnTo>
                <a:lnTo>
                  <a:pt x="4294779" y="3908252"/>
                </a:lnTo>
                <a:lnTo>
                  <a:pt x="2147390" y="4981947"/>
                </a:lnTo>
                <a:lnTo>
                  <a:pt x="0" y="3908252"/>
                </a:lnTo>
                <a:lnTo>
                  <a:pt x="0" y="1073695"/>
                </a:lnTo>
                <a:close/>
              </a:path>
            </a:pathLst>
          </a:custGeom>
        </p:spPr>
      </p:pic>
      <p:grpSp>
        <p:nvGrpSpPr>
          <p:cNvPr id="12" name="组合 11"/>
          <p:cNvGrpSpPr/>
          <p:nvPr/>
        </p:nvGrpSpPr>
        <p:grpSpPr>
          <a:xfrm>
            <a:off x="10228109" y="96798"/>
            <a:ext cx="1860704" cy="496292"/>
            <a:chOff x="10063856" y="172796"/>
            <a:chExt cx="1860704" cy="496292"/>
          </a:xfrm>
        </p:grpSpPr>
        <p:sp>
          <p:nvSpPr>
            <p:cNvPr id="13" name="Rectangle 37"/>
            <p:cNvSpPr/>
            <p:nvPr/>
          </p:nvSpPr>
          <p:spPr>
            <a:xfrm>
              <a:off x="10605949" y="623369"/>
              <a:ext cx="776519"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Tree>
    <p:extLst>
      <p:ext uri="{BB962C8B-B14F-4D97-AF65-F5344CB8AC3E}">
        <p14:creationId xmlns:p14="http://schemas.microsoft.com/office/powerpoint/2010/main" val="17629439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50" fill="hold"/>
                                        <p:tgtEl>
                                          <p:spTgt spid="2"/>
                                        </p:tgtEl>
                                        <p:attrNameLst>
                                          <p:attrName>ppt_x</p:attrName>
                                        </p:attrNameLst>
                                      </p:cBhvr>
                                      <p:tavLst>
                                        <p:tav tm="0">
                                          <p:val>
                                            <p:strVal val="#ppt_x"/>
                                          </p:val>
                                        </p:tav>
                                        <p:tav tm="100000">
                                          <p:val>
                                            <p:strVal val="#ppt_x"/>
                                          </p:val>
                                        </p:tav>
                                      </p:tavLst>
                                    </p:anim>
                                    <p:anim calcmode="lin" valueType="num">
                                      <p:cBhvr additive="base">
                                        <p:cTn id="13" dur="25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250" fill="hold"/>
                                        <p:tgtEl>
                                          <p:spTgt spid="4"/>
                                        </p:tgtEl>
                                        <p:attrNameLst>
                                          <p:attrName>ppt_x</p:attrName>
                                        </p:attrNameLst>
                                      </p:cBhvr>
                                      <p:tavLst>
                                        <p:tav tm="0">
                                          <p:val>
                                            <p:strVal val="#ppt_x"/>
                                          </p:val>
                                        </p:tav>
                                        <p:tav tm="100000">
                                          <p:val>
                                            <p:strVal val="#ppt_x"/>
                                          </p:val>
                                        </p:tav>
                                      </p:tavLst>
                                    </p:anim>
                                    <p:anim calcmode="lin" valueType="num">
                                      <p:cBhvr additive="base">
                                        <p:cTn id="23" dur="25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50" fill="hold"/>
                                        <p:tgtEl>
                                          <p:spTgt spid="5"/>
                                        </p:tgtEl>
                                        <p:attrNameLst>
                                          <p:attrName>ppt_x</p:attrName>
                                        </p:attrNameLst>
                                      </p:cBhvr>
                                      <p:tavLst>
                                        <p:tav tm="0">
                                          <p:val>
                                            <p:strVal val="#ppt_x"/>
                                          </p:val>
                                        </p:tav>
                                        <p:tav tm="100000">
                                          <p:val>
                                            <p:strVal val="#ppt_x"/>
                                          </p:val>
                                        </p:tav>
                                      </p:tavLst>
                                    </p:anim>
                                    <p:anim calcmode="lin" valueType="num">
                                      <p:cBhvr additive="base">
                                        <p:cTn id="28" dur="25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250" fill="hold"/>
                                        <p:tgtEl>
                                          <p:spTgt spid="6"/>
                                        </p:tgtEl>
                                        <p:attrNameLst>
                                          <p:attrName>ppt_x</p:attrName>
                                        </p:attrNameLst>
                                      </p:cBhvr>
                                      <p:tavLst>
                                        <p:tav tm="0">
                                          <p:val>
                                            <p:strVal val="#ppt_x"/>
                                          </p:val>
                                        </p:tav>
                                        <p:tav tm="100000">
                                          <p:val>
                                            <p:strVal val="#ppt_x"/>
                                          </p:val>
                                        </p:tav>
                                      </p:tavLst>
                                    </p:anim>
                                    <p:anim calcmode="lin" valueType="num">
                                      <p:cBhvr additive="base">
                                        <p:cTn id="33" dur="25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250" fill="hold"/>
                                        <p:tgtEl>
                                          <p:spTgt spid="7"/>
                                        </p:tgtEl>
                                        <p:attrNameLst>
                                          <p:attrName>ppt_x</p:attrName>
                                        </p:attrNameLst>
                                      </p:cBhvr>
                                      <p:tavLst>
                                        <p:tav tm="0">
                                          <p:val>
                                            <p:strVal val="#ppt_x"/>
                                          </p:val>
                                        </p:tav>
                                        <p:tav tm="100000">
                                          <p:val>
                                            <p:strVal val="#ppt_x"/>
                                          </p:val>
                                        </p:tav>
                                      </p:tavLst>
                                    </p:anim>
                                    <p:anim calcmode="lin" valueType="num">
                                      <p:cBhvr additive="base">
                                        <p:cTn id="38" dur="25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250" fill="hold"/>
                                        <p:tgtEl>
                                          <p:spTgt spid="8"/>
                                        </p:tgtEl>
                                        <p:attrNameLst>
                                          <p:attrName>ppt_x</p:attrName>
                                        </p:attrNameLst>
                                      </p:cBhvr>
                                      <p:tavLst>
                                        <p:tav tm="0">
                                          <p:val>
                                            <p:strVal val="#ppt_x"/>
                                          </p:val>
                                        </p:tav>
                                        <p:tav tm="100000">
                                          <p:val>
                                            <p:strVal val="#ppt_x"/>
                                          </p:val>
                                        </p:tav>
                                      </p:tavLst>
                                    </p:anim>
                                    <p:anim calcmode="lin" valueType="num">
                                      <p:cBhvr additive="base">
                                        <p:cTn id="4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rot="5400000" flipH="1">
            <a:off x="810726" y="-372961"/>
            <a:ext cx="6859576" cy="7605488"/>
            <a:chOff x="8" y="-12579"/>
            <a:chExt cx="12190413" cy="6426897"/>
          </a:xfrm>
        </p:grpSpPr>
        <p:sp>
          <p:nvSpPr>
            <p:cNvPr id="97" name="矩形 96"/>
            <p:cNvSpPr/>
            <p:nvPr/>
          </p:nvSpPr>
          <p:spPr>
            <a:xfrm rot="10800000">
              <a:off x="8" y="695108"/>
              <a:ext cx="12190413" cy="5449381"/>
            </a:xfrm>
            <a:prstGeom prst="rect">
              <a:avLst/>
            </a:prstGeom>
            <a:blipFill dpi="0" rotWithShape="0">
              <a:blip r:embed="rId3">
                <a:extLst>
                  <a:ext uri="{BEBA8EAE-BF5A-486C-A8C5-ECC9F3942E4B}">
                    <a14:imgProps xmlns:a14="http://schemas.microsoft.com/office/drawing/2010/main">
                      <a14:imgLayer r:embed="rId4">
                        <a14:imgEffect>
                          <a14:sharpenSoften amount="30000"/>
                        </a14:imgEffect>
                        <a14:imgEffect>
                          <a14:brightnessContrast bright="30000" contrast="3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矩形 97"/>
            <p:cNvSpPr/>
            <p:nvPr/>
          </p:nvSpPr>
          <p:spPr>
            <a:xfrm>
              <a:off x="1014410" y="432618"/>
              <a:ext cx="10161590" cy="5981700"/>
            </a:xfrm>
            <a:prstGeom prst="rect">
              <a:avLst/>
            </a:prstGeom>
            <a:no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p:cNvGrpSpPr/>
            <p:nvPr/>
          </p:nvGrpSpPr>
          <p:grpSpPr>
            <a:xfrm>
              <a:off x="1885155" y="-12579"/>
              <a:ext cx="6987225" cy="627346"/>
              <a:chOff x="1885155" y="164403"/>
              <a:chExt cx="6987225" cy="627346"/>
            </a:xfrm>
          </p:grpSpPr>
          <p:sp>
            <p:nvSpPr>
              <p:cNvPr id="105" name="矩形 104"/>
              <p:cNvSpPr/>
              <p:nvPr/>
            </p:nvSpPr>
            <p:spPr>
              <a:xfrm>
                <a:off x="1885155" y="164403"/>
                <a:ext cx="38560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2358985" y="196153"/>
                <a:ext cx="342821"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2790031" y="165670"/>
                <a:ext cx="351473"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3229731" y="220249"/>
                <a:ext cx="5642649"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flipH="1">
              <a:off x="3332796" y="3295"/>
              <a:ext cx="6987225" cy="603250"/>
              <a:chOff x="1885156" y="164402"/>
              <a:chExt cx="6987225" cy="603250"/>
            </a:xfrm>
          </p:grpSpPr>
          <p:sp>
            <p:nvSpPr>
              <p:cNvPr id="101" name="矩形 100"/>
              <p:cNvSpPr/>
              <p:nvPr/>
            </p:nvSpPr>
            <p:spPr>
              <a:xfrm>
                <a:off x="1885156" y="164402"/>
                <a:ext cx="38560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2358985" y="196152"/>
                <a:ext cx="342821"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2790028" y="165670"/>
                <a:ext cx="351473"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3229732" y="183452"/>
                <a:ext cx="5642649"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9" name="TextBox 16"/>
          <p:cNvSpPr txBox="1"/>
          <p:nvPr/>
        </p:nvSpPr>
        <p:spPr>
          <a:xfrm>
            <a:off x="6466921" y="3083997"/>
            <a:ext cx="5301451" cy="1323439"/>
          </a:xfrm>
          <a:prstGeom prst="rect">
            <a:avLst/>
          </a:prstGeom>
          <a:noFill/>
        </p:spPr>
        <p:txBody>
          <a:bodyPr wrap="none" rtlCol="0">
            <a:spAutoFit/>
          </a:bodyPr>
          <a:lstStyle/>
          <a:p>
            <a:r>
              <a:rPr lang="en-US" sz="8000" spc="300" dirty="0">
                <a:solidFill>
                  <a:schemeClr val="bg1"/>
                </a:solidFill>
                <a:latin typeface="Lato Black" charset="0"/>
                <a:ea typeface="Lato Black" charset="0"/>
                <a:cs typeface="Lato Black" charset="0"/>
              </a:rPr>
              <a:t>B</a:t>
            </a:r>
            <a:r>
              <a:rPr lang="en-US" sz="8000" spc="300" dirty="0">
                <a:solidFill>
                  <a:schemeClr val="tx2">
                    <a:lumMod val="75000"/>
                  </a:schemeClr>
                </a:solidFill>
                <a:latin typeface="Lato Black" charset="0"/>
                <a:ea typeface="Lato Black" charset="0"/>
                <a:cs typeface="Lato Black" charset="0"/>
              </a:rPr>
              <a:t>USI</a:t>
            </a:r>
            <a:r>
              <a:rPr lang="en-US" sz="8000" b="1" spc="300" dirty="0">
                <a:solidFill>
                  <a:schemeClr val="tx2">
                    <a:lumMod val="75000"/>
                  </a:schemeClr>
                </a:solidFill>
                <a:latin typeface="Lato Black" charset="0"/>
                <a:ea typeface="Lato Black" charset="0"/>
                <a:cs typeface="Lato Black" charset="0"/>
              </a:rPr>
              <a:t>NESS</a:t>
            </a:r>
          </a:p>
        </p:txBody>
      </p:sp>
      <p:sp>
        <p:nvSpPr>
          <p:cNvPr id="110" name="TextBox 17"/>
          <p:cNvSpPr txBox="1"/>
          <p:nvPr/>
        </p:nvSpPr>
        <p:spPr>
          <a:xfrm>
            <a:off x="6463441" y="2064394"/>
            <a:ext cx="3961341" cy="1323439"/>
          </a:xfrm>
          <a:prstGeom prst="rect">
            <a:avLst/>
          </a:prstGeom>
          <a:noFill/>
        </p:spPr>
        <p:txBody>
          <a:bodyPr wrap="none" rtlCol="0">
            <a:spAutoFit/>
          </a:bodyPr>
          <a:lstStyle/>
          <a:p>
            <a:r>
              <a:rPr lang="en-US" sz="8000" b="1" spc="300" dirty="0">
                <a:solidFill>
                  <a:schemeClr val="bg1"/>
                </a:solidFill>
                <a:latin typeface="Lato Black" charset="0"/>
                <a:ea typeface="Lato Black" charset="0"/>
                <a:cs typeface="Lato Black" charset="0"/>
              </a:rPr>
              <a:t>T</a:t>
            </a:r>
            <a:r>
              <a:rPr lang="en-US" sz="8000" b="1" spc="300" dirty="0">
                <a:solidFill>
                  <a:schemeClr val="tx2">
                    <a:lumMod val="75000"/>
                  </a:schemeClr>
                </a:solidFill>
                <a:latin typeface="Lato Black" charset="0"/>
                <a:ea typeface="Lato Black" charset="0"/>
                <a:cs typeface="Lato Black" charset="0"/>
              </a:rPr>
              <a:t>HANK</a:t>
            </a:r>
            <a:endParaRPr lang="en-US" sz="8000" spc="300" dirty="0">
              <a:solidFill>
                <a:schemeClr val="tx2">
                  <a:lumMod val="75000"/>
                </a:schemeClr>
              </a:solidFill>
              <a:latin typeface="Lato Black" charset="0"/>
              <a:ea typeface="Lato Black" charset="0"/>
              <a:cs typeface="Lato Black" charset="0"/>
            </a:endParaRPr>
          </a:p>
        </p:txBody>
      </p:sp>
      <p:grpSp>
        <p:nvGrpSpPr>
          <p:cNvPr id="111" name="Group 18"/>
          <p:cNvGrpSpPr/>
          <p:nvPr/>
        </p:nvGrpSpPr>
        <p:grpSpPr>
          <a:xfrm flipV="1">
            <a:off x="7408345" y="4439186"/>
            <a:ext cx="4248850" cy="192325"/>
            <a:chOff x="6927228" y="7552706"/>
            <a:chExt cx="5016271" cy="227062"/>
          </a:xfrm>
          <a:solidFill>
            <a:schemeClr val="tx2">
              <a:lumMod val="75000"/>
            </a:schemeClr>
          </a:solidFill>
        </p:grpSpPr>
        <p:sp>
          <p:nvSpPr>
            <p:cNvPr id="112" name="Oval 19"/>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13" name="Oval 20"/>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14" name="Oval 21"/>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15" name="Oval 22"/>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16" name="Oval 23"/>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17" name="Oval 24"/>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18" name="Oval 25"/>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19" name="Oval 26"/>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0" name="Oval 27"/>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1" name="Oval 29"/>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2" name="Oval 30"/>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3" name="Oval 31"/>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4" name="Oval 32"/>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5" name="Oval 33"/>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6" name="Oval 34"/>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7" name="Oval 35"/>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8" name="Oval 36"/>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29" name="Oval 37"/>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0" name="Oval 38"/>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1" name="Oval 39"/>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2" name="Oval 40"/>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3" name="Oval 41"/>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4" name="Oval 42"/>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5" name="Oval 43"/>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6" name="Oval 44"/>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7" name="Oval 45"/>
            <p:cNvSpPr>
              <a:spLocks noChangeAspect="1"/>
            </p:cNvSpPr>
            <p:nvPr/>
          </p:nvSpPr>
          <p:spPr>
            <a:xfrm rot="18861538">
              <a:off x="9724364"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8" name="Oval 46"/>
            <p:cNvSpPr>
              <a:spLocks noChangeAspect="1"/>
            </p:cNvSpPr>
            <p:nvPr/>
          </p:nvSpPr>
          <p:spPr>
            <a:xfrm rot="18861538">
              <a:off x="9939877"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39" name="Oval 47"/>
            <p:cNvSpPr>
              <a:spLocks noChangeAspect="1"/>
            </p:cNvSpPr>
            <p:nvPr/>
          </p:nvSpPr>
          <p:spPr>
            <a:xfrm rot="18861538">
              <a:off x="10155389"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0" name="Oval 48"/>
            <p:cNvSpPr>
              <a:spLocks noChangeAspect="1"/>
            </p:cNvSpPr>
            <p:nvPr/>
          </p:nvSpPr>
          <p:spPr>
            <a:xfrm rot="18861538">
              <a:off x="10370902"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1" name="Oval 49"/>
            <p:cNvSpPr>
              <a:spLocks noChangeAspect="1"/>
            </p:cNvSpPr>
            <p:nvPr/>
          </p:nvSpPr>
          <p:spPr>
            <a:xfrm rot="18861538">
              <a:off x="10586415"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2" name="Oval 50"/>
            <p:cNvSpPr>
              <a:spLocks noChangeAspect="1"/>
            </p:cNvSpPr>
            <p:nvPr/>
          </p:nvSpPr>
          <p:spPr>
            <a:xfrm rot="18861538">
              <a:off x="10801927"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3" name="Oval 51"/>
            <p:cNvSpPr>
              <a:spLocks noChangeAspect="1"/>
            </p:cNvSpPr>
            <p:nvPr/>
          </p:nvSpPr>
          <p:spPr>
            <a:xfrm rot="18861538">
              <a:off x="11017440"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4" name="Oval 52"/>
            <p:cNvSpPr>
              <a:spLocks noChangeAspect="1"/>
            </p:cNvSpPr>
            <p:nvPr/>
          </p:nvSpPr>
          <p:spPr>
            <a:xfrm rot="18861538">
              <a:off x="11232953"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5" name="Oval 53"/>
            <p:cNvSpPr>
              <a:spLocks noChangeAspect="1"/>
            </p:cNvSpPr>
            <p:nvPr/>
          </p:nvSpPr>
          <p:spPr>
            <a:xfrm rot="18861538">
              <a:off x="11448465"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6" name="Oval 54"/>
            <p:cNvSpPr>
              <a:spLocks noChangeAspect="1"/>
            </p:cNvSpPr>
            <p:nvPr/>
          </p:nvSpPr>
          <p:spPr>
            <a:xfrm rot="18861538">
              <a:off x="11663978"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7" name="Oval 55"/>
            <p:cNvSpPr>
              <a:spLocks noChangeAspect="1"/>
            </p:cNvSpPr>
            <p:nvPr/>
          </p:nvSpPr>
          <p:spPr>
            <a:xfrm rot="18861538">
              <a:off x="11879491"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8" name="Oval 56"/>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49" name="Oval 57"/>
            <p:cNvSpPr>
              <a:spLocks noChangeAspect="1"/>
            </p:cNvSpPr>
            <p:nvPr/>
          </p:nvSpPr>
          <p:spPr>
            <a:xfrm rot="18861538">
              <a:off x="9724364"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0" name="Oval 58"/>
            <p:cNvSpPr>
              <a:spLocks noChangeAspect="1"/>
            </p:cNvSpPr>
            <p:nvPr/>
          </p:nvSpPr>
          <p:spPr>
            <a:xfrm rot="18861538">
              <a:off x="9939877"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1" name="Oval 59"/>
            <p:cNvSpPr>
              <a:spLocks noChangeAspect="1"/>
            </p:cNvSpPr>
            <p:nvPr/>
          </p:nvSpPr>
          <p:spPr>
            <a:xfrm rot="18861538">
              <a:off x="10155389"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2" name="Oval 60"/>
            <p:cNvSpPr>
              <a:spLocks noChangeAspect="1"/>
            </p:cNvSpPr>
            <p:nvPr/>
          </p:nvSpPr>
          <p:spPr>
            <a:xfrm rot="18861538">
              <a:off x="10370902"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3" name="Oval 61"/>
            <p:cNvSpPr>
              <a:spLocks noChangeAspect="1"/>
            </p:cNvSpPr>
            <p:nvPr/>
          </p:nvSpPr>
          <p:spPr>
            <a:xfrm rot="18861538">
              <a:off x="10586415"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4" name="Oval 62"/>
            <p:cNvSpPr>
              <a:spLocks noChangeAspect="1"/>
            </p:cNvSpPr>
            <p:nvPr/>
          </p:nvSpPr>
          <p:spPr>
            <a:xfrm rot="18861538">
              <a:off x="10801927"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5" name="Oval 63"/>
            <p:cNvSpPr>
              <a:spLocks noChangeAspect="1"/>
            </p:cNvSpPr>
            <p:nvPr/>
          </p:nvSpPr>
          <p:spPr>
            <a:xfrm rot="18861538">
              <a:off x="11017440"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6" name="Oval 64"/>
            <p:cNvSpPr>
              <a:spLocks noChangeAspect="1"/>
            </p:cNvSpPr>
            <p:nvPr/>
          </p:nvSpPr>
          <p:spPr>
            <a:xfrm rot="18861538">
              <a:off x="11232953"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7" name="Oval 65"/>
            <p:cNvSpPr>
              <a:spLocks noChangeAspect="1"/>
            </p:cNvSpPr>
            <p:nvPr/>
          </p:nvSpPr>
          <p:spPr>
            <a:xfrm rot="18861538">
              <a:off x="11448465"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8" name="Oval 66"/>
            <p:cNvSpPr>
              <a:spLocks noChangeAspect="1"/>
            </p:cNvSpPr>
            <p:nvPr/>
          </p:nvSpPr>
          <p:spPr>
            <a:xfrm rot="18861538">
              <a:off x="11663978"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sp>
          <p:nvSpPr>
            <p:cNvPr id="159" name="Oval 67"/>
            <p:cNvSpPr>
              <a:spLocks noChangeAspect="1"/>
            </p:cNvSpPr>
            <p:nvPr/>
          </p:nvSpPr>
          <p:spPr>
            <a:xfrm rot="18861538">
              <a:off x="11879491"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latin typeface="Lato Light" charset="0"/>
              </a:endParaRPr>
            </a:p>
          </p:txBody>
        </p:sp>
      </p:grpSp>
      <p:grpSp>
        <p:nvGrpSpPr>
          <p:cNvPr id="160" name="组合 159"/>
          <p:cNvGrpSpPr/>
          <p:nvPr/>
        </p:nvGrpSpPr>
        <p:grpSpPr>
          <a:xfrm rot="16200000">
            <a:off x="9288983" y="2581286"/>
            <a:ext cx="6878342" cy="1678261"/>
            <a:chOff x="-642802" y="5954997"/>
            <a:chExt cx="13394002" cy="3207983"/>
          </a:xfrm>
        </p:grpSpPr>
        <p:sp>
          <p:nvSpPr>
            <p:cNvPr id="161" name="Hexagon 2"/>
            <p:cNvSpPr/>
            <p:nvPr/>
          </p:nvSpPr>
          <p:spPr>
            <a:xfrm rot="5400000">
              <a:off x="9764458" y="6176237"/>
              <a:ext cx="3207982" cy="276550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162" name="Hexagon 51"/>
            <p:cNvSpPr/>
            <p:nvPr/>
          </p:nvSpPr>
          <p:spPr>
            <a:xfrm rot="5400000">
              <a:off x="6221624" y="6176238"/>
              <a:ext cx="3207982" cy="276550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163" name="Hexagon 52"/>
            <p:cNvSpPr/>
            <p:nvPr/>
          </p:nvSpPr>
          <p:spPr>
            <a:xfrm rot="5400000">
              <a:off x="2678791" y="6176237"/>
              <a:ext cx="3207982" cy="276550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164" name="Hexagon 53"/>
            <p:cNvSpPr/>
            <p:nvPr/>
          </p:nvSpPr>
          <p:spPr>
            <a:xfrm rot="5400000">
              <a:off x="-864042" y="6176237"/>
              <a:ext cx="3207982" cy="276550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grpSp>
    </p:spTree>
    <p:extLst>
      <p:ext uri="{BB962C8B-B14F-4D97-AF65-F5344CB8AC3E}">
        <p14:creationId xmlns:p14="http://schemas.microsoft.com/office/powerpoint/2010/main" val="389240425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1250" fill="hold"/>
                                        <p:tgtEl>
                                          <p:spTgt spid="96"/>
                                        </p:tgtEl>
                                        <p:attrNameLst>
                                          <p:attrName>ppt_w</p:attrName>
                                        </p:attrNameLst>
                                      </p:cBhvr>
                                      <p:tavLst>
                                        <p:tav tm="0">
                                          <p:val>
                                            <p:fltVal val="0"/>
                                          </p:val>
                                        </p:tav>
                                        <p:tav tm="100000">
                                          <p:val>
                                            <p:strVal val="#ppt_w"/>
                                          </p:val>
                                        </p:tav>
                                      </p:tavLst>
                                    </p:anim>
                                    <p:anim calcmode="lin" valueType="num">
                                      <p:cBhvr>
                                        <p:cTn id="8" dur="1250" fill="hold"/>
                                        <p:tgtEl>
                                          <p:spTgt spid="96"/>
                                        </p:tgtEl>
                                        <p:attrNameLst>
                                          <p:attrName>ppt_h</p:attrName>
                                        </p:attrNameLst>
                                      </p:cBhvr>
                                      <p:tavLst>
                                        <p:tav tm="0">
                                          <p:val>
                                            <p:fltVal val="0"/>
                                          </p:val>
                                        </p:tav>
                                        <p:tav tm="100000">
                                          <p:val>
                                            <p:strVal val="#ppt_h"/>
                                          </p:val>
                                        </p:tav>
                                      </p:tavLst>
                                    </p:anim>
                                    <p:animEffect transition="in" filter="fade">
                                      <p:cBhvr>
                                        <p:cTn id="9" dur="1250"/>
                                        <p:tgtEl>
                                          <p:spTgt spid="96"/>
                                        </p:tgtEl>
                                      </p:cBhvr>
                                    </p:animEffect>
                                  </p:childTnLst>
                                </p:cTn>
                              </p:par>
                            </p:childTnLst>
                          </p:cTn>
                        </p:par>
                        <p:par>
                          <p:cTn id="10" fill="hold">
                            <p:stCondLst>
                              <p:cond delay="1250"/>
                            </p:stCondLst>
                            <p:childTnLst>
                              <p:par>
                                <p:cTn id="11" presetID="22" presetClass="entr" presetSubtype="8" fill="hold" grpId="0" nodeType="after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wipe(left)">
                                      <p:cBhvr>
                                        <p:cTn id="13" dur="750"/>
                                        <p:tgtEl>
                                          <p:spTgt spid="11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wipe(right)">
                                      <p:cBhvr>
                                        <p:cTn id="16" dur="750"/>
                                        <p:tgtEl>
                                          <p:spTgt spid="109"/>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111"/>
                                        </p:tgtEl>
                                        <p:attrNameLst>
                                          <p:attrName>style.visibility</p:attrName>
                                        </p:attrNameLst>
                                      </p:cBhvr>
                                      <p:to>
                                        <p:strVal val="visible"/>
                                      </p:to>
                                    </p:set>
                                    <p:animEffect transition="in" filter="fade">
                                      <p:cBhvr>
                                        <p:cTn id="20" dur="750"/>
                                        <p:tgtEl>
                                          <p:spTgt spid="111"/>
                                        </p:tgtEl>
                                      </p:cBhvr>
                                    </p:animEffect>
                                    <p:anim calcmode="lin" valueType="num">
                                      <p:cBhvr>
                                        <p:cTn id="21" dur="750" fill="hold"/>
                                        <p:tgtEl>
                                          <p:spTgt spid="111"/>
                                        </p:tgtEl>
                                        <p:attrNameLst>
                                          <p:attrName>ppt_x</p:attrName>
                                        </p:attrNameLst>
                                      </p:cBhvr>
                                      <p:tavLst>
                                        <p:tav tm="0">
                                          <p:val>
                                            <p:strVal val="#ppt_x"/>
                                          </p:val>
                                        </p:tav>
                                        <p:tav tm="100000">
                                          <p:val>
                                            <p:strVal val="#ppt_x"/>
                                          </p:val>
                                        </p:tav>
                                      </p:tavLst>
                                    </p:anim>
                                    <p:anim calcmode="lin" valueType="num">
                                      <p:cBhvr>
                                        <p:cTn id="22" dur="750" fill="hold"/>
                                        <p:tgtEl>
                                          <p:spTgt spid="111"/>
                                        </p:tgtEl>
                                        <p:attrNameLst>
                                          <p:attrName>ppt_y</p:attrName>
                                        </p:attrNameLst>
                                      </p:cBhvr>
                                      <p:tavLst>
                                        <p:tav tm="0">
                                          <p:val>
                                            <p:strVal val="#ppt_y+.1"/>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60"/>
                                        </p:tgtEl>
                                        <p:attrNameLst>
                                          <p:attrName>style.visibility</p:attrName>
                                        </p:attrNameLst>
                                      </p:cBhvr>
                                      <p:to>
                                        <p:strVal val="visible"/>
                                      </p:to>
                                    </p:set>
                                    <p:anim calcmode="lin" valueType="num">
                                      <p:cBhvr additive="base">
                                        <p:cTn id="25" dur="750" fill="hold"/>
                                        <p:tgtEl>
                                          <p:spTgt spid="160"/>
                                        </p:tgtEl>
                                        <p:attrNameLst>
                                          <p:attrName>ppt_x</p:attrName>
                                        </p:attrNameLst>
                                      </p:cBhvr>
                                      <p:tavLst>
                                        <p:tav tm="0">
                                          <p:val>
                                            <p:strVal val="0-#ppt_w/2"/>
                                          </p:val>
                                        </p:tav>
                                        <p:tav tm="100000">
                                          <p:val>
                                            <p:strVal val="#ppt_x"/>
                                          </p:val>
                                        </p:tav>
                                      </p:tavLst>
                                    </p:anim>
                                    <p:anim calcmode="lin" valueType="num">
                                      <p:cBhvr additive="base">
                                        <p:cTn id="26" dur="750" fill="hold"/>
                                        <p:tgtEl>
                                          <p:spTgt spid="1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553347" y="2430258"/>
            <a:ext cx="5109091" cy="2103510"/>
            <a:chOff x="747631" y="2473800"/>
            <a:chExt cx="5109091" cy="2103510"/>
          </a:xfrm>
        </p:grpSpPr>
        <p:sp>
          <p:nvSpPr>
            <p:cNvPr id="48" name="文本框 2"/>
            <p:cNvSpPr txBox="1"/>
            <p:nvPr/>
          </p:nvSpPr>
          <p:spPr>
            <a:xfrm>
              <a:off x="885778" y="2473800"/>
              <a:ext cx="1368300" cy="523220"/>
            </a:xfrm>
            <a:prstGeom prst="rect">
              <a:avLst/>
            </a:prstGeom>
            <a:solidFill>
              <a:schemeClr val="accent1"/>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49" name="文本框 10"/>
            <p:cNvSpPr txBox="1"/>
            <p:nvPr/>
          </p:nvSpPr>
          <p:spPr>
            <a:xfrm>
              <a:off x="935850" y="423875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50" name="文本框 12"/>
            <p:cNvSpPr txBox="1"/>
            <p:nvPr/>
          </p:nvSpPr>
          <p:spPr>
            <a:xfrm>
              <a:off x="747631"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51" name="矩形 50"/>
            <p:cNvSpPr/>
            <p:nvPr/>
          </p:nvSpPr>
          <p:spPr>
            <a:xfrm>
              <a:off x="873078" y="40607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2" name="TextBox 23"/>
          <p:cNvSpPr txBox="1"/>
          <p:nvPr/>
        </p:nvSpPr>
        <p:spPr>
          <a:xfrm>
            <a:off x="6606473" y="4984155"/>
            <a:ext cx="4070692" cy="1200329"/>
          </a:xfrm>
          <a:prstGeom prst="rect">
            <a:avLst/>
          </a:prstGeom>
          <a:noFill/>
        </p:spPr>
        <p:txBody>
          <a:bodyPr wrap="square" rtlCol="0">
            <a:spAutoFit/>
          </a:bodyPr>
          <a:lstStyle/>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800" dirty="0">
              <a:solidFill>
                <a:schemeClr val="bg1">
                  <a:lumMod val="75000"/>
                </a:schemeClr>
              </a:solidFill>
              <a:latin typeface="微软雅黑" pitchFamily="34" charset="-122"/>
              <a:ea typeface="微软雅黑" pitchFamily="34" charset="-122"/>
            </a:endParaRPr>
          </a:p>
          <a:p>
            <a:r>
              <a:rPr lang="en-US" altLang="zh-CN" sz="800" dirty="0">
                <a:solidFill>
                  <a:schemeClr val="bg1">
                    <a:lumMod val="75000"/>
                  </a:schemeClr>
                </a:solidFill>
                <a:latin typeface="微软雅黑" pitchFamily="34" charset="-122"/>
                <a:ea typeface="微软雅黑" pitchFamily="34" charset="-122"/>
              </a:rPr>
              <a:t>Your content to play here, or through your copy, </a:t>
            </a:r>
          </a:p>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p>
        </p:txBody>
      </p:sp>
      <p:sp>
        <p:nvSpPr>
          <p:cNvPr id="20" name="矩形 19"/>
          <p:cNvSpPr/>
          <p:nvPr/>
        </p:nvSpPr>
        <p:spPr>
          <a:xfrm flipH="1">
            <a:off x="1043928" y="1700037"/>
            <a:ext cx="5208158" cy="4460408"/>
          </a:xfrm>
          <a:prstGeom prst="rect">
            <a:avLst/>
          </a:prstGeom>
          <a:blipFill dpi="0" rotWithShape="1">
            <a:blip r:embed="rId3">
              <a:extLst>
                <a:ext uri="{BEBA8EAE-BF5A-486C-A8C5-ECC9F3942E4B}">
                  <a14:imgProps xmlns:a14="http://schemas.microsoft.com/office/drawing/2010/main">
                    <a14:imgLayer r:embed="rId4">
                      <a14:imgEffect>
                        <a14:sharpenSoften amount="30000"/>
                      </a14:imgEffect>
                      <a14:imgEffect>
                        <a14:brightnessContrast bright="18000" contrast="25000"/>
                      </a14:imgEffect>
                    </a14:imgLayer>
                  </a14:imgProps>
                </a:ext>
              </a:extLst>
            </a:blip>
            <a:srcRect/>
            <a:tile tx="-381000" ty="762000" sx="28000" sy="28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rot="5400000">
            <a:off x="1209320" y="357887"/>
            <a:ext cx="4177333" cy="5110638"/>
            <a:chOff x="1014410" y="146868"/>
            <a:chExt cx="10161590" cy="6267450"/>
          </a:xfrm>
        </p:grpSpPr>
        <p:sp>
          <p:nvSpPr>
            <p:cNvPr id="22" name="矩形 21"/>
            <p:cNvSpPr/>
            <p:nvPr/>
          </p:nvSpPr>
          <p:spPr>
            <a:xfrm>
              <a:off x="1014410" y="432618"/>
              <a:ext cx="10161590" cy="5981700"/>
            </a:xfrm>
            <a:prstGeom prst="rect">
              <a:avLst/>
            </a:prstGeom>
            <a:no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880882" y="146868"/>
              <a:ext cx="1260624" cy="603248"/>
              <a:chOff x="1880882" y="323850"/>
              <a:chExt cx="1260624" cy="603248"/>
            </a:xfrm>
          </p:grpSpPr>
          <p:sp>
            <p:nvSpPr>
              <p:cNvPr id="24" name="矩形 23"/>
              <p:cNvSpPr/>
              <p:nvPr/>
            </p:nvSpPr>
            <p:spPr>
              <a:xfrm>
                <a:off x="1880882" y="323850"/>
                <a:ext cx="31306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50699" y="355598"/>
                <a:ext cx="278318"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90032" y="325120"/>
                <a:ext cx="35147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矩形 26"/>
          <p:cNvSpPr/>
          <p:nvPr/>
        </p:nvSpPr>
        <p:spPr>
          <a:xfrm>
            <a:off x="1400969" y="865031"/>
            <a:ext cx="1814122"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b="1" dirty="0">
                <a:solidFill>
                  <a:schemeClr val="tx2">
                    <a:lumMod val="75000"/>
                  </a:schemeClr>
                </a:solidFill>
                <a:latin typeface="微软雅黑" pitchFamily="34" charset="-122"/>
                <a:ea typeface="微软雅黑" pitchFamily="34" charset="-122"/>
              </a:rPr>
              <a:t>ONE</a:t>
            </a:r>
            <a:endParaRPr lang="zh-CN" altLang="en-US" sz="1100" b="1" dirty="0">
              <a:solidFill>
                <a:schemeClr val="tx2">
                  <a:lumMod val="75000"/>
                </a:schemeClr>
              </a:solidFill>
              <a:latin typeface="微软雅黑" pitchFamily="34" charset="-122"/>
              <a:ea typeface="微软雅黑" pitchFamily="34" charset="-122"/>
            </a:endParaRPr>
          </a:p>
        </p:txBody>
      </p:sp>
      <p:grpSp>
        <p:nvGrpSpPr>
          <p:cNvPr id="28" name="组合 27"/>
          <p:cNvGrpSpPr/>
          <p:nvPr/>
        </p:nvGrpSpPr>
        <p:grpSpPr>
          <a:xfrm>
            <a:off x="0" y="6442565"/>
            <a:ext cx="12190413" cy="2422802"/>
            <a:chOff x="-642802" y="5954997"/>
            <a:chExt cx="13394002" cy="3207983"/>
          </a:xfrm>
        </p:grpSpPr>
        <p:sp>
          <p:nvSpPr>
            <p:cNvPr id="29" name="Hexagon 2"/>
            <p:cNvSpPr/>
            <p:nvPr/>
          </p:nvSpPr>
          <p:spPr>
            <a:xfrm rot="5400000">
              <a:off x="9764458" y="6176237"/>
              <a:ext cx="3207982" cy="276550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0" name="Hexagon 51"/>
            <p:cNvSpPr/>
            <p:nvPr/>
          </p:nvSpPr>
          <p:spPr>
            <a:xfrm rot="5400000">
              <a:off x="6221624" y="6176238"/>
              <a:ext cx="3207982" cy="276550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1" name="Hexagon 52"/>
            <p:cNvSpPr/>
            <p:nvPr/>
          </p:nvSpPr>
          <p:spPr>
            <a:xfrm rot="5400000">
              <a:off x="2678791" y="6176237"/>
              <a:ext cx="3207982" cy="276550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2" name="Hexagon 53"/>
            <p:cNvSpPr/>
            <p:nvPr/>
          </p:nvSpPr>
          <p:spPr>
            <a:xfrm rot="5400000">
              <a:off x="-864042" y="6176237"/>
              <a:ext cx="3207982" cy="276550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grpSp>
    </p:spTree>
    <p:extLst>
      <p:ext uri="{BB962C8B-B14F-4D97-AF65-F5344CB8AC3E}">
        <p14:creationId xmlns:p14="http://schemas.microsoft.com/office/powerpoint/2010/main" val="336702027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1750"/>
                                        <p:tgtEl>
                                          <p:spTgt spid="21"/>
                                        </p:tgtEl>
                                      </p:cBhvr>
                                    </p:animEffect>
                                  </p:childTnLst>
                                </p:cTn>
                              </p:par>
                            </p:childTnLst>
                          </p:cTn>
                        </p:par>
                        <p:par>
                          <p:cTn id="13" fill="hold">
                            <p:stCondLst>
                              <p:cond delay="1750"/>
                            </p:stCondLst>
                            <p:childTnLst>
                              <p:par>
                                <p:cTn id="14" presetID="42"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750"/>
                                        <p:tgtEl>
                                          <p:spTgt spid="27"/>
                                        </p:tgtEl>
                                      </p:cBhvr>
                                    </p:animEffect>
                                    <p:anim calcmode="lin" valueType="num">
                                      <p:cBhvr>
                                        <p:cTn id="17" dur="750" fill="hold"/>
                                        <p:tgtEl>
                                          <p:spTgt spid="27"/>
                                        </p:tgtEl>
                                        <p:attrNameLst>
                                          <p:attrName>ppt_x</p:attrName>
                                        </p:attrNameLst>
                                      </p:cBhvr>
                                      <p:tavLst>
                                        <p:tav tm="0">
                                          <p:val>
                                            <p:strVal val="#ppt_x"/>
                                          </p:val>
                                        </p:tav>
                                        <p:tav tm="100000">
                                          <p:val>
                                            <p:strVal val="#ppt_x"/>
                                          </p:val>
                                        </p:tav>
                                      </p:tavLst>
                                    </p:anim>
                                    <p:anim calcmode="lin" valueType="num">
                                      <p:cBhvr>
                                        <p:cTn id="18" dur="75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750"/>
                                        <p:tgtEl>
                                          <p:spTgt spid="47"/>
                                        </p:tgtEl>
                                      </p:cBhvr>
                                    </p:animEffect>
                                  </p:childTnLst>
                                </p:cTn>
                              </p:par>
                            </p:childTnLst>
                          </p:cTn>
                        </p:par>
                        <p:par>
                          <p:cTn id="23" fill="hold">
                            <p:stCondLst>
                              <p:cond delay="3250"/>
                            </p:stCondLst>
                            <p:childTnLst>
                              <p:par>
                                <p:cTn id="24" presetID="22" presetClass="entr" presetSubtype="8" fill="hold" grpId="0" nodeType="afterEffect">
                                  <p:stCondLst>
                                    <p:cond delay="17"/>
                                  </p:stCondLst>
                                  <p:iterate type="lt">
                                    <p:tmPct val="30000"/>
                                  </p:iterate>
                                  <p:childTnLst>
                                    <p:set>
                                      <p:cBhvr>
                                        <p:cTn id="25" dur="1" fill="hold">
                                          <p:stCondLst>
                                            <p:cond delay="0"/>
                                          </p:stCondLst>
                                        </p:cTn>
                                        <p:tgtEl>
                                          <p:spTgt spid="52"/>
                                        </p:tgtEl>
                                        <p:attrNameLst>
                                          <p:attrName>style.visibility</p:attrName>
                                        </p:attrNameLst>
                                      </p:cBhvr>
                                      <p:to>
                                        <p:strVal val="visible"/>
                                      </p:to>
                                    </p:set>
                                    <p:animEffect transition="in" filter="wipe(left)">
                                      <p:cBhvr>
                                        <p:cTn id="26" dur="10"/>
                                        <p:tgtEl>
                                          <p:spTgt spid="52"/>
                                        </p:tgtEl>
                                      </p:cBhvr>
                                    </p:animEffect>
                                  </p:childTnLst>
                                </p:cTn>
                              </p:par>
                            </p:childTnLst>
                          </p:cTn>
                        </p:par>
                        <p:par>
                          <p:cTn id="27" fill="hold">
                            <p:stCondLst>
                              <p:cond delay="4972"/>
                            </p:stCondLst>
                            <p:childTnLst>
                              <p:par>
                                <p:cTn id="28" presetID="2" presetClass="entr" presetSubtype="1"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20"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104707" y="0"/>
            <a:ext cx="6085705" cy="6859588"/>
          </a:xfrm>
          <a:prstGeom prst="rect">
            <a:avLst/>
          </a:prstGeom>
          <a:blipFill dpi="0" rotWithShape="1">
            <a:blip r:embed="rId3">
              <a:extLst>
                <a:ext uri="{BEBA8EAE-BF5A-486C-A8C5-ECC9F3942E4B}">
                  <a14:imgProps xmlns:a14="http://schemas.microsoft.com/office/drawing/2010/main">
                    <a14:imgLayer r:embed="rId4">
                      <a14:imgEffect>
                        <a14:brightnessContrast bright="19000" contrast="41000"/>
                      </a14:imgEffect>
                    </a14:imgLayer>
                  </a14:imgProps>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04708" y="0"/>
            <a:ext cx="6085705" cy="6859588"/>
          </a:xfrm>
          <a:prstGeom prst="rect">
            <a:avLst/>
          </a:pr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6209" y="96798"/>
            <a:ext cx="1860704" cy="496292"/>
            <a:chOff x="10063856" y="172796"/>
            <a:chExt cx="1860704" cy="496292"/>
          </a:xfrm>
        </p:grpSpPr>
        <p:sp>
          <p:nvSpPr>
            <p:cNvPr id="3" name="Rectangle 37"/>
            <p:cNvSpPr/>
            <p:nvPr/>
          </p:nvSpPr>
          <p:spPr>
            <a:xfrm>
              <a:off x="10605949" y="623369"/>
              <a:ext cx="776519"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6" name="TextBox 4"/>
          <p:cNvSpPr txBox="1"/>
          <p:nvPr/>
        </p:nvSpPr>
        <p:spPr>
          <a:xfrm>
            <a:off x="858606" y="1477550"/>
            <a:ext cx="4588436" cy="1200329"/>
          </a:xfrm>
          <a:prstGeom prst="rect">
            <a:avLst/>
          </a:prstGeom>
          <a:noFill/>
        </p:spPr>
        <p:txBody>
          <a:bodyPr wrap="none" rtlCol="0">
            <a:spAutoFit/>
          </a:bodyPr>
          <a:lstStyle/>
          <a:p>
            <a:r>
              <a:rPr lang="en-US" sz="3600" b="1" dirty="0">
                <a:solidFill>
                  <a:schemeClr val="tx2">
                    <a:lumMod val="75000"/>
                  </a:schemeClr>
                </a:solidFill>
                <a:latin typeface="Lato Black" charset="0"/>
                <a:ea typeface="Lato Black" charset="0"/>
                <a:cs typeface="Lato Black" charset="0"/>
              </a:rPr>
              <a:t>Left Image</a:t>
            </a:r>
          </a:p>
          <a:p>
            <a:r>
              <a:rPr lang="en-US" sz="3600" b="1" dirty="0">
                <a:solidFill>
                  <a:schemeClr val="tx2">
                    <a:lumMod val="75000"/>
                  </a:schemeClr>
                </a:solidFill>
                <a:latin typeface="Lato Black" charset="0"/>
                <a:ea typeface="Lato Black" charset="0"/>
                <a:cs typeface="Lato Black" charset="0"/>
              </a:rPr>
              <a:t>About our Company</a:t>
            </a:r>
          </a:p>
        </p:txBody>
      </p:sp>
      <p:sp>
        <p:nvSpPr>
          <p:cNvPr id="7" name="TextBox 6"/>
          <p:cNvSpPr txBox="1"/>
          <p:nvPr/>
        </p:nvSpPr>
        <p:spPr>
          <a:xfrm>
            <a:off x="805357" y="2904318"/>
            <a:ext cx="4805256" cy="3188547"/>
          </a:xfrm>
          <a:prstGeom prst="rect">
            <a:avLst/>
          </a:prstGeom>
          <a:noFill/>
        </p:spPr>
        <p:txBody>
          <a:bodyPr wrap="square" lIns="109710" tIns="54855" rIns="109710" bIns="54855" rtlCol="0">
            <a:spAutoFit/>
          </a:bodyPr>
          <a:lstStyle/>
          <a:p>
            <a:pPr algn="just">
              <a:lnSpc>
                <a:spcPts val="2020"/>
              </a:lnSpc>
            </a:pPr>
            <a:r>
              <a:rPr lang="en-US" sz="1300" dirty="0">
                <a:solidFill>
                  <a:schemeClr val="bg1">
                    <a:lumMod val="50000"/>
                  </a:schemeClr>
                </a:solidFill>
                <a:latin typeface="Lato Light" charset="0"/>
                <a:ea typeface="Lato Light" charset="0"/>
                <a:cs typeface="Lato Light" charset="0"/>
              </a:rPr>
              <a:t>Over the course of the last decade, however, we seem to have reached a general agreement that creativity involves the production of novel, useful products words, the production of something original and worthwhile. Authors have diverged dramatically in their precise definitions.</a:t>
            </a:r>
          </a:p>
          <a:p>
            <a:pPr algn="just">
              <a:lnSpc>
                <a:spcPts val="2020"/>
              </a:lnSpc>
            </a:pPr>
            <a:endParaRPr lang="en-US" sz="1300" dirty="0">
              <a:solidFill>
                <a:schemeClr val="bg1">
                  <a:lumMod val="50000"/>
                </a:schemeClr>
              </a:solidFill>
              <a:latin typeface="Lato Light" charset="0"/>
              <a:ea typeface="Lato Light" charset="0"/>
              <a:cs typeface="Lato Light" charset="0"/>
            </a:endParaRPr>
          </a:p>
          <a:p>
            <a:pPr algn="just">
              <a:lnSpc>
                <a:spcPts val="2020"/>
              </a:lnSpc>
            </a:pPr>
            <a:r>
              <a:rPr lang="en-US" sz="1300" dirty="0">
                <a:solidFill>
                  <a:schemeClr val="bg1">
                    <a:lumMod val="50000"/>
                  </a:schemeClr>
                </a:solidFill>
                <a:latin typeface="Lato Light" charset="0"/>
                <a:ea typeface="Lato Light" charset="0"/>
                <a:cs typeface="Lato Light" charset="0"/>
              </a:rPr>
              <a:t>Beyond these general commonalities reckons that over a hundred different analyses can be found in the literature. As an illustration, one definition given described it as a process of becoming sensitive to problems, deficiencies, gaps in knowledge, missing elements, disharmonies, and so on identifying the difficulty searching for solutions.</a:t>
            </a:r>
          </a:p>
        </p:txBody>
      </p:sp>
      <p:grpSp>
        <p:nvGrpSpPr>
          <p:cNvPr id="13" name="组合 12"/>
          <p:cNvGrpSpPr/>
          <p:nvPr/>
        </p:nvGrpSpPr>
        <p:grpSpPr>
          <a:xfrm>
            <a:off x="7846206" y="1612974"/>
            <a:ext cx="3087000" cy="3522867"/>
            <a:chOff x="7846206" y="1612974"/>
            <a:chExt cx="3087000" cy="3522867"/>
          </a:xfrm>
        </p:grpSpPr>
        <p:sp>
          <p:nvSpPr>
            <p:cNvPr id="10" name="Rectangle 1"/>
            <p:cNvSpPr/>
            <p:nvPr/>
          </p:nvSpPr>
          <p:spPr>
            <a:xfrm>
              <a:off x="7846206" y="1612974"/>
              <a:ext cx="3087000" cy="3522867"/>
            </a:xfrm>
            <a:prstGeom prst="rect">
              <a:avLst/>
            </a:prstGeom>
            <a:no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 name="Subtitle 2"/>
            <p:cNvSpPr txBox="1">
              <a:spLocks/>
            </p:cNvSpPr>
            <p:nvPr/>
          </p:nvSpPr>
          <p:spPr>
            <a:xfrm>
              <a:off x="8119844" y="3372332"/>
              <a:ext cx="2579247" cy="1110052"/>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bg1"/>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a:t>
              </a:r>
            </a:p>
          </p:txBody>
        </p:sp>
        <p:sp>
          <p:nvSpPr>
            <p:cNvPr id="12" name="TextBox 19"/>
            <p:cNvSpPr txBox="1"/>
            <p:nvPr/>
          </p:nvSpPr>
          <p:spPr>
            <a:xfrm>
              <a:off x="8526278" y="2249448"/>
              <a:ext cx="1766381" cy="990015"/>
            </a:xfrm>
            <a:prstGeom prst="rect">
              <a:avLst/>
            </a:prstGeom>
            <a:noFill/>
          </p:spPr>
          <p:txBody>
            <a:bodyPr wrap="none" rtlCol="0" anchor="ctr" anchorCtr="0">
              <a:spAutoFit/>
            </a:bodyPr>
            <a:lstStyle/>
            <a:p>
              <a:pPr algn="ctr">
                <a:lnSpc>
                  <a:spcPts val="3529"/>
                </a:lnSpc>
              </a:pPr>
              <a:r>
                <a:rPr lang="en-US" sz="2999" b="1" spc="100" dirty="0">
                  <a:solidFill>
                    <a:schemeClr val="bg1"/>
                  </a:solidFill>
                  <a:latin typeface="Montserrat" charset="0"/>
                  <a:ea typeface="Montserrat" charset="0"/>
                  <a:cs typeface="Montserrat" charset="0"/>
                </a:rPr>
                <a:t>OUR </a:t>
              </a:r>
            </a:p>
            <a:p>
              <a:pPr algn="ctr">
                <a:lnSpc>
                  <a:spcPts val="3529"/>
                </a:lnSpc>
              </a:pPr>
              <a:r>
                <a:rPr lang="en-US" sz="2999" b="1" spc="100" dirty="0">
                  <a:solidFill>
                    <a:schemeClr val="bg1"/>
                  </a:solidFill>
                  <a:latin typeface="Montserrat" charset="0"/>
                  <a:ea typeface="Montserrat" charset="0"/>
                  <a:cs typeface="Montserrat" charset="0"/>
                </a:rPr>
                <a:t>SERVICES</a:t>
              </a:r>
            </a:p>
          </p:txBody>
        </p:sp>
      </p:grpSp>
    </p:spTree>
    <p:extLst>
      <p:ext uri="{BB962C8B-B14F-4D97-AF65-F5344CB8AC3E}">
        <p14:creationId xmlns:p14="http://schemas.microsoft.com/office/powerpoint/2010/main" val="113550270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p:nvPr/>
        </p:nvSpPr>
        <p:spPr>
          <a:xfrm>
            <a:off x="-1" y="6045"/>
            <a:ext cx="6098129" cy="6856214"/>
          </a:xfrm>
          <a:prstGeom prst="rect">
            <a:avLst/>
          </a:prstGeom>
          <a:blipFill>
            <a:blip r:embed="rId3">
              <a:extLst>
                <a:ext uri="{BEBA8EAE-BF5A-486C-A8C5-ECC9F3942E4B}">
                  <a14:imgProps xmlns:a14="http://schemas.microsoft.com/office/drawing/2010/main">
                    <a14:imgLayer r:embed="rId4">
                      <a14:imgEffect>
                        <a14:brightnessContrast bright="20000" contrast="36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Rectangle 4"/>
          <p:cNvSpPr/>
          <p:nvPr/>
        </p:nvSpPr>
        <p:spPr>
          <a:xfrm>
            <a:off x="0" y="0"/>
            <a:ext cx="6098129" cy="6856214"/>
          </a:xfrm>
          <a:prstGeom prst="rect">
            <a:avLst/>
          </a:prstGeom>
          <a:solidFill>
            <a:schemeClr val="accent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 name="Subtitle 2"/>
          <p:cNvSpPr txBox="1">
            <a:spLocks/>
          </p:cNvSpPr>
          <p:nvPr/>
        </p:nvSpPr>
        <p:spPr>
          <a:xfrm>
            <a:off x="7906520" y="5214319"/>
            <a:ext cx="3600366" cy="443202"/>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3" name="TextBox 25"/>
          <p:cNvSpPr txBox="1"/>
          <p:nvPr/>
        </p:nvSpPr>
        <p:spPr>
          <a:xfrm>
            <a:off x="7978712" y="4868242"/>
            <a:ext cx="1354858" cy="246221"/>
          </a:xfrm>
          <a:prstGeom prst="rect">
            <a:avLst/>
          </a:prstGeom>
          <a:noFill/>
        </p:spPr>
        <p:txBody>
          <a:bodyPr wrap="none" rtlCol="0" anchor="ctr" anchorCtr="0">
            <a:spAutoFit/>
          </a:bodyPr>
          <a:lstStyle/>
          <a:p>
            <a:r>
              <a:rPr lang="en-US" sz="1000" dirty="0">
                <a:solidFill>
                  <a:schemeClr val="tx2">
                    <a:lumMod val="75000"/>
                  </a:schemeClr>
                </a:solidFill>
                <a:latin typeface="Montserrat" charset="0"/>
                <a:ea typeface="Montserrat" charset="0"/>
                <a:cs typeface="Montserrat" charset="0"/>
              </a:rPr>
              <a:t>Also called investment</a:t>
            </a:r>
          </a:p>
        </p:txBody>
      </p:sp>
      <p:sp>
        <p:nvSpPr>
          <p:cNvPr id="4" name="Oval 26"/>
          <p:cNvSpPr/>
          <p:nvPr/>
        </p:nvSpPr>
        <p:spPr>
          <a:xfrm>
            <a:off x="7043976" y="4900376"/>
            <a:ext cx="560998" cy="5609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Subtitle 2"/>
          <p:cNvSpPr txBox="1">
            <a:spLocks/>
          </p:cNvSpPr>
          <p:nvPr/>
        </p:nvSpPr>
        <p:spPr>
          <a:xfrm>
            <a:off x="7906520" y="3810858"/>
            <a:ext cx="3600366" cy="443202"/>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6" name="TextBox 28"/>
          <p:cNvSpPr txBox="1"/>
          <p:nvPr/>
        </p:nvSpPr>
        <p:spPr>
          <a:xfrm>
            <a:off x="7978712" y="3464781"/>
            <a:ext cx="1354858" cy="246221"/>
          </a:xfrm>
          <a:prstGeom prst="rect">
            <a:avLst/>
          </a:prstGeom>
          <a:noFill/>
        </p:spPr>
        <p:txBody>
          <a:bodyPr wrap="none" rtlCol="0" anchor="ctr" anchorCtr="0">
            <a:spAutoFit/>
          </a:bodyPr>
          <a:lstStyle/>
          <a:p>
            <a:r>
              <a:rPr lang="en-US" sz="1000" dirty="0">
                <a:solidFill>
                  <a:schemeClr val="tx2">
                    <a:lumMod val="75000"/>
                  </a:schemeClr>
                </a:solidFill>
                <a:latin typeface="Montserrat" charset="0"/>
                <a:ea typeface="Montserrat" charset="0"/>
                <a:cs typeface="Montserrat" charset="0"/>
              </a:rPr>
              <a:t>Also called investment</a:t>
            </a:r>
          </a:p>
        </p:txBody>
      </p:sp>
      <p:sp>
        <p:nvSpPr>
          <p:cNvPr id="7" name="Oval 29"/>
          <p:cNvSpPr/>
          <p:nvPr/>
        </p:nvSpPr>
        <p:spPr>
          <a:xfrm>
            <a:off x="7043976" y="3496915"/>
            <a:ext cx="560998" cy="560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Shape 2629"/>
          <p:cNvSpPr/>
          <p:nvPr/>
        </p:nvSpPr>
        <p:spPr>
          <a:xfrm>
            <a:off x="7189597" y="3649065"/>
            <a:ext cx="279332" cy="2792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sp>
        <p:nvSpPr>
          <p:cNvPr id="9" name="Shape 2840"/>
          <p:cNvSpPr/>
          <p:nvPr/>
        </p:nvSpPr>
        <p:spPr>
          <a:xfrm>
            <a:off x="7184848" y="5053941"/>
            <a:ext cx="279255" cy="253868"/>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0" tIns="19040" rIns="19040" bIns="19040" anchor="ctr"/>
          <a:lstStyle/>
          <a:p>
            <a:pPr defTabSz="22848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99"/>
          </a:p>
        </p:txBody>
      </p:sp>
      <p:sp>
        <p:nvSpPr>
          <p:cNvPr id="10" name="TextBox 32"/>
          <p:cNvSpPr txBox="1"/>
          <p:nvPr/>
        </p:nvSpPr>
        <p:spPr>
          <a:xfrm>
            <a:off x="7951113" y="1668135"/>
            <a:ext cx="2821704" cy="1528624"/>
          </a:xfrm>
          <a:prstGeom prst="rect">
            <a:avLst/>
          </a:prstGeom>
          <a:noFill/>
        </p:spPr>
        <p:txBody>
          <a:bodyPr wrap="square" rtlCol="0" anchor="ctr" anchorCtr="0">
            <a:spAutoFit/>
          </a:bodyPr>
          <a:lstStyle/>
          <a:p>
            <a:pPr>
              <a:lnSpc>
                <a:spcPts val="2829"/>
              </a:lnSpc>
            </a:pPr>
            <a:r>
              <a:rPr lang="en-US" sz="2699" b="1" spc="100" dirty="0">
                <a:solidFill>
                  <a:schemeClr val="tx2">
                    <a:lumMod val="75000"/>
                  </a:schemeClr>
                </a:solidFill>
                <a:latin typeface="Montserrat" charset="0"/>
                <a:ea typeface="Montserrat" charset="0"/>
                <a:cs typeface="Montserrat" charset="0"/>
              </a:rPr>
              <a:t>Features</a:t>
            </a:r>
          </a:p>
          <a:p>
            <a:pPr>
              <a:lnSpc>
                <a:spcPts val="2829"/>
              </a:lnSpc>
            </a:pPr>
            <a:r>
              <a:rPr lang="en-US" sz="2699" b="1" spc="100" dirty="0">
                <a:solidFill>
                  <a:schemeClr val="tx2">
                    <a:lumMod val="75000"/>
                  </a:schemeClr>
                </a:solidFill>
                <a:latin typeface="Montserrat" charset="0"/>
                <a:ea typeface="Montserrat" charset="0"/>
                <a:cs typeface="Montserrat" charset="0"/>
              </a:rPr>
              <a:t>available </a:t>
            </a:r>
          </a:p>
          <a:p>
            <a:pPr>
              <a:lnSpc>
                <a:spcPts val="2829"/>
              </a:lnSpc>
            </a:pPr>
            <a:r>
              <a:rPr lang="en-US" sz="2699" b="1" spc="100" dirty="0">
                <a:solidFill>
                  <a:schemeClr val="tx2">
                    <a:lumMod val="75000"/>
                  </a:schemeClr>
                </a:solidFill>
                <a:latin typeface="Montserrat" charset="0"/>
                <a:ea typeface="Montserrat" charset="0"/>
                <a:cs typeface="Montserrat" charset="0"/>
              </a:rPr>
              <a:t>only at</a:t>
            </a:r>
          </a:p>
          <a:p>
            <a:pPr>
              <a:lnSpc>
                <a:spcPts val="2829"/>
              </a:lnSpc>
            </a:pPr>
            <a:r>
              <a:rPr lang="en-US" sz="2699" b="1" spc="100" dirty="0">
                <a:solidFill>
                  <a:schemeClr val="tx2">
                    <a:lumMod val="75000"/>
                  </a:schemeClr>
                </a:solidFill>
                <a:latin typeface="Montserrat" charset="0"/>
                <a:ea typeface="Montserrat" charset="0"/>
                <a:cs typeface="Montserrat" charset="0"/>
              </a:rPr>
              <a:t>the store </a:t>
            </a:r>
          </a:p>
        </p:txBody>
      </p:sp>
      <p:grpSp>
        <p:nvGrpSpPr>
          <p:cNvPr id="20" name="组合 19"/>
          <p:cNvGrpSpPr/>
          <p:nvPr/>
        </p:nvGrpSpPr>
        <p:grpSpPr>
          <a:xfrm>
            <a:off x="1505564" y="1661100"/>
            <a:ext cx="3087000" cy="3522867"/>
            <a:chOff x="1505564" y="1661100"/>
            <a:chExt cx="3087000" cy="3522867"/>
          </a:xfrm>
        </p:grpSpPr>
        <p:sp>
          <p:nvSpPr>
            <p:cNvPr id="13" name="Rectangle 1"/>
            <p:cNvSpPr/>
            <p:nvPr/>
          </p:nvSpPr>
          <p:spPr>
            <a:xfrm>
              <a:off x="1505564" y="1661100"/>
              <a:ext cx="3087000" cy="3522867"/>
            </a:xfrm>
            <a:prstGeom prst="rect">
              <a:avLst/>
            </a:prstGeom>
            <a:no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Subtitle 2"/>
            <p:cNvSpPr txBox="1">
              <a:spLocks/>
            </p:cNvSpPr>
            <p:nvPr/>
          </p:nvSpPr>
          <p:spPr>
            <a:xfrm>
              <a:off x="1779202" y="3420458"/>
              <a:ext cx="2579247" cy="1110052"/>
            </a:xfrm>
            <a:prstGeom prst="rect">
              <a:avLst/>
            </a:prstGeom>
          </p:spPr>
          <p:txBody>
            <a:bodyPr vert="horz" wrap="square" lIns="108717" tIns="54358" rIns="108717" bIns="5435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325"/>
                </a:lnSpc>
              </a:pPr>
              <a:r>
                <a:rPr lang="en-US" sz="850" dirty="0">
                  <a:solidFill>
                    <a:schemeClr val="bg1"/>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a:t>
              </a:r>
            </a:p>
          </p:txBody>
        </p:sp>
        <p:sp>
          <p:nvSpPr>
            <p:cNvPr id="15" name="TextBox 19"/>
            <p:cNvSpPr txBox="1"/>
            <p:nvPr/>
          </p:nvSpPr>
          <p:spPr>
            <a:xfrm>
              <a:off x="2185636" y="2297574"/>
              <a:ext cx="1766381" cy="990015"/>
            </a:xfrm>
            <a:prstGeom prst="rect">
              <a:avLst/>
            </a:prstGeom>
            <a:noFill/>
          </p:spPr>
          <p:txBody>
            <a:bodyPr wrap="none" rtlCol="0" anchor="ctr" anchorCtr="0">
              <a:spAutoFit/>
            </a:bodyPr>
            <a:lstStyle/>
            <a:p>
              <a:pPr algn="ctr">
                <a:lnSpc>
                  <a:spcPts val="3529"/>
                </a:lnSpc>
              </a:pPr>
              <a:r>
                <a:rPr lang="en-US" sz="2999" b="1" spc="100" dirty="0">
                  <a:solidFill>
                    <a:schemeClr val="bg1"/>
                  </a:solidFill>
                  <a:latin typeface="Montserrat" charset="0"/>
                  <a:ea typeface="Montserrat" charset="0"/>
                  <a:cs typeface="Montserrat" charset="0"/>
                </a:rPr>
                <a:t>OUR </a:t>
              </a:r>
            </a:p>
            <a:p>
              <a:pPr algn="ctr">
                <a:lnSpc>
                  <a:spcPts val="3529"/>
                </a:lnSpc>
              </a:pPr>
              <a:r>
                <a:rPr lang="en-US" sz="2999" b="1" spc="100" dirty="0">
                  <a:solidFill>
                    <a:schemeClr val="bg1"/>
                  </a:solidFill>
                  <a:latin typeface="Montserrat" charset="0"/>
                  <a:ea typeface="Montserrat" charset="0"/>
                  <a:cs typeface="Montserrat" charset="0"/>
                </a:rPr>
                <a:t>SERVICES</a:t>
              </a:r>
            </a:p>
          </p:txBody>
        </p:sp>
      </p:grpSp>
      <p:grpSp>
        <p:nvGrpSpPr>
          <p:cNvPr id="16" name="组合 15"/>
          <p:cNvGrpSpPr/>
          <p:nvPr/>
        </p:nvGrpSpPr>
        <p:grpSpPr>
          <a:xfrm>
            <a:off x="10228109" y="96798"/>
            <a:ext cx="1860704" cy="496292"/>
            <a:chOff x="10063856" y="172796"/>
            <a:chExt cx="1860704" cy="496292"/>
          </a:xfrm>
        </p:grpSpPr>
        <p:sp>
          <p:nvSpPr>
            <p:cNvPr id="17" name="Rectangle 37"/>
            <p:cNvSpPr/>
            <p:nvPr/>
          </p:nvSpPr>
          <p:spPr>
            <a:xfrm>
              <a:off x="10605949" y="623369"/>
              <a:ext cx="776519"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8"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Tree>
    <p:extLst>
      <p:ext uri="{BB962C8B-B14F-4D97-AF65-F5344CB8AC3E}">
        <p14:creationId xmlns:p14="http://schemas.microsoft.com/office/powerpoint/2010/main" val="359505816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1000"/>
                                        <p:tgtEl>
                                          <p:spTgt spid="9"/>
                                        </p:tgtEl>
                                      </p:cBhvr>
                                    </p:animEffect>
                                    <p:anim calcmode="lin" valueType="num">
                                      <p:cBhvr>
                                        <p:cTn id="63" dur="1000" fill="hold"/>
                                        <p:tgtEl>
                                          <p:spTgt spid="9"/>
                                        </p:tgtEl>
                                        <p:attrNameLst>
                                          <p:attrName>ppt_x</p:attrName>
                                        </p:attrNameLst>
                                      </p:cBhvr>
                                      <p:tavLst>
                                        <p:tav tm="0">
                                          <p:val>
                                            <p:strVal val="#ppt_x"/>
                                          </p:val>
                                        </p:tav>
                                        <p:tav tm="100000">
                                          <p:val>
                                            <p:strVal val="#ppt_x"/>
                                          </p:val>
                                        </p:tav>
                                      </p:tavLst>
                                    </p:anim>
                                    <p:anim calcmode="lin" valueType="num">
                                      <p:cBhvr>
                                        <p:cTn id="64" dur="10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1000"/>
                                        <p:tgtEl>
                                          <p:spTgt spid="10"/>
                                        </p:tgtEl>
                                      </p:cBhvr>
                                    </p:animEffect>
                                    <p:anim calcmode="lin" valueType="num">
                                      <p:cBhvr>
                                        <p:cTn id="68" dur="1000" fill="hold"/>
                                        <p:tgtEl>
                                          <p:spTgt spid="10"/>
                                        </p:tgtEl>
                                        <p:attrNameLst>
                                          <p:attrName>ppt_x</p:attrName>
                                        </p:attrNameLst>
                                      </p:cBhvr>
                                      <p:tavLst>
                                        <p:tav tm="0">
                                          <p:val>
                                            <p:strVal val="#ppt_x"/>
                                          </p:val>
                                        </p:tav>
                                        <p:tav tm="100000">
                                          <p:val>
                                            <p:strVal val="#ppt_x"/>
                                          </p:val>
                                        </p:tav>
                                      </p:tavLst>
                                    </p:anim>
                                    <p:anim calcmode="lin" valueType="num">
                                      <p:cBhvr>
                                        <p:cTn id="6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2" grpId="0" animBg="1"/>
      <p:bldP spid="2" grpId="0"/>
      <p:bldP spid="3" grpId="0"/>
      <p:bldP spid="4" grpId="0" animBg="1"/>
      <p:bldP spid="5" grpId="0"/>
      <p:bldP spid="6" grpId="0"/>
      <p:bldP spid="7" grpId="0" animBg="1"/>
      <p:bldP spid="8" grpId="0" animBg="1"/>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705600" y="1014394"/>
            <a:ext cx="1938528" cy="2652731"/>
          </a:xfrm>
          <a:prstGeom prst="rect">
            <a:avLst/>
          </a:prstGeom>
          <a:blipFill dpi="0" rotWithShape="1">
            <a:blip r:embed="rId3"/>
            <a:srcRect/>
            <a:tile tx="0" ty="0" sx="21000" sy="21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848937" y="2771284"/>
            <a:ext cx="1938528" cy="3504982"/>
          </a:xfrm>
          <a:prstGeom prst="rect">
            <a:avLst/>
          </a:prstGeom>
          <a:blipFill dpi="0" rotWithShape="1">
            <a:blip r:embed="rId4"/>
            <a:srcRect/>
            <a:tile tx="0" ty="0" sx="10000" sy="1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714232" y="3848100"/>
            <a:ext cx="1938528" cy="2428166"/>
          </a:xfrm>
          <a:prstGeom prst="rect">
            <a:avLst/>
          </a:prstGeom>
          <a:blipFill dpi="0" rotWithShape="1">
            <a:blip r:embed="rId5"/>
            <a:srcRect/>
            <a:tile tx="0" ty="0" sx="25000" sy="2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848937" y="1014394"/>
            <a:ext cx="1938528" cy="1576654"/>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228109" y="96798"/>
            <a:ext cx="1860704" cy="496292"/>
            <a:chOff x="10063856" y="172796"/>
            <a:chExt cx="1860704" cy="496292"/>
          </a:xfrm>
        </p:grpSpPr>
        <p:sp>
          <p:nvSpPr>
            <p:cNvPr id="3" name="Rectangle 37"/>
            <p:cNvSpPr/>
            <p:nvPr/>
          </p:nvSpPr>
          <p:spPr>
            <a:xfrm>
              <a:off x="10605949" y="623369"/>
              <a:ext cx="776519"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grpSp>
        <p:nvGrpSpPr>
          <p:cNvPr id="28" name="组合 27"/>
          <p:cNvGrpSpPr/>
          <p:nvPr/>
        </p:nvGrpSpPr>
        <p:grpSpPr>
          <a:xfrm>
            <a:off x="1410870" y="1014394"/>
            <a:ext cx="4709979" cy="5223379"/>
            <a:chOff x="1410870" y="1014394"/>
            <a:chExt cx="4709979" cy="5223379"/>
          </a:xfrm>
        </p:grpSpPr>
        <p:sp>
          <p:nvSpPr>
            <p:cNvPr id="5" name="Oval 53"/>
            <p:cNvSpPr>
              <a:spLocks noChangeAspect="1"/>
            </p:cNvSpPr>
            <p:nvPr/>
          </p:nvSpPr>
          <p:spPr>
            <a:xfrm>
              <a:off x="1490662" y="5399072"/>
              <a:ext cx="513547" cy="5136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6" name="Subtitle 2"/>
            <p:cNvSpPr txBox="1">
              <a:spLocks/>
            </p:cNvSpPr>
            <p:nvPr/>
          </p:nvSpPr>
          <p:spPr>
            <a:xfrm>
              <a:off x="2102197" y="3148157"/>
              <a:ext cx="4018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300" dirty="0">
                  <a:solidFill>
                    <a:schemeClr val="tx1"/>
                  </a:solidFill>
                  <a:latin typeface="Lato Light" charset="0"/>
                  <a:ea typeface="Lato Light" charset="0"/>
                  <a:cs typeface="Lato Light" charset="0"/>
                </a:rPr>
                <a:t>Phenomenon whereby something new and somehow valuable is formed the created item</a:t>
              </a:r>
            </a:p>
          </p:txBody>
        </p:sp>
        <p:sp>
          <p:nvSpPr>
            <p:cNvPr id="7" name="TextBox 39"/>
            <p:cNvSpPr txBox="1"/>
            <p:nvPr/>
          </p:nvSpPr>
          <p:spPr>
            <a:xfrm>
              <a:off x="2160983" y="2845901"/>
              <a:ext cx="2021707" cy="261610"/>
            </a:xfrm>
            <a:prstGeom prst="rect">
              <a:avLst/>
            </a:prstGeom>
            <a:noFill/>
          </p:spPr>
          <p:txBody>
            <a:bodyPr wrap="none" rtlCol="0" anchor="ctr" anchorCtr="0">
              <a:spAutoFit/>
            </a:bodyPr>
            <a:lstStyle/>
            <a:p>
              <a:r>
                <a:rPr lang="en-US" sz="1100" b="1" dirty="0">
                  <a:solidFill>
                    <a:schemeClr val="tx2"/>
                  </a:solidFill>
                  <a:latin typeface="Lato" charset="0"/>
                  <a:ea typeface="Lato" charset="0"/>
                  <a:cs typeface="Lato" charset="0"/>
                </a:rPr>
                <a:t>OFFER AWESOME SERVICES</a:t>
              </a:r>
            </a:p>
          </p:txBody>
        </p:sp>
        <p:sp>
          <p:nvSpPr>
            <p:cNvPr id="8" name="Subtitle 2"/>
            <p:cNvSpPr txBox="1">
              <a:spLocks/>
            </p:cNvSpPr>
            <p:nvPr/>
          </p:nvSpPr>
          <p:spPr>
            <a:xfrm>
              <a:off x="2102197" y="5615004"/>
              <a:ext cx="4018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300" dirty="0">
                  <a:solidFill>
                    <a:schemeClr val="tx1"/>
                  </a:solidFill>
                  <a:latin typeface="Lato Light" charset="0"/>
                  <a:ea typeface="Lato Light" charset="0"/>
                  <a:cs typeface="Lato Light" charset="0"/>
                </a:rPr>
                <a:t>Phenomenon whereby something new and somehow valuable is formed the created item</a:t>
              </a:r>
            </a:p>
          </p:txBody>
        </p:sp>
        <p:sp>
          <p:nvSpPr>
            <p:cNvPr id="9" name="TextBox 41"/>
            <p:cNvSpPr txBox="1"/>
            <p:nvPr/>
          </p:nvSpPr>
          <p:spPr>
            <a:xfrm>
              <a:off x="2160983" y="5312748"/>
              <a:ext cx="1627369" cy="261610"/>
            </a:xfrm>
            <a:prstGeom prst="rect">
              <a:avLst/>
            </a:prstGeom>
            <a:noFill/>
          </p:spPr>
          <p:txBody>
            <a:bodyPr wrap="none" rtlCol="0" anchor="ctr" anchorCtr="0">
              <a:spAutoFit/>
            </a:bodyPr>
            <a:lstStyle/>
            <a:p>
              <a:r>
                <a:rPr lang="en-US" sz="1100" b="1" dirty="0">
                  <a:solidFill>
                    <a:schemeClr val="tx2"/>
                  </a:solidFill>
                  <a:latin typeface="Lato" charset="0"/>
                  <a:ea typeface="Lato" charset="0"/>
                  <a:cs typeface="Lato" charset="0"/>
                </a:rPr>
                <a:t>OFFER 24/7 SUPPORT</a:t>
              </a:r>
            </a:p>
          </p:txBody>
        </p:sp>
        <p:sp>
          <p:nvSpPr>
            <p:cNvPr id="10" name="Subtitle 2"/>
            <p:cNvSpPr txBox="1">
              <a:spLocks/>
            </p:cNvSpPr>
            <p:nvPr/>
          </p:nvSpPr>
          <p:spPr>
            <a:xfrm>
              <a:off x="2102197" y="4383746"/>
              <a:ext cx="401865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300" dirty="0">
                  <a:solidFill>
                    <a:schemeClr val="tx1"/>
                  </a:solidFill>
                  <a:latin typeface="Lato Light" charset="0"/>
                  <a:ea typeface="Lato Light" charset="0"/>
                  <a:cs typeface="Lato Light" charset="0"/>
                </a:rPr>
                <a:t>Phenomenon whereby something new and somehow valuable is formed the created item</a:t>
              </a:r>
            </a:p>
          </p:txBody>
        </p:sp>
        <p:sp>
          <p:nvSpPr>
            <p:cNvPr id="11" name="TextBox 50"/>
            <p:cNvSpPr txBox="1"/>
            <p:nvPr/>
          </p:nvSpPr>
          <p:spPr>
            <a:xfrm>
              <a:off x="2160983" y="4081490"/>
              <a:ext cx="2109873" cy="261610"/>
            </a:xfrm>
            <a:prstGeom prst="rect">
              <a:avLst/>
            </a:prstGeom>
            <a:noFill/>
          </p:spPr>
          <p:txBody>
            <a:bodyPr wrap="none" rtlCol="0" anchor="ctr" anchorCtr="0">
              <a:spAutoFit/>
            </a:bodyPr>
            <a:lstStyle/>
            <a:p>
              <a:r>
                <a:rPr lang="en-US" sz="1100" b="1" dirty="0">
                  <a:solidFill>
                    <a:schemeClr val="tx2"/>
                  </a:solidFill>
                  <a:latin typeface="Lato" charset="0"/>
                  <a:ea typeface="Lato" charset="0"/>
                  <a:cs typeface="Lato" charset="0"/>
                </a:rPr>
                <a:t>RELEASE CREATIVE LAYOUTS</a:t>
              </a:r>
            </a:p>
          </p:txBody>
        </p:sp>
        <p:sp>
          <p:nvSpPr>
            <p:cNvPr id="12" name="Oval 54"/>
            <p:cNvSpPr>
              <a:spLocks noChangeAspect="1"/>
            </p:cNvSpPr>
            <p:nvPr/>
          </p:nvSpPr>
          <p:spPr>
            <a:xfrm>
              <a:off x="1490662" y="4138026"/>
              <a:ext cx="513547" cy="5136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13" name="Oval 56"/>
            <p:cNvSpPr>
              <a:spLocks noChangeAspect="1"/>
            </p:cNvSpPr>
            <p:nvPr/>
          </p:nvSpPr>
          <p:spPr>
            <a:xfrm>
              <a:off x="1490662" y="2916774"/>
              <a:ext cx="513547" cy="5136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14" name="Shape 2687"/>
            <p:cNvSpPr/>
            <p:nvPr/>
          </p:nvSpPr>
          <p:spPr>
            <a:xfrm>
              <a:off x="1613425" y="303246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15" name="Shape 2783"/>
            <p:cNvSpPr/>
            <p:nvPr/>
          </p:nvSpPr>
          <p:spPr>
            <a:xfrm>
              <a:off x="1613424" y="4277959"/>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16" name="Shape 2547"/>
            <p:cNvSpPr/>
            <p:nvPr/>
          </p:nvSpPr>
          <p:spPr>
            <a:xfrm>
              <a:off x="1613424" y="55192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17" name="TextBox 17"/>
            <p:cNvSpPr txBox="1"/>
            <p:nvPr/>
          </p:nvSpPr>
          <p:spPr>
            <a:xfrm>
              <a:off x="1457397" y="1014394"/>
              <a:ext cx="3399439" cy="723267"/>
            </a:xfrm>
            <a:prstGeom prst="rect">
              <a:avLst/>
            </a:prstGeom>
            <a:noFill/>
          </p:spPr>
          <p:txBody>
            <a:bodyPr wrap="none" lIns="45711" tIns="22856" rIns="45711" bIns="22856" rtlCol="0">
              <a:spAutoFit/>
            </a:bodyPr>
            <a:lstStyle/>
            <a:p>
              <a:r>
                <a:rPr lang="en-US" sz="4400" b="1" dirty="0">
                  <a:solidFill>
                    <a:schemeClr val="tx2">
                      <a:lumMod val="75000"/>
                    </a:schemeClr>
                  </a:solidFill>
                  <a:latin typeface="Lato" charset="0"/>
                  <a:ea typeface="Lato" charset="0"/>
                  <a:cs typeface="Lato" charset="0"/>
                </a:rPr>
                <a:t>Our Services</a:t>
              </a:r>
              <a:endParaRPr lang="id-ID" sz="4400" b="1" dirty="0">
                <a:solidFill>
                  <a:schemeClr val="tx2">
                    <a:lumMod val="75000"/>
                  </a:schemeClr>
                </a:solidFill>
                <a:latin typeface="Lato" charset="0"/>
                <a:ea typeface="Lato" charset="0"/>
                <a:cs typeface="Lato" charset="0"/>
              </a:endParaRPr>
            </a:p>
          </p:txBody>
        </p:sp>
        <p:sp>
          <p:nvSpPr>
            <p:cNvPr id="18" name="Rectangle 18"/>
            <p:cNvSpPr/>
            <p:nvPr/>
          </p:nvSpPr>
          <p:spPr>
            <a:xfrm>
              <a:off x="1490662" y="2073532"/>
              <a:ext cx="776519"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endParaRPr lang="en-US" sz="900" dirty="0">
                <a:solidFill>
                  <a:schemeClr val="accent2"/>
                </a:solidFill>
                <a:latin typeface="Lato Light" charset="0"/>
              </a:endParaRPr>
            </a:p>
          </p:txBody>
        </p:sp>
        <p:sp>
          <p:nvSpPr>
            <p:cNvPr id="19" name="Subtitle 2"/>
            <p:cNvSpPr txBox="1">
              <a:spLocks/>
            </p:cNvSpPr>
            <p:nvPr/>
          </p:nvSpPr>
          <p:spPr>
            <a:xfrm>
              <a:off x="1410870" y="1622959"/>
              <a:ext cx="2773968" cy="396040"/>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en-US" sz="1550" dirty="0">
                  <a:latin typeface="Lato Light"/>
                  <a:cs typeface="Lato Light"/>
                </a:rPr>
                <a:t>Your great subtitle </a:t>
              </a:r>
              <a:r>
                <a:rPr lang="en-US" sz="1550" dirty="0">
                  <a:solidFill>
                    <a:schemeClr val="accent2"/>
                  </a:solidFill>
                  <a:latin typeface="Lato Light"/>
                  <a:cs typeface="Lato Light"/>
                </a:rPr>
                <a:t>in this line</a:t>
              </a:r>
            </a:p>
          </p:txBody>
        </p:sp>
      </p:grpSp>
    </p:spTree>
    <p:extLst>
      <p:ext uri="{BB962C8B-B14F-4D97-AF65-F5344CB8AC3E}">
        <p14:creationId xmlns:p14="http://schemas.microsoft.com/office/powerpoint/2010/main" val="217554813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ppt_x"/>
                                          </p:val>
                                        </p:tav>
                                        <p:tav tm="100000">
                                          <p:val>
                                            <p:strVal val="#ppt_x"/>
                                          </p:val>
                                        </p:tav>
                                      </p:tavLst>
                                    </p:anim>
                                    <p:anim calcmode="lin" valueType="num">
                                      <p:cBhvr additive="base">
                                        <p:cTn id="13" dur="25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250" fill="hold"/>
                                        <p:tgtEl>
                                          <p:spTgt spid="25"/>
                                        </p:tgtEl>
                                        <p:attrNameLst>
                                          <p:attrName>ppt_x</p:attrName>
                                        </p:attrNameLst>
                                      </p:cBhvr>
                                      <p:tavLst>
                                        <p:tav tm="0">
                                          <p:val>
                                            <p:strVal val="#ppt_x"/>
                                          </p:val>
                                        </p:tav>
                                        <p:tav tm="100000">
                                          <p:val>
                                            <p:strVal val="#ppt_x"/>
                                          </p:val>
                                        </p:tav>
                                      </p:tavLst>
                                    </p:anim>
                                    <p:anim calcmode="lin" valueType="num">
                                      <p:cBhvr additive="base">
                                        <p:cTn id="18" dur="25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250" fill="hold"/>
                                        <p:tgtEl>
                                          <p:spTgt spid="26"/>
                                        </p:tgtEl>
                                        <p:attrNameLst>
                                          <p:attrName>ppt_x</p:attrName>
                                        </p:attrNameLst>
                                      </p:cBhvr>
                                      <p:tavLst>
                                        <p:tav tm="0">
                                          <p:val>
                                            <p:strVal val="#ppt_x"/>
                                          </p:val>
                                        </p:tav>
                                        <p:tav tm="100000">
                                          <p:val>
                                            <p:strVal val="#ppt_x"/>
                                          </p:val>
                                        </p:tav>
                                      </p:tavLst>
                                    </p:anim>
                                    <p:anim calcmode="lin" valueType="num">
                                      <p:cBhvr additive="base">
                                        <p:cTn id="23" dur="250" fill="hold"/>
                                        <p:tgtEl>
                                          <p:spTgt spid="26"/>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4"/>
          <p:cNvSpPr>
            <a:spLocks/>
          </p:cNvSpPr>
          <p:nvPr/>
        </p:nvSpPr>
        <p:spPr bwMode="auto">
          <a:xfrm>
            <a:off x="9259223" y="4905652"/>
            <a:ext cx="1521379" cy="474489"/>
          </a:xfrm>
          <a:prstGeom prst="rect">
            <a:avLst/>
          </a:prstGeom>
          <a:noFill/>
          <a:ln>
            <a:noFill/>
          </a:ln>
          <a:extLst>
            <a:ext uri="{909E8E84-426E-40dd-AFC4-6F175D3DCCD1}">
              <a14:hiddenFill xmlns:a14="http://schemas.microsoft.com/office/drawing/2010/main" xmlns:p14="http://schemas.microsoft.com/office/powerpoint/2010/main" xmlns="">
                <a:solidFill>
                  <a:srgbClr val="FFFFFF"/>
                </a:solidFill>
              </a14:hiddenFill>
            </a:ext>
            <a:ext uri="{91240B29-F687-4f45-9708-019B960494DF}">
              <a14:hiddenLine xmlns:a14="http://schemas.microsoft.com/office/drawing/2010/main" xmlns:p14="http://schemas.microsoft.com/office/powerpoint/2010/main" xmlns="" w="12700">
                <a:solidFill>
                  <a:schemeClr val="tx1"/>
                </a:solidFill>
                <a:miter lim="800000"/>
                <a:headEnd/>
                <a:tailEnd/>
              </a14:hiddenLine>
            </a:ext>
          </a:extLst>
        </p:spPr>
        <p:txBody>
          <a:bodyPr vert="horz" wrap="none" lIns="0" tIns="0" rIns="0" bIns="0" anchor="ctr" anchorCtr="0">
            <a:spAutoFit/>
          </a:bodyPr>
          <a:lstStyle/>
          <a:p>
            <a:pPr algn="ctr" defTabSz="2286000">
              <a:lnSpc>
                <a:spcPts val="3700"/>
              </a:lnSpc>
            </a:pPr>
            <a:r>
              <a:rPr lang="en-US" sz="1200" b="1" spc="400" dirty="0">
                <a:solidFill>
                  <a:schemeClr val="bg1">
                    <a:lumMod val="50000"/>
                  </a:schemeClr>
                </a:solidFill>
                <a:latin typeface="Lato Black" charset="0"/>
                <a:ea typeface="Lato Black" charset="0"/>
                <a:cs typeface="Lato Black" charset="0"/>
                <a:sym typeface="Bebas Neue" charset="0"/>
              </a:rPr>
              <a:t>TIM ROLLINS</a:t>
            </a:r>
          </a:p>
        </p:txBody>
      </p:sp>
      <p:sp>
        <p:nvSpPr>
          <p:cNvPr id="34" name="TextBox 25"/>
          <p:cNvSpPr txBox="1"/>
          <p:nvPr/>
        </p:nvSpPr>
        <p:spPr>
          <a:xfrm>
            <a:off x="8824868" y="1654324"/>
            <a:ext cx="2390088" cy="3760004"/>
          </a:xfrm>
          <a:prstGeom prst="rect">
            <a:avLst/>
          </a:prstGeom>
          <a:noFill/>
        </p:spPr>
        <p:txBody>
          <a:bodyPr wrap="square" rtlCol="0">
            <a:spAutoFit/>
          </a:bodyPr>
          <a:lstStyle/>
          <a:p>
            <a:pPr algn="ctr">
              <a:lnSpc>
                <a:spcPts val="2590"/>
              </a:lnSpc>
            </a:pPr>
            <a:r>
              <a:rPr lang="en-US" sz="1900" b="1" dirty="0">
                <a:solidFill>
                  <a:schemeClr val="bg1">
                    <a:lumMod val="50000"/>
                  </a:schemeClr>
                </a:solidFill>
                <a:latin typeface="Lato" charset="0"/>
                <a:ea typeface="Lato" charset="0"/>
                <a:cs typeface="Lato" charset="0"/>
              </a:rPr>
              <a:t>The price of success is hard work, dedication to the job at hand, and the determination that whether we win or lose, we have applied the best of ourselves to the task at hand</a:t>
            </a:r>
          </a:p>
        </p:txBody>
      </p:sp>
      <p:sp>
        <p:nvSpPr>
          <p:cNvPr id="35" name="Freeform 71"/>
          <p:cNvSpPr>
            <a:spLocks noChangeArrowheads="1"/>
          </p:cNvSpPr>
          <p:nvPr/>
        </p:nvSpPr>
        <p:spPr bwMode="auto">
          <a:xfrm>
            <a:off x="11162812" y="4532376"/>
            <a:ext cx="455000" cy="337871"/>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rgbClr val="F46268"/>
          </a:solidFill>
          <a:ln>
            <a:noFill/>
          </a:ln>
          <a:effectLst/>
          <a:extLst>
            <a:ext uri="{91240B29-F687-4f45-9708-019B960494DF}">
              <a14:hiddenLine xmlns:a14="http://schemas.microsoft.com/office/drawing/2010/main" xmlns:p14="http://schemas.microsoft.com/office/powerpoint/2010/main" xmlns="" w="9525" cap="flat">
                <a:solidFill>
                  <a:srgbClr val="808080"/>
                </a:solidFill>
                <a:bevel/>
                <a:headEnd/>
                <a:tailEnd/>
              </a14:hiddenLine>
            </a:ext>
            <a:ext uri="{AF507438-7753-43e0-B8FC-AC1667EBCBE1}">
              <a14:hiddenEffects xmlns:a14="http://schemas.microsoft.com/office/drawing/2010/main" xmlns:p14="http://schemas.microsoft.com/office/powerpoint/2010/main" xmlns="">
                <a:effectLst>
                  <a:outerShdw blurRad="63500" dist="38099" dir="2700000" algn="ctr" rotWithShape="0">
                    <a:srgbClr val="000000">
                      <a:alpha val="74998"/>
                    </a:srgbClr>
                  </a:outerShdw>
                </a:effectLst>
              </a14:hiddenEffects>
            </a:ext>
          </a:extLst>
        </p:spPr>
        <p:txBody>
          <a:bodyPr wrap="none" anchor="ctr"/>
          <a:lstStyle/>
          <a:p>
            <a:endParaRPr lang="en-US" sz="900" dirty="0">
              <a:solidFill>
                <a:schemeClr val="bg1">
                  <a:lumMod val="50000"/>
                </a:schemeClr>
              </a:solidFill>
              <a:latin typeface="Lato Light" charset="0"/>
            </a:endParaRPr>
          </a:p>
        </p:txBody>
      </p:sp>
      <p:sp>
        <p:nvSpPr>
          <p:cNvPr id="36" name="Freeform 71"/>
          <p:cNvSpPr>
            <a:spLocks noChangeArrowheads="1"/>
          </p:cNvSpPr>
          <p:nvPr/>
        </p:nvSpPr>
        <p:spPr bwMode="auto">
          <a:xfrm rot="11131217">
            <a:off x="8354673" y="1485388"/>
            <a:ext cx="455000" cy="337871"/>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accent3"/>
          </a:solidFill>
          <a:ln>
            <a:noFill/>
          </a:ln>
          <a:effectLst/>
          <a:extLst>
            <a:ext uri="{91240B29-F687-4f45-9708-019B960494DF}">
              <a14:hiddenLine xmlns:a14="http://schemas.microsoft.com/office/drawing/2010/main" xmlns:p14="http://schemas.microsoft.com/office/powerpoint/2010/main" xmlns="" w="9525" cap="flat">
                <a:solidFill>
                  <a:srgbClr val="808080"/>
                </a:solidFill>
                <a:bevel/>
                <a:headEnd/>
                <a:tailEnd/>
              </a14:hiddenLine>
            </a:ext>
            <a:ext uri="{AF507438-7753-43e0-B8FC-AC1667EBCBE1}">
              <a14:hiddenEffects xmlns:a14="http://schemas.microsoft.com/office/drawing/2010/main" xmlns:p14="http://schemas.microsoft.com/office/powerpoint/2010/main" xmlns="">
                <a:effectLst>
                  <a:outerShdw blurRad="63500" dist="38099" dir="2700000" algn="ctr" rotWithShape="0">
                    <a:srgbClr val="000000">
                      <a:alpha val="74998"/>
                    </a:srgbClr>
                  </a:outerShdw>
                </a:effectLst>
              </a14:hiddenEffects>
            </a:ext>
          </a:extLst>
        </p:spPr>
        <p:txBody>
          <a:bodyPr wrap="none" anchor="ctr"/>
          <a:lstStyle/>
          <a:p>
            <a:endParaRPr lang="en-US" sz="900" dirty="0">
              <a:solidFill>
                <a:schemeClr val="bg1">
                  <a:lumMod val="50000"/>
                </a:schemeClr>
              </a:solidFill>
              <a:latin typeface="Lato Light" charset="0"/>
            </a:endParaRPr>
          </a:p>
        </p:txBody>
      </p:sp>
      <p:grpSp>
        <p:nvGrpSpPr>
          <p:cNvPr id="2" name="组合 1"/>
          <p:cNvGrpSpPr/>
          <p:nvPr/>
        </p:nvGrpSpPr>
        <p:grpSpPr>
          <a:xfrm>
            <a:off x="10228109" y="96798"/>
            <a:ext cx="1860704" cy="496292"/>
            <a:chOff x="10063856" y="172796"/>
            <a:chExt cx="1860704" cy="496292"/>
          </a:xfrm>
        </p:grpSpPr>
        <p:sp>
          <p:nvSpPr>
            <p:cNvPr id="3" name="Rectangle 37"/>
            <p:cNvSpPr/>
            <p:nvPr/>
          </p:nvSpPr>
          <p:spPr>
            <a:xfrm>
              <a:off x="10605949" y="623369"/>
              <a:ext cx="776519"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4"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38" name="Rectangle 4"/>
          <p:cNvSpPr/>
          <p:nvPr/>
        </p:nvSpPr>
        <p:spPr>
          <a:xfrm>
            <a:off x="0" y="0"/>
            <a:ext cx="7315200" cy="6856214"/>
          </a:xfrm>
          <a:prstGeom prst="rect">
            <a:avLst/>
          </a:prstGeom>
          <a:blipFill dpi="0" rotWithShape="1">
            <a:blip r:embed="rId3"/>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Tree>
    <p:extLst>
      <p:ext uri="{BB962C8B-B14F-4D97-AF65-F5344CB8AC3E}">
        <p14:creationId xmlns:p14="http://schemas.microsoft.com/office/powerpoint/2010/main" val="277698087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strVal val="#ppt_x"/>
                                          </p:val>
                                        </p:tav>
                                        <p:tav tm="100000">
                                          <p:val>
                                            <p:strVal val="#ppt_x"/>
                                          </p:val>
                                        </p:tav>
                                      </p:tavLst>
                                    </p:anim>
                                    <p:anim calcmode="lin" valueType="num">
                                      <p:cBhvr>
                                        <p:cTn id="25" dur="50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anim calcmode="lin" valueType="num">
                                      <p:cBhvr>
                                        <p:cTn id="30" dur="500" fill="hold"/>
                                        <p:tgtEl>
                                          <p:spTgt spid="35"/>
                                        </p:tgtEl>
                                        <p:attrNameLst>
                                          <p:attrName>ppt_x</p:attrName>
                                        </p:attrNameLst>
                                      </p:cBhvr>
                                      <p:tavLst>
                                        <p:tav tm="0">
                                          <p:val>
                                            <p:strVal val="#ppt_x"/>
                                          </p:val>
                                        </p:tav>
                                        <p:tav tm="100000">
                                          <p:val>
                                            <p:strVal val="#ppt_x"/>
                                          </p:val>
                                        </p:tav>
                                      </p:tavLst>
                                    </p:anim>
                                    <p:anim calcmode="lin" valueType="num">
                                      <p:cBhvr>
                                        <p:cTn id="31" dur="50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anim calcmode="lin" valueType="num">
                                      <p:cBhvr>
                                        <p:cTn id="36" dur="500" fill="hold"/>
                                        <p:tgtEl>
                                          <p:spTgt spid="36"/>
                                        </p:tgtEl>
                                        <p:attrNameLst>
                                          <p:attrName>ppt_x</p:attrName>
                                        </p:attrNameLst>
                                      </p:cBhvr>
                                      <p:tavLst>
                                        <p:tav tm="0">
                                          <p:val>
                                            <p:strVal val="#ppt_x"/>
                                          </p:val>
                                        </p:tav>
                                        <p:tav tm="100000">
                                          <p:val>
                                            <p:strVal val="#ppt_x"/>
                                          </p:val>
                                        </p:tav>
                                      </p:tavLst>
                                    </p:anim>
                                    <p:anim calcmode="lin" valueType="num">
                                      <p:cBhvr>
                                        <p:cTn id="3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animBg="1"/>
      <p:bldP spid="36" grpId="0" animBg="1"/>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4"/>
          <p:cNvSpPr/>
          <p:nvPr/>
        </p:nvSpPr>
        <p:spPr>
          <a:xfrm>
            <a:off x="6095613" y="0"/>
            <a:ext cx="6093212" cy="6856214"/>
          </a:xfrm>
          <a:prstGeom prst="rect">
            <a:avLst/>
          </a:prstGeom>
          <a:blipFill dpi="0" rotWithShape="1">
            <a:blip r:embed="rId3"/>
            <a:srcRect/>
            <a:tile tx="0" ty="0" sx="75000" sy="7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10" name="组合 9"/>
          <p:cNvGrpSpPr/>
          <p:nvPr/>
        </p:nvGrpSpPr>
        <p:grpSpPr>
          <a:xfrm>
            <a:off x="113624" y="118446"/>
            <a:ext cx="1860704" cy="496292"/>
            <a:chOff x="10063856" y="172796"/>
            <a:chExt cx="1860704" cy="496292"/>
          </a:xfrm>
        </p:grpSpPr>
        <p:sp>
          <p:nvSpPr>
            <p:cNvPr id="11" name="Rectangle 37"/>
            <p:cNvSpPr/>
            <p:nvPr/>
          </p:nvSpPr>
          <p:spPr>
            <a:xfrm>
              <a:off x="10605949" y="623369"/>
              <a:ext cx="776519"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12" name="Subtitle 2"/>
            <p:cNvSpPr txBox="1">
              <a:spLocks/>
            </p:cNvSpPr>
            <p:nvPr/>
          </p:nvSpPr>
          <p:spPr>
            <a:xfrm>
              <a:off x="10063856" y="172796"/>
              <a:ext cx="1860704" cy="369494"/>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550" dirty="0">
                  <a:latin typeface="Lato Light"/>
                  <a:cs typeface="Lato Light"/>
                </a:rPr>
                <a:t>Add your title here</a:t>
              </a:r>
              <a:endParaRPr lang="en-US" sz="1550" dirty="0">
                <a:solidFill>
                  <a:schemeClr val="accent2"/>
                </a:solidFill>
                <a:latin typeface="Lato Light"/>
                <a:cs typeface="Lato Light"/>
              </a:endParaRPr>
            </a:p>
          </p:txBody>
        </p:sp>
      </p:grpSp>
      <p:sp>
        <p:nvSpPr>
          <p:cNvPr id="16" name="Rectangle 2"/>
          <p:cNvSpPr/>
          <p:nvPr/>
        </p:nvSpPr>
        <p:spPr>
          <a:xfrm>
            <a:off x="1066795" y="1743427"/>
            <a:ext cx="3702205" cy="15834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
        <p:nvSpPr>
          <p:cNvPr id="17" name="TextBox 13"/>
          <p:cNvSpPr txBox="1"/>
          <p:nvPr/>
        </p:nvSpPr>
        <p:spPr>
          <a:xfrm>
            <a:off x="1365312" y="1979955"/>
            <a:ext cx="1562351" cy="243656"/>
          </a:xfrm>
          <a:prstGeom prst="rect">
            <a:avLst/>
          </a:prstGeom>
          <a:noFill/>
        </p:spPr>
        <p:txBody>
          <a:bodyPr wrap="none" lIns="0" tIns="0" rIns="0" bIns="0" rtlCol="0">
            <a:spAutoFit/>
          </a:bodyPr>
          <a:lstStyle/>
          <a:p>
            <a:pPr>
              <a:lnSpc>
                <a:spcPts val="1867"/>
              </a:lnSpc>
              <a:spcAft>
                <a:spcPts val="1600"/>
              </a:spcAft>
            </a:pPr>
            <a:r>
              <a:rPr lang="en-US" sz="1900" b="1" dirty="0">
                <a:solidFill>
                  <a:schemeClr val="bg1"/>
                </a:solidFill>
                <a:latin typeface="Lato" charset="0"/>
                <a:ea typeface="Lato" charset="0"/>
                <a:cs typeface="Lato" charset="0"/>
              </a:rPr>
              <a:t>Headquarters</a:t>
            </a:r>
          </a:p>
        </p:txBody>
      </p:sp>
      <p:sp>
        <p:nvSpPr>
          <p:cNvPr id="18" name="TextBox 14"/>
          <p:cNvSpPr txBox="1"/>
          <p:nvPr/>
        </p:nvSpPr>
        <p:spPr>
          <a:xfrm>
            <a:off x="1368393" y="2829648"/>
            <a:ext cx="1473160" cy="256480"/>
          </a:xfrm>
          <a:prstGeom prst="rect">
            <a:avLst/>
          </a:prstGeom>
          <a:noFill/>
        </p:spPr>
        <p:txBody>
          <a:bodyPr wrap="none" lIns="0" tIns="0" rIns="0" bIns="0" rtlCol="0">
            <a:spAutoFit/>
          </a:bodyPr>
          <a:lstStyle/>
          <a:p>
            <a:pPr>
              <a:lnSpc>
                <a:spcPts val="2017"/>
              </a:lnSpc>
            </a:pPr>
            <a:r>
              <a:rPr lang="en-US" sz="1000" b="1" dirty="0">
                <a:solidFill>
                  <a:schemeClr val="bg1"/>
                </a:solidFill>
                <a:latin typeface="Lato" charset="0"/>
                <a:ea typeface="Lato" charset="0"/>
                <a:cs typeface="Lato" charset="0"/>
              </a:rPr>
              <a:t>LOS ANGELES, CA 33336</a:t>
            </a:r>
          </a:p>
        </p:txBody>
      </p:sp>
      <p:sp>
        <p:nvSpPr>
          <p:cNvPr id="19" name="TextBox 19"/>
          <p:cNvSpPr txBox="1"/>
          <p:nvPr/>
        </p:nvSpPr>
        <p:spPr>
          <a:xfrm>
            <a:off x="1368393" y="2442577"/>
            <a:ext cx="1163780" cy="256480"/>
          </a:xfrm>
          <a:prstGeom prst="rect">
            <a:avLst/>
          </a:prstGeom>
          <a:noFill/>
        </p:spPr>
        <p:txBody>
          <a:bodyPr wrap="none" lIns="0" tIns="0" rIns="0" bIns="0" rtlCol="0">
            <a:spAutoFit/>
          </a:bodyPr>
          <a:lstStyle/>
          <a:p>
            <a:pPr>
              <a:lnSpc>
                <a:spcPts val="2017"/>
              </a:lnSpc>
            </a:pPr>
            <a:r>
              <a:rPr lang="en-US" sz="1000" b="1" dirty="0">
                <a:solidFill>
                  <a:schemeClr val="bg1"/>
                </a:solidFill>
                <a:latin typeface="Lato" charset="0"/>
                <a:ea typeface="Lato" charset="0"/>
                <a:cs typeface="Lato" charset="0"/>
              </a:rPr>
              <a:t>123 WESLAYAN DR</a:t>
            </a:r>
          </a:p>
        </p:txBody>
      </p:sp>
      <p:sp>
        <p:nvSpPr>
          <p:cNvPr id="20" name="TextBox 20"/>
          <p:cNvSpPr txBox="1"/>
          <p:nvPr/>
        </p:nvSpPr>
        <p:spPr>
          <a:xfrm>
            <a:off x="1368393" y="2639742"/>
            <a:ext cx="605935" cy="256480"/>
          </a:xfrm>
          <a:prstGeom prst="rect">
            <a:avLst/>
          </a:prstGeom>
          <a:noFill/>
        </p:spPr>
        <p:txBody>
          <a:bodyPr wrap="none" lIns="0" tIns="0" rIns="0" bIns="0" rtlCol="0">
            <a:spAutoFit/>
          </a:bodyPr>
          <a:lstStyle/>
          <a:p>
            <a:pPr>
              <a:lnSpc>
                <a:spcPts val="2017"/>
              </a:lnSpc>
            </a:pPr>
            <a:r>
              <a:rPr lang="en-US" sz="1000" b="1" dirty="0">
                <a:solidFill>
                  <a:schemeClr val="bg1"/>
                </a:solidFill>
                <a:latin typeface="Lato" charset="0"/>
                <a:ea typeface="Lato" charset="0"/>
                <a:cs typeface="Lato" charset="0"/>
              </a:rPr>
              <a:t>SUITE 305</a:t>
            </a:r>
          </a:p>
        </p:txBody>
      </p:sp>
      <p:sp>
        <p:nvSpPr>
          <p:cNvPr id="21" name="TextBox 21"/>
          <p:cNvSpPr txBox="1"/>
          <p:nvPr/>
        </p:nvSpPr>
        <p:spPr>
          <a:xfrm>
            <a:off x="2091810" y="3939348"/>
            <a:ext cx="1558119" cy="243656"/>
          </a:xfrm>
          <a:prstGeom prst="rect">
            <a:avLst/>
          </a:prstGeom>
          <a:noFill/>
        </p:spPr>
        <p:txBody>
          <a:bodyPr wrap="none" lIns="0" tIns="0" rIns="0" bIns="0" rtlCol="0">
            <a:spAutoFit/>
          </a:bodyPr>
          <a:lstStyle/>
          <a:p>
            <a:pPr>
              <a:lnSpc>
                <a:spcPts val="1867"/>
              </a:lnSpc>
              <a:spcAft>
                <a:spcPts val="1600"/>
              </a:spcAft>
            </a:pPr>
            <a:r>
              <a:rPr lang="en-US" sz="2100" b="1" spc="150" dirty="0">
                <a:solidFill>
                  <a:schemeClr val="tx2">
                    <a:lumMod val="75000"/>
                  </a:schemeClr>
                </a:solidFill>
                <a:latin typeface="Lato" charset="0"/>
                <a:ea typeface="Lato" charset="0"/>
                <a:cs typeface="Lato" charset="0"/>
              </a:rPr>
              <a:t>Contact Us</a:t>
            </a:r>
          </a:p>
        </p:txBody>
      </p:sp>
      <p:sp>
        <p:nvSpPr>
          <p:cNvPr id="22" name="Shape 2836"/>
          <p:cNvSpPr/>
          <p:nvPr/>
        </p:nvSpPr>
        <p:spPr>
          <a:xfrm>
            <a:off x="2091810" y="4468945"/>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bg1">
              <a:lumMod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Lato" charset="0"/>
              <a:ea typeface="Lato" charset="0"/>
              <a:cs typeface="Lato" charset="0"/>
            </a:endParaRPr>
          </a:p>
        </p:txBody>
      </p:sp>
      <p:sp>
        <p:nvSpPr>
          <p:cNvPr id="23" name="Shape 2872"/>
          <p:cNvSpPr/>
          <p:nvPr/>
        </p:nvSpPr>
        <p:spPr>
          <a:xfrm>
            <a:off x="2091810" y="532370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chemeClr val="bg1">
              <a:lumMod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Lato" charset="0"/>
              <a:ea typeface="Lato" charset="0"/>
              <a:cs typeface="Lato" charset="0"/>
            </a:endParaRPr>
          </a:p>
        </p:txBody>
      </p:sp>
      <p:sp>
        <p:nvSpPr>
          <p:cNvPr id="24" name="Shape 2873"/>
          <p:cNvSpPr/>
          <p:nvPr/>
        </p:nvSpPr>
        <p:spPr>
          <a:xfrm>
            <a:off x="2091810" y="485823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bg1">
              <a:lumMod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Lato" charset="0"/>
              <a:ea typeface="Lato" charset="0"/>
              <a:cs typeface="Lato" charset="0"/>
            </a:endParaRPr>
          </a:p>
        </p:txBody>
      </p:sp>
      <p:sp>
        <p:nvSpPr>
          <p:cNvPr id="25" name="Shape 2877"/>
          <p:cNvSpPr/>
          <p:nvPr/>
        </p:nvSpPr>
        <p:spPr>
          <a:xfrm>
            <a:off x="2091810" y="57891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chemeClr val="bg1">
              <a:lumMod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Lato" charset="0"/>
              <a:ea typeface="Lato" charset="0"/>
              <a:cs typeface="Lato" charset="0"/>
            </a:endParaRPr>
          </a:p>
        </p:txBody>
      </p:sp>
      <p:sp>
        <p:nvSpPr>
          <p:cNvPr id="26" name="TextBox 31"/>
          <p:cNvSpPr txBox="1"/>
          <p:nvPr/>
        </p:nvSpPr>
        <p:spPr>
          <a:xfrm>
            <a:off x="2520275" y="5323703"/>
            <a:ext cx="706925" cy="221407"/>
          </a:xfrm>
          <a:prstGeom prst="rect">
            <a:avLst/>
          </a:prstGeom>
          <a:noFill/>
        </p:spPr>
        <p:txBody>
          <a:bodyPr wrap="none" lIns="0" tIns="0" rIns="0" bIns="0" rtlCol="0">
            <a:spAutoFit/>
          </a:bodyPr>
          <a:lstStyle/>
          <a:p>
            <a:pPr>
              <a:lnSpc>
                <a:spcPts val="2017"/>
              </a:lnSpc>
            </a:pPr>
            <a:r>
              <a:rPr lang="en-US" sz="1000" b="1" dirty="0">
                <a:solidFill>
                  <a:schemeClr val="bg1">
                    <a:lumMod val="50000"/>
                  </a:schemeClr>
                </a:solidFill>
                <a:latin typeface="Lato" charset="0"/>
                <a:ea typeface="Lato" charset="0"/>
                <a:cs typeface="Lato" charset="0"/>
              </a:rPr>
              <a:t>@username</a:t>
            </a:r>
          </a:p>
        </p:txBody>
      </p:sp>
      <p:sp>
        <p:nvSpPr>
          <p:cNvPr id="27" name="TextBox 32"/>
          <p:cNvSpPr txBox="1"/>
          <p:nvPr/>
        </p:nvSpPr>
        <p:spPr>
          <a:xfrm>
            <a:off x="2520275" y="4419808"/>
            <a:ext cx="1114088" cy="221407"/>
          </a:xfrm>
          <a:prstGeom prst="rect">
            <a:avLst/>
          </a:prstGeom>
          <a:noFill/>
        </p:spPr>
        <p:txBody>
          <a:bodyPr wrap="none" lIns="0" tIns="0" rIns="0" bIns="0" rtlCol="0">
            <a:spAutoFit/>
          </a:bodyPr>
          <a:lstStyle/>
          <a:p>
            <a:pPr>
              <a:lnSpc>
                <a:spcPts val="2017"/>
              </a:lnSpc>
            </a:pPr>
            <a:r>
              <a:rPr lang="en-US" sz="1000" b="1" dirty="0">
                <a:solidFill>
                  <a:schemeClr val="bg1">
                    <a:lumMod val="50000"/>
                  </a:schemeClr>
                </a:solidFill>
                <a:latin typeface="Lato" charset="0"/>
                <a:ea typeface="Lato" charset="0"/>
                <a:cs typeface="Lato" charset="0"/>
              </a:rPr>
              <a:t>info@domain.com</a:t>
            </a:r>
          </a:p>
        </p:txBody>
      </p:sp>
      <p:sp>
        <p:nvSpPr>
          <p:cNvPr id="28" name="TextBox 33"/>
          <p:cNvSpPr txBox="1"/>
          <p:nvPr/>
        </p:nvSpPr>
        <p:spPr>
          <a:xfrm>
            <a:off x="2520275" y="5789172"/>
            <a:ext cx="706925" cy="221407"/>
          </a:xfrm>
          <a:prstGeom prst="rect">
            <a:avLst/>
          </a:prstGeom>
          <a:noFill/>
        </p:spPr>
        <p:txBody>
          <a:bodyPr wrap="none" lIns="0" tIns="0" rIns="0" bIns="0" rtlCol="0">
            <a:spAutoFit/>
          </a:bodyPr>
          <a:lstStyle/>
          <a:p>
            <a:pPr>
              <a:lnSpc>
                <a:spcPts val="2017"/>
              </a:lnSpc>
            </a:pPr>
            <a:r>
              <a:rPr lang="en-US" sz="1000" b="1" dirty="0">
                <a:solidFill>
                  <a:schemeClr val="bg1">
                    <a:lumMod val="50000"/>
                  </a:schemeClr>
                </a:solidFill>
                <a:latin typeface="Lato" charset="0"/>
                <a:ea typeface="Lato" charset="0"/>
                <a:cs typeface="Lato" charset="0"/>
              </a:rPr>
              <a:t>@username</a:t>
            </a:r>
          </a:p>
        </p:txBody>
      </p:sp>
      <p:sp>
        <p:nvSpPr>
          <p:cNvPr id="29" name="TextBox 34"/>
          <p:cNvSpPr txBox="1"/>
          <p:nvPr/>
        </p:nvSpPr>
        <p:spPr>
          <a:xfrm>
            <a:off x="2520275" y="4840452"/>
            <a:ext cx="706925" cy="221407"/>
          </a:xfrm>
          <a:prstGeom prst="rect">
            <a:avLst/>
          </a:prstGeom>
          <a:noFill/>
        </p:spPr>
        <p:txBody>
          <a:bodyPr wrap="none" lIns="0" tIns="0" rIns="0" bIns="0" rtlCol="0">
            <a:spAutoFit/>
          </a:bodyPr>
          <a:lstStyle/>
          <a:p>
            <a:pPr>
              <a:lnSpc>
                <a:spcPts val="2017"/>
              </a:lnSpc>
            </a:pPr>
            <a:r>
              <a:rPr lang="en-US" sz="1000" b="1" dirty="0">
                <a:solidFill>
                  <a:schemeClr val="bg1">
                    <a:lumMod val="50000"/>
                  </a:schemeClr>
                </a:solidFill>
                <a:latin typeface="Lato" charset="0"/>
                <a:ea typeface="Lato" charset="0"/>
                <a:cs typeface="Lato" charset="0"/>
              </a:rPr>
              <a:t>@username</a:t>
            </a:r>
          </a:p>
        </p:txBody>
      </p:sp>
      <p:sp>
        <p:nvSpPr>
          <p:cNvPr id="30" name="Shape 2935"/>
          <p:cNvSpPr/>
          <p:nvPr/>
        </p:nvSpPr>
        <p:spPr>
          <a:xfrm>
            <a:off x="3492667" y="2180846"/>
            <a:ext cx="658881" cy="658978"/>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
        <p:nvSpPr>
          <p:cNvPr id="31" name="Rectangle 40"/>
          <p:cNvSpPr/>
          <p:nvPr/>
        </p:nvSpPr>
        <p:spPr>
          <a:xfrm>
            <a:off x="981578" y="1743427"/>
            <a:ext cx="85217" cy="15834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charset="0"/>
            </a:endParaRPr>
          </a:p>
        </p:txBody>
      </p:sp>
    </p:spTree>
    <p:extLst>
      <p:ext uri="{BB962C8B-B14F-4D97-AF65-F5344CB8AC3E}">
        <p14:creationId xmlns:p14="http://schemas.microsoft.com/office/powerpoint/2010/main" val="322637821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250" fill="hold"/>
                                        <p:tgtEl>
                                          <p:spTgt spid="32"/>
                                        </p:tgtEl>
                                        <p:attrNameLst>
                                          <p:attrName>ppt_x</p:attrName>
                                        </p:attrNameLst>
                                      </p:cBhvr>
                                      <p:tavLst>
                                        <p:tav tm="0">
                                          <p:val>
                                            <p:strVal val="#ppt_x"/>
                                          </p:val>
                                        </p:tav>
                                        <p:tav tm="100000">
                                          <p:val>
                                            <p:strVal val="#ppt_x"/>
                                          </p:val>
                                        </p:tav>
                                      </p:tavLst>
                                    </p:anim>
                                    <p:anim calcmode="lin" valueType="num">
                                      <p:cBhvr additive="base">
                                        <p:cTn id="13" dur="250" fill="hold"/>
                                        <p:tgtEl>
                                          <p:spTgt spid="32"/>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ppt_x"/>
                                          </p:val>
                                        </p:tav>
                                        <p:tav tm="100000">
                                          <p:val>
                                            <p:strVal val="#ppt_x"/>
                                          </p:val>
                                        </p:tav>
                                      </p:tavLst>
                                    </p:anim>
                                    <p:anim calcmode="lin" valueType="num">
                                      <p:cBhvr additive="base">
                                        <p:cTn id="18" dur="25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ppt_x"/>
                                          </p:val>
                                        </p:tav>
                                        <p:tav tm="100000">
                                          <p:val>
                                            <p:strVal val="#ppt_x"/>
                                          </p:val>
                                        </p:tav>
                                      </p:tavLst>
                                    </p:anim>
                                    <p:anim calcmode="lin" valueType="num">
                                      <p:cBhvr additive="base">
                                        <p:cTn id="23" dur="25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250" fill="hold"/>
                                        <p:tgtEl>
                                          <p:spTgt spid="19"/>
                                        </p:tgtEl>
                                        <p:attrNameLst>
                                          <p:attrName>ppt_x</p:attrName>
                                        </p:attrNameLst>
                                      </p:cBhvr>
                                      <p:tavLst>
                                        <p:tav tm="0">
                                          <p:val>
                                            <p:strVal val="#ppt_x"/>
                                          </p:val>
                                        </p:tav>
                                        <p:tav tm="100000">
                                          <p:val>
                                            <p:strVal val="#ppt_x"/>
                                          </p:val>
                                        </p:tav>
                                      </p:tavLst>
                                    </p:anim>
                                    <p:anim calcmode="lin" valueType="num">
                                      <p:cBhvr additive="base">
                                        <p:cTn id="33" dur="25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250" fill="hold"/>
                                        <p:tgtEl>
                                          <p:spTgt spid="20"/>
                                        </p:tgtEl>
                                        <p:attrNameLst>
                                          <p:attrName>ppt_x</p:attrName>
                                        </p:attrNameLst>
                                      </p:cBhvr>
                                      <p:tavLst>
                                        <p:tav tm="0">
                                          <p:val>
                                            <p:strVal val="#ppt_x"/>
                                          </p:val>
                                        </p:tav>
                                        <p:tav tm="100000">
                                          <p:val>
                                            <p:strVal val="#ppt_x"/>
                                          </p:val>
                                        </p:tav>
                                      </p:tavLst>
                                    </p:anim>
                                    <p:anim calcmode="lin" valueType="num">
                                      <p:cBhvr additive="base">
                                        <p:cTn id="38" dur="25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250" fill="hold"/>
                                        <p:tgtEl>
                                          <p:spTgt spid="21"/>
                                        </p:tgtEl>
                                        <p:attrNameLst>
                                          <p:attrName>ppt_x</p:attrName>
                                        </p:attrNameLst>
                                      </p:cBhvr>
                                      <p:tavLst>
                                        <p:tav tm="0">
                                          <p:val>
                                            <p:strVal val="#ppt_x"/>
                                          </p:val>
                                        </p:tav>
                                        <p:tav tm="100000">
                                          <p:val>
                                            <p:strVal val="#ppt_x"/>
                                          </p:val>
                                        </p:tav>
                                      </p:tavLst>
                                    </p:anim>
                                    <p:anim calcmode="lin" valueType="num">
                                      <p:cBhvr additive="base">
                                        <p:cTn id="43" dur="250" fill="hold"/>
                                        <p:tgtEl>
                                          <p:spTgt spid="21"/>
                                        </p:tgtEl>
                                        <p:attrNameLst>
                                          <p:attrName>ppt_y</p:attrName>
                                        </p:attrNameLst>
                                      </p:cBhvr>
                                      <p:tavLst>
                                        <p:tav tm="0">
                                          <p:val>
                                            <p:strVal val="1+#ppt_h/2"/>
                                          </p:val>
                                        </p:tav>
                                        <p:tav tm="100000">
                                          <p:val>
                                            <p:strVal val="#ppt_y"/>
                                          </p:val>
                                        </p:tav>
                                      </p:tavLst>
                                    </p:anim>
                                  </p:childTnLst>
                                </p:cTn>
                              </p:par>
                            </p:childTnLst>
                          </p:cTn>
                        </p:par>
                        <p:par>
                          <p:cTn id="44" fill="hold">
                            <p:stCondLst>
                              <p:cond delay="2250"/>
                            </p:stCondLst>
                            <p:childTnLst>
                              <p:par>
                                <p:cTn id="45" presetID="2" presetClass="entr" presetSubtype="4"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250" fill="hold"/>
                                        <p:tgtEl>
                                          <p:spTgt spid="22"/>
                                        </p:tgtEl>
                                        <p:attrNameLst>
                                          <p:attrName>ppt_x</p:attrName>
                                        </p:attrNameLst>
                                      </p:cBhvr>
                                      <p:tavLst>
                                        <p:tav tm="0">
                                          <p:val>
                                            <p:strVal val="#ppt_x"/>
                                          </p:val>
                                        </p:tav>
                                        <p:tav tm="100000">
                                          <p:val>
                                            <p:strVal val="#ppt_x"/>
                                          </p:val>
                                        </p:tav>
                                      </p:tavLst>
                                    </p:anim>
                                    <p:anim calcmode="lin" valueType="num">
                                      <p:cBhvr additive="base">
                                        <p:cTn id="48" dur="25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250" fill="hold"/>
                                        <p:tgtEl>
                                          <p:spTgt spid="23"/>
                                        </p:tgtEl>
                                        <p:attrNameLst>
                                          <p:attrName>ppt_x</p:attrName>
                                        </p:attrNameLst>
                                      </p:cBhvr>
                                      <p:tavLst>
                                        <p:tav tm="0">
                                          <p:val>
                                            <p:strVal val="#ppt_x"/>
                                          </p:val>
                                        </p:tav>
                                        <p:tav tm="100000">
                                          <p:val>
                                            <p:strVal val="#ppt_x"/>
                                          </p:val>
                                        </p:tav>
                                      </p:tavLst>
                                    </p:anim>
                                    <p:anim calcmode="lin" valueType="num">
                                      <p:cBhvr additive="base">
                                        <p:cTn id="53" dur="25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2750"/>
                            </p:stCondLst>
                            <p:childTnLst>
                              <p:par>
                                <p:cTn id="55" presetID="2" presetClass="entr" presetSubtype="4"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50" fill="hold"/>
                                        <p:tgtEl>
                                          <p:spTgt spid="24"/>
                                        </p:tgtEl>
                                        <p:attrNameLst>
                                          <p:attrName>ppt_x</p:attrName>
                                        </p:attrNameLst>
                                      </p:cBhvr>
                                      <p:tavLst>
                                        <p:tav tm="0">
                                          <p:val>
                                            <p:strVal val="#ppt_x"/>
                                          </p:val>
                                        </p:tav>
                                        <p:tav tm="100000">
                                          <p:val>
                                            <p:strVal val="#ppt_x"/>
                                          </p:val>
                                        </p:tav>
                                      </p:tavLst>
                                    </p:anim>
                                    <p:anim calcmode="lin" valueType="num">
                                      <p:cBhvr additive="base">
                                        <p:cTn id="58" dur="250" fill="hold"/>
                                        <p:tgtEl>
                                          <p:spTgt spid="24"/>
                                        </p:tgtEl>
                                        <p:attrNameLst>
                                          <p:attrName>ppt_y</p:attrName>
                                        </p:attrNameLst>
                                      </p:cBhvr>
                                      <p:tavLst>
                                        <p:tav tm="0">
                                          <p:val>
                                            <p:strVal val="1+#ppt_h/2"/>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250" fill="hold"/>
                                        <p:tgtEl>
                                          <p:spTgt spid="25"/>
                                        </p:tgtEl>
                                        <p:attrNameLst>
                                          <p:attrName>ppt_x</p:attrName>
                                        </p:attrNameLst>
                                      </p:cBhvr>
                                      <p:tavLst>
                                        <p:tav tm="0">
                                          <p:val>
                                            <p:strVal val="#ppt_x"/>
                                          </p:val>
                                        </p:tav>
                                        <p:tav tm="100000">
                                          <p:val>
                                            <p:strVal val="#ppt_x"/>
                                          </p:val>
                                        </p:tav>
                                      </p:tavLst>
                                    </p:anim>
                                    <p:anim calcmode="lin" valueType="num">
                                      <p:cBhvr additive="base">
                                        <p:cTn id="63" dur="250" fill="hold"/>
                                        <p:tgtEl>
                                          <p:spTgt spid="25"/>
                                        </p:tgtEl>
                                        <p:attrNameLst>
                                          <p:attrName>ppt_y</p:attrName>
                                        </p:attrNameLst>
                                      </p:cBhvr>
                                      <p:tavLst>
                                        <p:tav tm="0">
                                          <p:val>
                                            <p:strVal val="1+#ppt_h/2"/>
                                          </p:val>
                                        </p:tav>
                                        <p:tav tm="100000">
                                          <p:val>
                                            <p:strVal val="#ppt_y"/>
                                          </p:val>
                                        </p:tav>
                                      </p:tavLst>
                                    </p:anim>
                                  </p:childTnLst>
                                </p:cTn>
                              </p:par>
                            </p:childTnLst>
                          </p:cTn>
                        </p:par>
                        <p:par>
                          <p:cTn id="64" fill="hold">
                            <p:stCondLst>
                              <p:cond delay="3250"/>
                            </p:stCondLst>
                            <p:childTnLst>
                              <p:par>
                                <p:cTn id="65" presetID="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250" fill="hold"/>
                                        <p:tgtEl>
                                          <p:spTgt spid="26"/>
                                        </p:tgtEl>
                                        <p:attrNameLst>
                                          <p:attrName>ppt_x</p:attrName>
                                        </p:attrNameLst>
                                      </p:cBhvr>
                                      <p:tavLst>
                                        <p:tav tm="0">
                                          <p:val>
                                            <p:strVal val="#ppt_x"/>
                                          </p:val>
                                        </p:tav>
                                        <p:tav tm="100000">
                                          <p:val>
                                            <p:strVal val="#ppt_x"/>
                                          </p:val>
                                        </p:tav>
                                      </p:tavLst>
                                    </p:anim>
                                    <p:anim calcmode="lin" valueType="num">
                                      <p:cBhvr additive="base">
                                        <p:cTn id="68" dur="250" fill="hold"/>
                                        <p:tgtEl>
                                          <p:spTgt spid="26"/>
                                        </p:tgtEl>
                                        <p:attrNameLst>
                                          <p:attrName>ppt_y</p:attrName>
                                        </p:attrNameLst>
                                      </p:cBhvr>
                                      <p:tavLst>
                                        <p:tav tm="0">
                                          <p:val>
                                            <p:strVal val="1+#ppt_h/2"/>
                                          </p:val>
                                        </p:tav>
                                        <p:tav tm="100000">
                                          <p:val>
                                            <p:strVal val="#ppt_y"/>
                                          </p:val>
                                        </p:tav>
                                      </p:tavLst>
                                    </p:anim>
                                  </p:childTnLst>
                                </p:cTn>
                              </p:par>
                            </p:childTnLst>
                          </p:cTn>
                        </p:par>
                        <p:par>
                          <p:cTn id="69" fill="hold">
                            <p:stCondLst>
                              <p:cond delay="3500"/>
                            </p:stCondLst>
                            <p:childTnLst>
                              <p:par>
                                <p:cTn id="70" presetID="2" presetClass="entr" presetSubtype="4"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250" fill="hold"/>
                                        <p:tgtEl>
                                          <p:spTgt spid="27"/>
                                        </p:tgtEl>
                                        <p:attrNameLst>
                                          <p:attrName>ppt_x</p:attrName>
                                        </p:attrNameLst>
                                      </p:cBhvr>
                                      <p:tavLst>
                                        <p:tav tm="0">
                                          <p:val>
                                            <p:strVal val="#ppt_x"/>
                                          </p:val>
                                        </p:tav>
                                        <p:tav tm="100000">
                                          <p:val>
                                            <p:strVal val="#ppt_x"/>
                                          </p:val>
                                        </p:tav>
                                      </p:tavLst>
                                    </p:anim>
                                    <p:anim calcmode="lin" valueType="num">
                                      <p:cBhvr additive="base">
                                        <p:cTn id="73" dur="250" fill="hold"/>
                                        <p:tgtEl>
                                          <p:spTgt spid="27"/>
                                        </p:tgtEl>
                                        <p:attrNameLst>
                                          <p:attrName>ppt_y</p:attrName>
                                        </p:attrNameLst>
                                      </p:cBhvr>
                                      <p:tavLst>
                                        <p:tav tm="0">
                                          <p:val>
                                            <p:strVal val="1+#ppt_h/2"/>
                                          </p:val>
                                        </p:tav>
                                        <p:tav tm="100000">
                                          <p:val>
                                            <p:strVal val="#ppt_y"/>
                                          </p:val>
                                        </p:tav>
                                      </p:tavLst>
                                    </p:anim>
                                  </p:childTnLst>
                                </p:cTn>
                              </p:par>
                            </p:childTnLst>
                          </p:cTn>
                        </p:par>
                        <p:par>
                          <p:cTn id="74" fill="hold">
                            <p:stCondLst>
                              <p:cond delay="3750"/>
                            </p:stCondLst>
                            <p:childTnLst>
                              <p:par>
                                <p:cTn id="75" presetID="2" presetClass="entr" presetSubtype="4"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250" fill="hold"/>
                                        <p:tgtEl>
                                          <p:spTgt spid="28"/>
                                        </p:tgtEl>
                                        <p:attrNameLst>
                                          <p:attrName>ppt_x</p:attrName>
                                        </p:attrNameLst>
                                      </p:cBhvr>
                                      <p:tavLst>
                                        <p:tav tm="0">
                                          <p:val>
                                            <p:strVal val="#ppt_x"/>
                                          </p:val>
                                        </p:tav>
                                        <p:tav tm="100000">
                                          <p:val>
                                            <p:strVal val="#ppt_x"/>
                                          </p:val>
                                        </p:tav>
                                      </p:tavLst>
                                    </p:anim>
                                    <p:anim calcmode="lin" valueType="num">
                                      <p:cBhvr additive="base">
                                        <p:cTn id="78" dur="250" fill="hold"/>
                                        <p:tgtEl>
                                          <p:spTgt spid="28"/>
                                        </p:tgtEl>
                                        <p:attrNameLst>
                                          <p:attrName>ppt_y</p:attrName>
                                        </p:attrNameLst>
                                      </p:cBhvr>
                                      <p:tavLst>
                                        <p:tav tm="0">
                                          <p:val>
                                            <p:strVal val="1+#ppt_h/2"/>
                                          </p:val>
                                        </p:tav>
                                        <p:tav tm="100000">
                                          <p:val>
                                            <p:strVal val="#ppt_y"/>
                                          </p:val>
                                        </p:tav>
                                      </p:tavLst>
                                    </p:anim>
                                  </p:childTnLst>
                                </p:cTn>
                              </p:par>
                            </p:childTnLst>
                          </p:cTn>
                        </p:par>
                        <p:par>
                          <p:cTn id="79" fill="hold">
                            <p:stCondLst>
                              <p:cond delay="4000"/>
                            </p:stCondLst>
                            <p:childTnLst>
                              <p:par>
                                <p:cTn id="80" presetID="2" presetClass="entr" presetSubtype="4"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250" fill="hold"/>
                                        <p:tgtEl>
                                          <p:spTgt spid="29"/>
                                        </p:tgtEl>
                                        <p:attrNameLst>
                                          <p:attrName>ppt_x</p:attrName>
                                        </p:attrNameLst>
                                      </p:cBhvr>
                                      <p:tavLst>
                                        <p:tav tm="0">
                                          <p:val>
                                            <p:strVal val="#ppt_x"/>
                                          </p:val>
                                        </p:tav>
                                        <p:tav tm="100000">
                                          <p:val>
                                            <p:strVal val="#ppt_x"/>
                                          </p:val>
                                        </p:tav>
                                      </p:tavLst>
                                    </p:anim>
                                    <p:anim calcmode="lin" valueType="num">
                                      <p:cBhvr additive="base">
                                        <p:cTn id="83" dur="250" fill="hold"/>
                                        <p:tgtEl>
                                          <p:spTgt spid="29"/>
                                        </p:tgtEl>
                                        <p:attrNameLst>
                                          <p:attrName>ppt_y</p:attrName>
                                        </p:attrNameLst>
                                      </p:cBhvr>
                                      <p:tavLst>
                                        <p:tav tm="0">
                                          <p:val>
                                            <p:strVal val="1+#ppt_h/2"/>
                                          </p:val>
                                        </p:tav>
                                        <p:tav tm="100000">
                                          <p:val>
                                            <p:strVal val="#ppt_y"/>
                                          </p:val>
                                        </p:tav>
                                      </p:tavLst>
                                    </p:anim>
                                  </p:childTnLst>
                                </p:cTn>
                              </p:par>
                            </p:childTnLst>
                          </p:cTn>
                        </p:par>
                        <p:par>
                          <p:cTn id="84" fill="hold">
                            <p:stCondLst>
                              <p:cond delay="4250"/>
                            </p:stCondLst>
                            <p:childTnLst>
                              <p:par>
                                <p:cTn id="85" presetID="2" presetClass="entr" presetSubtype="4"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250" fill="hold"/>
                                        <p:tgtEl>
                                          <p:spTgt spid="30"/>
                                        </p:tgtEl>
                                        <p:attrNameLst>
                                          <p:attrName>ppt_x</p:attrName>
                                        </p:attrNameLst>
                                      </p:cBhvr>
                                      <p:tavLst>
                                        <p:tav tm="0">
                                          <p:val>
                                            <p:strVal val="#ppt_x"/>
                                          </p:val>
                                        </p:tav>
                                        <p:tav tm="100000">
                                          <p:val>
                                            <p:strVal val="#ppt_x"/>
                                          </p:val>
                                        </p:tav>
                                      </p:tavLst>
                                    </p:anim>
                                    <p:anim calcmode="lin" valueType="num">
                                      <p:cBhvr additive="base">
                                        <p:cTn id="88" dur="250" fill="hold"/>
                                        <p:tgtEl>
                                          <p:spTgt spid="30"/>
                                        </p:tgtEl>
                                        <p:attrNameLst>
                                          <p:attrName>ppt_y</p:attrName>
                                        </p:attrNameLst>
                                      </p:cBhvr>
                                      <p:tavLst>
                                        <p:tav tm="0">
                                          <p:val>
                                            <p:strVal val="1+#ppt_h/2"/>
                                          </p:val>
                                        </p:tav>
                                        <p:tav tm="100000">
                                          <p:val>
                                            <p:strVal val="#ppt_y"/>
                                          </p:val>
                                        </p:tav>
                                      </p:tavLst>
                                    </p:anim>
                                  </p:childTnLst>
                                </p:cTn>
                              </p:par>
                            </p:childTnLst>
                          </p:cTn>
                        </p:par>
                        <p:par>
                          <p:cTn id="89" fill="hold">
                            <p:stCondLst>
                              <p:cond delay="4500"/>
                            </p:stCondLst>
                            <p:childTnLst>
                              <p:par>
                                <p:cTn id="90" presetID="2" presetClass="entr" presetSubtype="4"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250" fill="hold"/>
                                        <p:tgtEl>
                                          <p:spTgt spid="31"/>
                                        </p:tgtEl>
                                        <p:attrNameLst>
                                          <p:attrName>ppt_x</p:attrName>
                                        </p:attrNameLst>
                                      </p:cBhvr>
                                      <p:tavLst>
                                        <p:tav tm="0">
                                          <p:val>
                                            <p:strVal val="#ppt_x"/>
                                          </p:val>
                                        </p:tav>
                                        <p:tav tm="100000">
                                          <p:val>
                                            <p:strVal val="#ppt_x"/>
                                          </p:val>
                                        </p:tav>
                                      </p:tavLst>
                                    </p:anim>
                                    <p:anim calcmode="lin" valueType="num">
                                      <p:cBhvr additive="base">
                                        <p:cTn id="93"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6" grpId="0" animBg="1"/>
      <p:bldP spid="17" grpId="0"/>
      <p:bldP spid="18" grpId="0"/>
      <p:bldP spid="19" grpId="0"/>
      <p:bldP spid="20" grpId="0"/>
      <p:bldP spid="21" grpId="0"/>
      <p:bldP spid="22" grpId="0" animBg="1"/>
      <p:bldP spid="23" grpId="0" animBg="1"/>
      <p:bldP spid="24" grpId="0" animBg="1"/>
      <p:bldP spid="25" grpId="0" animBg="1"/>
      <p:bldP spid="26" grpId="0"/>
      <p:bldP spid="27" grpId="0"/>
      <p:bldP spid="28" grpId="0"/>
      <p:bldP spid="29" grpId="0"/>
      <p:bldP spid="30"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553347" y="2430258"/>
            <a:ext cx="5109091" cy="2103510"/>
            <a:chOff x="747631" y="2473800"/>
            <a:chExt cx="5109091" cy="2103510"/>
          </a:xfrm>
        </p:grpSpPr>
        <p:sp>
          <p:nvSpPr>
            <p:cNvPr id="48" name="文本框 2"/>
            <p:cNvSpPr txBox="1"/>
            <p:nvPr/>
          </p:nvSpPr>
          <p:spPr>
            <a:xfrm>
              <a:off x="885778" y="2473800"/>
              <a:ext cx="1368300" cy="523220"/>
            </a:xfrm>
            <a:prstGeom prst="rect">
              <a:avLst/>
            </a:prstGeom>
            <a:solidFill>
              <a:schemeClr val="accent1"/>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49" name="文本框 10"/>
            <p:cNvSpPr txBox="1"/>
            <p:nvPr/>
          </p:nvSpPr>
          <p:spPr>
            <a:xfrm>
              <a:off x="935850" y="423875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50" name="文本框 12"/>
            <p:cNvSpPr txBox="1"/>
            <p:nvPr/>
          </p:nvSpPr>
          <p:spPr>
            <a:xfrm>
              <a:off x="747631"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51" name="矩形 50"/>
            <p:cNvSpPr/>
            <p:nvPr/>
          </p:nvSpPr>
          <p:spPr>
            <a:xfrm>
              <a:off x="873078" y="40607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2" name="TextBox 23"/>
          <p:cNvSpPr txBox="1"/>
          <p:nvPr/>
        </p:nvSpPr>
        <p:spPr>
          <a:xfrm>
            <a:off x="6606473" y="4984155"/>
            <a:ext cx="4070692" cy="1200329"/>
          </a:xfrm>
          <a:prstGeom prst="rect">
            <a:avLst/>
          </a:prstGeom>
          <a:noFill/>
        </p:spPr>
        <p:txBody>
          <a:bodyPr wrap="square" rtlCol="0">
            <a:spAutoFit/>
          </a:bodyPr>
          <a:lstStyle/>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800" dirty="0">
              <a:solidFill>
                <a:schemeClr val="bg1">
                  <a:lumMod val="75000"/>
                </a:schemeClr>
              </a:solidFill>
              <a:latin typeface="微软雅黑" pitchFamily="34" charset="-122"/>
              <a:ea typeface="微软雅黑" pitchFamily="34" charset="-122"/>
            </a:endParaRPr>
          </a:p>
          <a:p>
            <a:r>
              <a:rPr lang="en-US" altLang="zh-CN" sz="800" dirty="0">
                <a:solidFill>
                  <a:schemeClr val="bg1">
                    <a:lumMod val="75000"/>
                  </a:schemeClr>
                </a:solidFill>
                <a:latin typeface="微软雅黑" pitchFamily="34" charset="-122"/>
                <a:ea typeface="微软雅黑" pitchFamily="34" charset="-122"/>
              </a:rPr>
              <a:t>Your content to play here, or through your copy, </a:t>
            </a:r>
          </a:p>
          <a:p>
            <a:r>
              <a:rPr lang="en-US" altLang="zh-CN" sz="8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800" dirty="0" err="1">
                <a:solidFill>
                  <a:schemeClr val="bg1">
                    <a:lumMod val="75000"/>
                  </a:schemeClr>
                </a:solidFill>
                <a:latin typeface="微软雅黑" pitchFamily="34" charset="-122"/>
                <a:ea typeface="微软雅黑" pitchFamily="34" charset="-122"/>
              </a:rPr>
              <a:t>aste</a:t>
            </a:r>
            <a:r>
              <a:rPr lang="en-US" altLang="zh-CN" sz="8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p>
        </p:txBody>
      </p:sp>
      <p:sp>
        <p:nvSpPr>
          <p:cNvPr id="20" name="矩形 19"/>
          <p:cNvSpPr/>
          <p:nvPr/>
        </p:nvSpPr>
        <p:spPr>
          <a:xfrm flipH="1">
            <a:off x="1043928" y="1700037"/>
            <a:ext cx="5208158" cy="4460408"/>
          </a:xfrm>
          <a:prstGeom prst="rect">
            <a:avLst/>
          </a:prstGeom>
          <a:blipFill dpi="0" rotWithShape="1">
            <a:blip r:embed="rId3">
              <a:extLst>
                <a:ext uri="{BEBA8EAE-BF5A-486C-A8C5-ECC9F3942E4B}">
                  <a14:imgProps xmlns:a14="http://schemas.microsoft.com/office/drawing/2010/main">
                    <a14:imgLayer r:embed="rId4">
                      <a14:imgEffect>
                        <a14:sharpenSoften amount="30000"/>
                      </a14:imgEffect>
                      <a14:imgEffect>
                        <a14:brightnessContrast bright="18000" contrast="25000"/>
                      </a14:imgEffect>
                    </a14:imgLayer>
                  </a14:imgProps>
                </a:ext>
              </a:extLst>
            </a:blip>
            <a:srcRect/>
            <a:tile tx="-381000" ty="762000" sx="28000" sy="28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rot="5400000">
            <a:off x="1209320" y="357887"/>
            <a:ext cx="4177333" cy="5110638"/>
            <a:chOff x="1014410" y="146868"/>
            <a:chExt cx="10161590" cy="6267450"/>
          </a:xfrm>
        </p:grpSpPr>
        <p:sp>
          <p:nvSpPr>
            <p:cNvPr id="22" name="矩形 21"/>
            <p:cNvSpPr/>
            <p:nvPr/>
          </p:nvSpPr>
          <p:spPr>
            <a:xfrm>
              <a:off x="1014410" y="432618"/>
              <a:ext cx="10161590" cy="5981700"/>
            </a:xfrm>
            <a:prstGeom prst="rect">
              <a:avLst/>
            </a:prstGeom>
            <a:no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880882" y="146868"/>
              <a:ext cx="1260624" cy="603248"/>
              <a:chOff x="1880882" y="323850"/>
              <a:chExt cx="1260624" cy="603248"/>
            </a:xfrm>
          </p:grpSpPr>
          <p:sp>
            <p:nvSpPr>
              <p:cNvPr id="24" name="矩形 23"/>
              <p:cNvSpPr/>
              <p:nvPr/>
            </p:nvSpPr>
            <p:spPr>
              <a:xfrm>
                <a:off x="1880882" y="323850"/>
                <a:ext cx="313065"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50699" y="355598"/>
                <a:ext cx="278318"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90032" y="325120"/>
                <a:ext cx="35147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矩形 26"/>
          <p:cNvSpPr/>
          <p:nvPr/>
        </p:nvSpPr>
        <p:spPr>
          <a:xfrm>
            <a:off x="1400969" y="865031"/>
            <a:ext cx="1814122"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b="1" dirty="0">
                <a:solidFill>
                  <a:schemeClr val="tx2">
                    <a:lumMod val="75000"/>
                  </a:schemeClr>
                </a:solidFill>
                <a:latin typeface="微软雅黑" pitchFamily="34" charset="-122"/>
                <a:ea typeface="微软雅黑" pitchFamily="34" charset="-122"/>
              </a:rPr>
              <a:t>TWO</a:t>
            </a:r>
            <a:endParaRPr lang="zh-CN" altLang="en-US" sz="1100" b="1" dirty="0">
              <a:solidFill>
                <a:schemeClr val="tx2">
                  <a:lumMod val="75000"/>
                </a:schemeClr>
              </a:solidFill>
              <a:latin typeface="微软雅黑" pitchFamily="34" charset="-122"/>
              <a:ea typeface="微软雅黑" pitchFamily="34" charset="-122"/>
            </a:endParaRPr>
          </a:p>
        </p:txBody>
      </p:sp>
      <p:grpSp>
        <p:nvGrpSpPr>
          <p:cNvPr id="28" name="组合 27"/>
          <p:cNvGrpSpPr/>
          <p:nvPr/>
        </p:nvGrpSpPr>
        <p:grpSpPr>
          <a:xfrm>
            <a:off x="0" y="6442565"/>
            <a:ext cx="12190413" cy="2422802"/>
            <a:chOff x="-642802" y="5954997"/>
            <a:chExt cx="13394002" cy="3207983"/>
          </a:xfrm>
        </p:grpSpPr>
        <p:sp>
          <p:nvSpPr>
            <p:cNvPr id="29" name="Hexagon 2"/>
            <p:cNvSpPr/>
            <p:nvPr/>
          </p:nvSpPr>
          <p:spPr>
            <a:xfrm rot="5400000">
              <a:off x="9764458" y="6176237"/>
              <a:ext cx="3207982" cy="276550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0" name="Hexagon 51"/>
            <p:cNvSpPr/>
            <p:nvPr/>
          </p:nvSpPr>
          <p:spPr>
            <a:xfrm rot="5400000">
              <a:off x="6221624" y="6176238"/>
              <a:ext cx="3207982" cy="276550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1" name="Hexagon 52"/>
            <p:cNvSpPr/>
            <p:nvPr/>
          </p:nvSpPr>
          <p:spPr>
            <a:xfrm rot="5400000">
              <a:off x="2678791" y="6176237"/>
              <a:ext cx="3207982" cy="276550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sp>
          <p:nvSpPr>
            <p:cNvPr id="32" name="Hexagon 53"/>
            <p:cNvSpPr/>
            <p:nvPr/>
          </p:nvSpPr>
          <p:spPr>
            <a:xfrm rot="5400000">
              <a:off x="-864042" y="6176237"/>
              <a:ext cx="3207982" cy="276550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Light" charset="0"/>
              </a:endParaRPr>
            </a:p>
          </p:txBody>
        </p:sp>
      </p:grpSp>
    </p:spTree>
    <p:extLst>
      <p:ext uri="{BB962C8B-B14F-4D97-AF65-F5344CB8AC3E}">
        <p14:creationId xmlns:p14="http://schemas.microsoft.com/office/powerpoint/2010/main" val="226689432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1750"/>
                                        <p:tgtEl>
                                          <p:spTgt spid="21"/>
                                        </p:tgtEl>
                                      </p:cBhvr>
                                    </p:animEffect>
                                  </p:childTnLst>
                                </p:cTn>
                              </p:par>
                            </p:childTnLst>
                          </p:cTn>
                        </p:par>
                        <p:par>
                          <p:cTn id="13" fill="hold">
                            <p:stCondLst>
                              <p:cond delay="1750"/>
                            </p:stCondLst>
                            <p:childTnLst>
                              <p:par>
                                <p:cTn id="14" presetID="42"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750"/>
                                        <p:tgtEl>
                                          <p:spTgt spid="27"/>
                                        </p:tgtEl>
                                      </p:cBhvr>
                                    </p:animEffect>
                                    <p:anim calcmode="lin" valueType="num">
                                      <p:cBhvr>
                                        <p:cTn id="17" dur="750" fill="hold"/>
                                        <p:tgtEl>
                                          <p:spTgt spid="27"/>
                                        </p:tgtEl>
                                        <p:attrNameLst>
                                          <p:attrName>ppt_x</p:attrName>
                                        </p:attrNameLst>
                                      </p:cBhvr>
                                      <p:tavLst>
                                        <p:tav tm="0">
                                          <p:val>
                                            <p:strVal val="#ppt_x"/>
                                          </p:val>
                                        </p:tav>
                                        <p:tav tm="100000">
                                          <p:val>
                                            <p:strVal val="#ppt_x"/>
                                          </p:val>
                                        </p:tav>
                                      </p:tavLst>
                                    </p:anim>
                                    <p:anim calcmode="lin" valueType="num">
                                      <p:cBhvr>
                                        <p:cTn id="18" dur="75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750"/>
                                        <p:tgtEl>
                                          <p:spTgt spid="47"/>
                                        </p:tgtEl>
                                      </p:cBhvr>
                                    </p:animEffect>
                                  </p:childTnLst>
                                </p:cTn>
                              </p:par>
                            </p:childTnLst>
                          </p:cTn>
                        </p:par>
                        <p:par>
                          <p:cTn id="23" fill="hold">
                            <p:stCondLst>
                              <p:cond delay="3250"/>
                            </p:stCondLst>
                            <p:childTnLst>
                              <p:par>
                                <p:cTn id="24" presetID="22" presetClass="entr" presetSubtype="8" fill="hold" grpId="0" nodeType="afterEffect">
                                  <p:stCondLst>
                                    <p:cond delay="17"/>
                                  </p:stCondLst>
                                  <p:iterate type="lt">
                                    <p:tmPct val="30000"/>
                                  </p:iterate>
                                  <p:childTnLst>
                                    <p:set>
                                      <p:cBhvr>
                                        <p:cTn id="25" dur="1" fill="hold">
                                          <p:stCondLst>
                                            <p:cond delay="0"/>
                                          </p:stCondLst>
                                        </p:cTn>
                                        <p:tgtEl>
                                          <p:spTgt spid="52"/>
                                        </p:tgtEl>
                                        <p:attrNameLst>
                                          <p:attrName>style.visibility</p:attrName>
                                        </p:attrNameLst>
                                      </p:cBhvr>
                                      <p:to>
                                        <p:strVal val="visible"/>
                                      </p:to>
                                    </p:set>
                                    <p:animEffect transition="in" filter="wipe(left)">
                                      <p:cBhvr>
                                        <p:cTn id="26" dur="10"/>
                                        <p:tgtEl>
                                          <p:spTgt spid="52"/>
                                        </p:tgtEl>
                                      </p:cBhvr>
                                    </p:animEffect>
                                  </p:childTnLst>
                                </p:cTn>
                              </p:par>
                            </p:childTnLst>
                          </p:cTn>
                        </p:par>
                        <p:par>
                          <p:cTn id="27" fill="hold">
                            <p:stCondLst>
                              <p:cond delay="4972"/>
                            </p:stCondLst>
                            <p:childTnLst>
                              <p:par>
                                <p:cTn id="28" presetID="2" presetClass="entr" presetSubtype="1"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20" grpId="0" animBg="1"/>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3690</TotalTime>
  <Words>2616</Words>
  <Application>Microsoft Office PowerPoint</Application>
  <PresentationFormat>自定义</PresentationFormat>
  <Paragraphs>225</Paragraphs>
  <Slides>24</Slides>
  <Notes>24</Notes>
  <HiddenSlides>0</HiddenSlides>
  <MMClips>1</MMClips>
  <ScaleCrop>false</ScaleCrop>
  <HeadingPairs>
    <vt:vector size="6" baseType="variant">
      <vt:variant>
        <vt:lpstr>已用的字体</vt:lpstr>
      </vt:variant>
      <vt:variant>
        <vt:i4>27</vt:i4>
      </vt:variant>
      <vt:variant>
        <vt:lpstr>主题</vt:lpstr>
      </vt:variant>
      <vt:variant>
        <vt:i4>10</vt:i4>
      </vt:variant>
      <vt:variant>
        <vt:lpstr>幻灯片标题</vt:lpstr>
      </vt:variant>
      <vt:variant>
        <vt:i4>24</vt:i4>
      </vt:variant>
    </vt:vector>
  </HeadingPairs>
  <TitlesOfParts>
    <vt:vector size="61" baseType="lpstr">
      <vt:lpstr>Bebas Neue</vt:lpstr>
      <vt:lpstr>Gill Sans</vt:lpstr>
      <vt:lpstr>ITC Avant Garde Std Bk</vt:lpstr>
      <vt:lpstr>Lato</vt:lpstr>
      <vt:lpstr>Lato Black</vt:lpstr>
      <vt:lpstr>Lato Bold</vt:lpstr>
      <vt:lpstr>Lato Light</vt:lpstr>
      <vt:lpstr>Lato Regular</vt:lpstr>
      <vt:lpstr>LiHei Pro</vt:lpstr>
      <vt:lpstr>Microsoft JhengHei Light</vt:lpstr>
      <vt:lpstr>Montserrat</vt:lpstr>
      <vt:lpstr>Montserrat Semi</vt:lpstr>
      <vt:lpstr>Open Sans Extrabold</vt:lpstr>
      <vt:lpstr>Poppins</vt:lpstr>
      <vt:lpstr>Poppins Light</vt:lpstr>
      <vt:lpstr>Poppins SemiBold</vt:lpstr>
      <vt:lpstr>Signika</vt:lpstr>
      <vt:lpstr>Source Sans Pro</vt:lpstr>
      <vt:lpstr>等线</vt:lpstr>
      <vt:lpstr>等线 Light</vt:lpstr>
      <vt:lpstr>迷你简汉真广标</vt:lpstr>
      <vt:lpstr>宋体</vt:lpstr>
      <vt:lpstr>微软雅黑</vt:lpstr>
      <vt:lpstr>张海山锐线体简</vt:lpstr>
      <vt:lpstr>Arial</vt:lpstr>
      <vt:lpstr>Calibri</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2015-12-01T09:06:39Z</dcterms:created>
  <dcterms:modified xsi:type="dcterms:W3CDTF">2018-04-28T02:19:34Z</dcterms:modified>
</cp:coreProperties>
</file>