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79" r:id="rId5"/>
    <p:sldId id="280" r:id="rId6"/>
    <p:sldId id="287" r:id="rId7"/>
    <p:sldId id="288" r:id="rId8"/>
    <p:sldId id="289" r:id="rId9"/>
    <p:sldId id="281" r:id="rId10"/>
    <p:sldId id="290" r:id="rId11"/>
    <p:sldId id="291" r:id="rId12"/>
    <p:sldId id="292" r:id="rId13"/>
    <p:sldId id="293" r:id="rId14"/>
    <p:sldId id="284" r:id="rId15"/>
    <p:sldId id="282" r:id="rId16"/>
    <p:sldId id="294" r:id="rId17"/>
    <p:sldId id="295" r:id="rId18"/>
    <p:sldId id="296" r:id="rId19"/>
    <p:sldId id="285" r:id="rId20"/>
    <p:sldId id="283" r:id="rId21"/>
    <p:sldId id="297" r:id="rId22"/>
    <p:sldId id="298" r:id="rId23"/>
    <p:sldId id="299" r:id="rId24"/>
    <p:sldId id="300" r:id="rId25"/>
    <p:sldId id="286" r:id="rId26"/>
    <p:sldId id="257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7A5C"/>
    <a:srgbClr val="9FB9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996" y="10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669B5-480E-4D8D-8479-F3F9E6798B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3F7E45-7127-4906-A984-51242AC7550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hemeOverride" Target="../theme/themeOverride1.xml"/><Relationship Id="rId7" Type="http://schemas.openxmlformats.org/officeDocument/2006/relationships/image" Target="../media/image5.png"/><Relationship Id="rId6" Type="http://schemas.microsoft.com/office/2007/relationships/media" Target="../media/media1.mp3"/><Relationship Id="rId5" Type="http://schemas.openxmlformats.org/officeDocument/2006/relationships/audio" Target="../media/media1.mp3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0.xml"/><Relationship Id="rId3" Type="http://schemas.openxmlformats.org/officeDocument/2006/relationships/tags" Target="../tags/tag6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1.xml"/><Relationship Id="rId3" Type="http://schemas.openxmlformats.org/officeDocument/2006/relationships/tags" Target="../tags/tag7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2.xml"/><Relationship Id="rId3" Type="http://schemas.openxmlformats.org/officeDocument/2006/relationships/tags" Target="../tags/tag8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3.xml"/><Relationship Id="rId3" Type="http://schemas.openxmlformats.org/officeDocument/2006/relationships/tags" Target="../tags/tag9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4.xml"/><Relationship Id="rId2" Type="http://schemas.openxmlformats.org/officeDocument/2006/relationships/image" Target="../media/image3.png"/><Relationship Id="rId1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5.xml"/><Relationship Id="rId3" Type="http://schemas.openxmlformats.org/officeDocument/2006/relationships/tags" Target="../tags/tag10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6.xml"/><Relationship Id="rId3" Type="http://schemas.openxmlformats.org/officeDocument/2006/relationships/tags" Target="../tags/tag11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7.xml"/><Relationship Id="rId3" Type="http://schemas.openxmlformats.org/officeDocument/2006/relationships/tags" Target="../tags/tag12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8.xml"/><Relationship Id="rId3" Type="http://schemas.openxmlformats.org/officeDocument/2006/relationships/tags" Target="../tags/tag13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9.xml"/><Relationship Id="rId2" Type="http://schemas.openxmlformats.org/officeDocument/2006/relationships/image" Target="../media/image3.png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20.xml"/><Relationship Id="rId3" Type="http://schemas.openxmlformats.org/officeDocument/2006/relationships/tags" Target="../tags/tag14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21.xml"/><Relationship Id="rId3" Type="http://schemas.openxmlformats.org/officeDocument/2006/relationships/tags" Target="../tags/tag15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22.xml"/><Relationship Id="rId3" Type="http://schemas.openxmlformats.org/officeDocument/2006/relationships/tags" Target="../tags/tag16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23.xml"/><Relationship Id="rId3" Type="http://schemas.openxmlformats.org/officeDocument/2006/relationships/tags" Target="../tags/tag17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24.xml"/><Relationship Id="rId3" Type="http://schemas.openxmlformats.org/officeDocument/2006/relationships/tags" Target="../tags/tag18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hemeOverride" Target="../theme/themeOverride25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3.xml"/><Relationship Id="rId2" Type="http://schemas.openxmlformats.org/officeDocument/2006/relationships/image" Target="../media/image3.pn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4.xml"/><Relationship Id="rId3" Type="http://schemas.openxmlformats.org/officeDocument/2006/relationships/tags" Target="../tags/tag1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5.xml"/><Relationship Id="rId3" Type="http://schemas.openxmlformats.org/officeDocument/2006/relationships/tags" Target="../tags/tag2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6.xml"/><Relationship Id="rId3" Type="http://schemas.openxmlformats.org/officeDocument/2006/relationships/tags" Target="../tags/tag3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7.xml"/><Relationship Id="rId3" Type="http://schemas.openxmlformats.org/officeDocument/2006/relationships/tags" Target="../tags/tag4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8.xml"/><Relationship Id="rId2" Type="http://schemas.openxmlformats.org/officeDocument/2006/relationships/image" Target="../media/image3.png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9.xml"/><Relationship Id="rId3" Type="http://schemas.openxmlformats.org/officeDocument/2006/relationships/tags" Target="../tags/tag5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墙壁, 动物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71"/>
          <p:cNvSpPr txBox="1"/>
          <p:nvPr/>
        </p:nvSpPr>
        <p:spPr>
          <a:xfrm>
            <a:off x="9571776" y="1398844"/>
            <a:ext cx="307777" cy="214097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【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年终总结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述职报告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工作汇报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】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54790" y="625626"/>
            <a:ext cx="677108" cy="499537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300" dirty="0">
                <a:cs typeface="+mn-ea"/>
                <a:sym typeface="+mn-lt"/>
              </a:rPr>
              <a:t>复古中国风</a:t>
            </a:r>
            <a:r>
              <a:rPr lang="en-US" altLang="zh-CN" sz="3200" spc="300" dirty="0">
                <a:cs typeface="+mn-ea"/>
                <a:sym typeface="+mn-lt"/>
              </a:rPr>
              <a:t>PPT</a:t>
            </a:r>
            <a:endParaRPr lang="zh-CN" altLang="en-US" sz="3200" spc="300" dirty="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V="1">
            <a:off x="9520578" y="3465454"/>
            <a:ext cx="580107" cy="58010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746751" y="561274"/>
            <a:ext cx="369332" cy="357886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inheritance of wind culture in the ancient China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36486" y="570762"/>
            <a:ext cx="369332" cy="357886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inheritance of wind culture in the ancient China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图片 9" descr="图片包含 音乐, 笛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67018" y="4661975"/>
            <a:ext cx="2529051" cy="168434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928" y="14380"/>
            <a:ext cx="2427371" cy="3429000"/>
          </a:xfrm>
          <a:prstGeom prst="rect">
            <a:avLst/>
          </a:prstGeom>
        </p:spPr>
      </p:pic>
      <p:pic>
        <p:nvPicPr>
          <p:cNvPr id="9" name="吴欣睿 - 三个人的时光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-137341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5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2" presetClass="entr" presetSubtype="4" fill="hold" nodeType="click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5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</p:childTnLst>
            </p:cTn>
          </p:par>
        </p:tnLst>
        <p:bldLst>
          <p:bldP spid="4" grpId="0"/>
          <p:bldP spid="5" grpId="0"/>
          <p:bldP spid="7" grpId="0"/>
          <p:bldP spid="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5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5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</p:childTnLst>
            </p:cTn>
          </p:par>
        </p:tnLst>
        <p:bldLst>
          <p:bldP spid="4" grpId="0"/>
          <p:bldP spid="5" grpId="0"/>
          <p:bldP spid="7" grpId="0"/>
          <p:bldP spid="8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墙壁, 建筑物, 地面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  <a:endParaRPr lang="zh-CN" altLang="en-US" sz="2500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46749">
            <a:off x="106349" y="-93403"/>
            <a:ext cx="1462841" cy="149860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53251" flipH="1">
            <a:off x="10622810" y="-93403"/>
            <a:ext cx="1462841" cy="1498609"/>
          </a:xfrm>
          <a:prstGeom prst="rect">
            <a:avLst/>
          </a:prstGeom>
        </p:spPr>
      </p:pic>
      <p:grpSp>
        <p:nvGrpSpPr>
          <p:cNvPr id="9" name="1241b887-fc94-4c62-94bc-5f612cc6c6d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1868155" y="1448779"/>
            <a:ext cx="8450559" cy="4423240"/>
            <a:chOff x="1143733" y="771525"/>
            <a:chExt cx="9899404" cy="5181600"/>
          </a:xfrm>
        </p:grpSpPr>
        <p:sp>
          <p:nvSpPr>
            <p:cNvPr id="10" name="íşḻïdè"/>
            <p:cNvSpPr/>
            <p:nvPr/>
          </p:nvSpPr>
          <p:spPr>
            <a:xfrm>
              <a:off x="6096000" y="771525"/>
              <a:ext cx="2924175" cy="1295400"/>
            </a:xfrm>
            <a:prstGeom prst="chevron">
              <a:avLst>
                <a:gd name="adj" fmla="val 41391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îṥḷiḋé"/>
            <p:cNvSpPr/>
            <p:nvPr/>
          </p:nvSpPr>
          <p:spPr>
            <a:xfrm flipH="1">
              <a:off x="3171825" y="2066925"/>
              <a:ext cx="2924175" cy="1295400"/>
            </a:xfrm>
            <a:prstGeom prst="chevron">
              <a:avLst>
                <a:gd name="adj" fmla="val 41391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ïṩ1íḑe"/>
            <p:cNvSpPr/>
            <p:nvPr/>
          </p:nvSpPr>
          <p:spPr>
            <a:xfrm>
              <a:off x="6096000" y="3362325"/>
              <a:ext cx="2924175" cy="1295400"/>
            </a:xfrm>
            <a:prstGeom prst="chevron">
              <a:avLst>
                <a:gd name="adj" fmla="val 41391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îš1iḋè"/>
            <p:cNvSpPr/>
            <p:nvPr/>
          </p:nvSpPr>
          <p:spPr>
            <a:xfrm flipH="1">
              <a:off x="3171825" y="4657725"/>
              <a:ext cx="2924175" cy="1295400"/>
            </a:xfrm>
            <a:prstGeom prst="chevron">
              <a:avLst>
                <a:gd name="adj" fmla="val 41391"/>
              </a:avLst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îŝ1ídê"/>
            <p:cNvSpPr/>
            <p:nvPr/>
          </p:nvSpPr>
          <p:spPr>
            <a:xfrm flipH="1">
              <a:off x="5545747" y="2066925"/>
              <a:ext cx="5497390" cy="1295400"/>
            </a:xfrm>
            <a:prstGeom prst="chevron">
              <a:avLst>
                <a:gd name="adj" fmla="val 41391"/>
              </a:avLst>
            </a:prstGeom>
            <a:solidFill>
              <a:schemeClr val="bg1">
                <a:lumMod val="9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îṩḻîḋê"/>
            <p:cNvSpPr/>
            <p:nvPr/>
          </p:nvSpPr>
          <p:spPr>
            <a:xfrm flipH="1">
              <a:off x="5545747" y="4657725"/>
              <a:ext cx="5497390" cy="1295400"/>
            </a:xfrm>
            <a:prstGeom prst="chevron">
              <a:avLst>
                <a:gd name="adj" fmla="val 41391"/>
              </a:avLst>
            </a:prstGeom>
            <a:solidFill>
              <a:schemeClr val="bg1">
                <a:lumMod val="9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îśḷïdê"/>
            <p:cNvSpPr/>
            <p:nvPr/>
          </p:nvSpPr>
          <p:spPr>
            <a:xfrm>
              <a:off x="1143733" y="771525"/>
              <a:ext cx="5497390" cy="1295400"/>
            </a:xfrm>
            <a:prstGeom prst="chevron">
              <a:avLst>
                <a:gd name="adj" fmla="val 41391"/>
              </a:avLst>
            </a:prstGeom>
            <a:solidFill>
              <a:schemeClr val="bg1">
                <a:lumMod val="9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is1îḋê"/>
            <p:cNvSpPr/>
            <p:nvPr/>
          </p:nvSpPr>
          <p:spPr>
            <a:xfrm>
              <a:off x="1143733" y="3362325"/>
              <a:ext cx="5497390" cy="1295400"/>
            </a:xfrm>
            <a:prstGeom prst="chevron">
              <a:avLst>
                <a:gd name="adj" fmla="val 41391"/>
              </a:avLst>
            </a:prstGeom>
            <a:solidFill>
              <a:schemeClr val="bg1">
                <a:lumMod val="9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ísḷiḋé"/>
            <p:cNvSpPr/>
            <p:nvPr/>
          </p:nvSpPr>
          <p:spPr>
            <a:xfrm>
              <a:off x="5691554" y="1070565"/>
              <a:ext cx="808892" cy="697321"/>
            </a:xfrm>
            <a:prstGeom prst="hexagon">
              <a:avLst>
                <a:gd name="adj" fmla="val 41111"/>
                <a:gd name="vf" fmla="val 115470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en-US" altLang="zh-CN" sz="2000" b="1">
                  <a:cs typeface="+mn-ea"/>
                  <a:sym typeface="+mn-lt"/>
                </a:rPr>
                <a:t>1</a:t>
              </a:r>
              <a:endParaRPr lang="en-US" altLang="zh-CN" sz="2000" b="1">
                <a:cs typeface="+mn-ea"/>
                <a:sym typeface="+mn-lt"/>
              </a:endParaRPr>
            </a:p>
          </p:txBody>
        </p:sp>
        <p:sp>
          <p:nvSpPr>
            <p:cNvPr id="19" name="í$ļîḋè"/>
            <p:cNvSpPr/>
            <p:nvPr/>
          </p:nvSpPr>
          <p:spPr>
            <a:xfrm>
              <a:off x="5691554" y="2365965"/>
              <a:ext cx="808892" cy="697321"/>
            </a:xfrm>
            <a:prstGeom prst="hexagon">
              <a:avLst>
                <a:gd name="adj" fmla="val 41111"/>
                <a:gd name="vf" fmla="val 115470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en-US" altLang="zh-CN" sz="2000" b="1">
                  <a:cs typeface="+mn-ea"/>
                  <a:sym typeface="+mn-lt"/>
                </a:rPr>
                <a:t>2</a:t>
              </a:r>
              <a:endParaRPr lang="en-US" altLang="zh-CN" sz="2000" b="1">
                <a:cs typeface="+mn-ea"/>
                <a:sym typeface="+mn-lt"/>
              </a:endParaRPr>
            </a:p>
          </p:txBody>
        </p:sp>
        <p:sp>
          <p:nvSpPr>
            <p:cNvPr id="20" name="íśļiḍé"/>
            <p:cNvSpPr/>
            <p:nvPr/>
          </p:nvSpPr>
          <p:spPr>
            <a:xfrm>
              <a:off x="5691554" y="4956764"/>
              <a:ext cx="808892" cy="697321"/>
            </a:xfrm>
            <a:prstGeom prst="hexagon">
              <a:avLst>
                <a:gd name="adj" fmla="val 41111"/>
                <a:gd name="vf" fmla="val 115470"/>
              </a:avLst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en-US" altLang="zh-CN" sz="2000" b="1">
                  <a:cs typeface="+mn-ea"/>
                  <a:sym typeface="+mn-lt"/>
                </a:rPr>
                <a:t>4</a:t>
              </a:r>
              <a:endParaRPr lang="en-US" altLang="zh-CN" sz="2000" b="1">
                <a:cs typeface="+mn-ea"/>
                <a:sym typeface="+mn-lt"/>
              </a:endParaRPr>
            </a:p>
          </p:txBody>
        </p:sp>
        <p:sp>
          <p:nvSpPr>
            <p:cNvPr id="21" name="îṩlíḓe"/>
            <p:cNvSpPr/>
            <p:nvPr/>
          </p:nvSpPr>
          <p:spPr>
            <a:xfrm>
              <a:off x="5691554" y="3661364"/>
              <a:ext cx="808892" cy="697321"/>
            </a:xfrm>
            <a:prstGeom prst="hexagon">
              <a:avLst>
                <a:gd name="adj" fmla="val 41111"/>
                <a:gd name="vf" fmla="val 115470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20000"/>
            </a:bodyPr>
            <a:lstStyle/>
            <a:p>
              <a:pPr algn="ctr"/>
              <a:r>
                <a:rPr lang="en-US" altLang="zh-CN" sz="2000" b="1">
                  <a:cs typeface="+mn-ea"/>
                  <a:sym typeface="+mn-lt"/>
                </a:rPr>
                <a:t>3</a:t>
              </a:r>
              <a:endParaRPr lang="en-US" altLang="zh-CN" sz="2000" b="1">
                <a:cs typeface="+mn-ea"/>
                <a:sym typeface="+mn-lt"/>
              </a:endParaRPr>
            </a:p>
          </p:txBody>
        </p:sp>
        <p:grpSp>
          <p:nvGrpSpPr>
            <p:cNvPr id="22" name="ïšḷïḋè"/>
            <p:cNvGrpSpPr/>
            <p:nvPr/>
          </p:nvGrpSpPr>
          <p:grpSpPr>
            <a:xfrm>
              <a:off x="6825925" y="2296736"/>
              <a:ext cx="2457329" cy="835777"/>
              <a:chOff x="9029821" y="3139323"/>
              <a:chExt cx="2457329" cy="835777"/>
            </a:xfrm>
          </p:grpSpPr>
          <p:sp>
            <p:nvSpPr>
              <p:cNvPr id="36" name="íṣḷiďe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37" name="íSľidê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defTabSz="913765"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íŝ1íḓé"/>
            <p:cNvGrpSpPr/>
            <p:nvPr/>
          </p:nvGrpSpPr>
          <p:grpSpPr>
            <a:xfrm>
              <a:off x="6825925" y="4887536"/>
              <a:ext cx="2457329" cy="835777"/>
              <a:chOff x="9029821" y="3139323"/>
              <a:chExt cx="2457329" cy="835777"/>
            </a:xfrm>
          </p:grpSpPr>
          <p:sp>
            <p:nvSpPr>
              <p:cNvPr id="34" name="ïṡlíde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35" name="iS1íḓé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defTabSz="913765">
                  <a:defRPr/>
                </a:pPr>
                <a:r>
                  <a:rPr lang="zh-CN" altLang="en-US" sz="1600" b="1">
                    <a:solidFill>
                      <a:schemeClr val="accent6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6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íŝḻîḍé"/>
            <p:cNvGrpSpPr/>
            <p:nvPr/>
          </p:nvGrpSpPr>
          <p:grpSpPr>
            <a:xfrm>
              <a:off x="3008812" y="973515"/>
              <a:ext cx="2407615" cy="835777"/>
              <a:chOff x="609599" y="3139323"/>
              <a:chExt cx="2407615" cy="835777"/>
            </a:xfrm>
          </p:grpSpPr>
          <p:sp>
            <p:nvSpPr>
              <p:cNvPr id="32" name="ísļíďê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33" name="ïSľîḓé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r" defTabSz="913765"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ïṧľíḓè"/>
            <p:cNvGrpSpPr/>
            <p:nvPr/>
          </p:nvGrpSpPr>
          <p:grpSpPr>
            <a:xfrm>
              <a:off x="3008812" y="3592136"/>
              <a:ext cx="2407615" cy="835777"/>
              <a:chOff x="609599" y="3139323"/>
              <a:chExt cx="2407615" cy="835777"/>
            </a:xfrm>
          </p:grpSpPr>
          <p:sp>
            <p:nvSpPr>
              <p:cNvPr id="30" name="ïślíḋe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31" name="iślîde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r" defTabSz="913765">
                  <a:defRPr/>
                </a:pPr>
                <a:r>
                  <a:rPr lang="zh-CN" altLang="en-US" sz="16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6" name="îṡľidê"/>
            <p:cNvSpPr/>
            <p:nvPr/>
          </p:nvSpPr>
          <p:spPr bwMode="auto">
            <a:xfrm>
              <a:off x="7305324" y="1058292"/>
              <a:ext cx="376430" cy="591134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isḻiďê"/>
            <p:cNvSpPr/>
            <p:nvPr/>
          </p:nvSpPr>
          <p:spPr bwMode="auto">
            <a:xfrm>
              <a:off x="4533457" y="4975023"/>
              <a:ext cx="380040" cy="596802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îş1îḋê"/>
            <p:cNvSpPr/>
            <p:nvPr/>
          </p:nvSpPr>
          <p:spPr bwMode="auto">
            <a:xfrm>
              <a:off x="7290890" y="3629741"/>
              <a:ext cx="482231" cy="757280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îśļíḍê"/>
            <p:cNvSpPr/>
            <p:nvPr/>
          </p:nvSpPr>
          <p:spPr bwMode="auto">
            <a:xfrm>
              <a:off x="4438364" y="2407543"/>
              <a:ext cx="391096" cy="614164"/>
            </a:xfrm>
            <a:custGeom>
              <a:avLst/>
              <a:gdLst>
                <a:gd name="connsiteX0" fmla="*/ 107157 w 214313"/>
                <a:gd name="connsiteY0" fmla="*/ 288925 h 336550"/>
                <a:gd name="connsiteX1" fmla="*/ 92075 w 214313"/>
                <a:gd name="connsiteY1" fmla="*/ 303213 h 336550"/>
                <a:gd name="connsiteX2" fmla="*/ 107157 w 214313"/>
                <a:gd name="connsiteY2" fmla="*/ 317501 h 336550"/>
                <a:gd name="connsiteX3" fmla="*/ 122239 w 214313"/>
                <a:gd name="connsiteY3" fmla="*/ 303213 h 336550"/>
                <a:gd name="connsiteX4" fmla="*/ 107157 w 214313"/>
                <a:gd name="connsiteY4" fmla="*/ 288925 h 336550"/>
                <a:gd name="connsiteX5" fmla="*/ 30187 w 214313"/>
                <a:gd name="connsiteY5" fmla="*/ 41275 h 336550"/>
                <a:gd name="connsiteX6" fmla="*/ 22225 w 214313"/>
                <a:gd name="connsiteY6" fmla="*/ 50461 h 336550"/>
                <a:gd name="connsiteX7" fmla="*/ 22225 w 214313"/>
                <a:gd name="connsiteY7" fmla="*/ 259103 h 336550"/>
                <a:gd name="connsiteX8" fmla="*/ 30187 w 214313"/>
                <a:gd name="connsiteY8" fmla="*/ 268288 h 336550"/>
                <a:gd name="connsiteX9" fmla="*/ 184126 w 214313"/>
                <a:gd name="connsiteY9" fmla="*/ 268288 h 336550"/>
                <a:gd name="connsiteX10" fmla="*/ 192088 w 214313"/>
                <a:gd name="connsiteY10" fmla="*/ 259103 h 336550"/>
                <a:gd name="connsiteX11" fmla="*/ 192088 w 214313"/>
                <a:gd name="connsiteY11" fmla="*/ 50461 h 336550"/>
                <a:gd name="connsiteX12" fmla="*/ 184126 w 214313"/>
                <a:gd name="connsiteY12" fmla="*/ 41275 h 336550"/>
                <a:gd name="connsiteX13" fmla="*/ 30187 w 214313"/>
                <a:gd name="connsiteY13" fmla="*/ 41275 h 336550"/>
                <a:gd name="connsiteX14" fmla="*/ 92812 w 214313"/>
                <a:gd name="connsiteY14" fmla="*/ 15875 h 336550"/>
                <a:gd name="connsiteX15" fmla="*/ 88900 w 214313"/>
                <a:gd name="connsiteY15" fmla="*/ 21318 h 336550"/>
                <a:gd name="connsiteX16" fmla="*/ 92812 w 214313"/>
                <a:gd name="connsiteY16" fmla="*/ 25400 h 336550"/>
                <a:gd name="connsiteX17" fmla="*/ 121501 w 214313"/>
                <a:gd name="connsiteY17" fmla="*/ 25400 h 336550"/>
                <a:gd name="connsiteX18" fmla="*/ 125413 w 214313"/>
                <a:gd name="connsiteY18" fmla="*/ 21318 h 336550"/>
                <a:gd name="connsiteX19" fmla="*/ 121501 w 214313"/>
                <a:gd name="connsiteY19" fmla="*/ 15875 h 336550"/>
                <a:gd name="connsiteX20" fmla="*/ 92812 w 214313"/>
                <a:gd name="connsiteY20" fmla="*/ 15875 h 336550"/>
                <a:gd name="connsiteX21" fmla="*/ 48948 w 214313"/>
                <a:gd name="connsiteY21" fmla="*/ 0 h 336550"/>
                <a:gd name="connsiteX22" fmla="*/ 165365 w 214313"/>
                <a:gd name="connsiteY22" fmla="*/ 0 h 336550"/>
                <a:gd name="connsiteX23" fmla="*/ 214313 w 214313"/>
                <a:gd name="connsiteY23" fmla="*/ 48642 h 336550"/>
                <a:gd name="connsiteX24" fmla="*/ 214313 w 214313"/>
                <a:gd name="connsiteY24" fmla="*/ 287908 h 336550"/>
                <a:gd name="connsiteX25" fmla="*/ 165365 w 214313"/>
                <a:gd name="connsiteY25" fmla="*/ 336550 h 336550"/>
                <a:gd name="connsiteX26" fmla="*/ 48948 w 214313"/>
                <a:gd name="connsiteY26" fmla="*/ 336550 h 336550"/>
                <a:gd name="connsiteX27" fmla="*/ 0 w 214313"/>
                <a:gd name="connsiteY27" fmla="*/ 287908 h 336550"/>
                <a:gd name="connsiteX28" fmla="*/ 0 w 214313"/>
                <a:gd name="connsiteY28" fmla="*/ 48642 h 336550"/>
                <a:gd name="connsiteX29" fmla="*/ 48948 w 214313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4313" h="336550">
                  <a:moveTo>
                    <a:pt x="107157" y="288925"/>
                  </a:moveTo>
                  <a:cubicBezTo>
                    <a:pt x="98827" y="288925"/>
                    <a:pt x="92075" y="295322"/>
                    <a:pt x="92075" y="303213"/>
                  </a:cubicBezTo>
                  <a:cubicBezTo>
                    <a:pt x="92075" y="311104"/>
                    <a:pt x="98827" y="317501"/>
                    <a:pt x="107157" y="317501"/>
                  </a:cubicBezTo>
                  <a:cubicBezTo>
                    <a:pt x="115487" y="317501"/>
                    <a:pt x="122239" y="311104"/>
                    <a:pt x="122239" y="303213"/>
                  </a:cubicBezTo>
                  <a:cubicBezTo>
                    <a:pt x="122239" y="295322"/>
                    <a:pt x="115487" y="288925"/>
                    <a:pt x="107157" y="288925"/>
                  </a:cubicBezTo>
                  <a:close/>
                  <a:moveTo>
                    <a:pt x="30187" y="41275"/>
                  </a:moveTo>
                  <a:cubicBezTo>
                    <a:pt x="26206" y="41275"/>
                    <a:pt x="22225" y="45212"/>
                    <a:pt x="22225" y="50461"/>
                  </a:cubicBezTo>
                  <a:cubicBezTo>
                    <a:pt x="22225" y="50461"/>
                    <a:pt x="22225" y="50461"/>
                    <a:pt x="22225" y="259103"/>
                  </a:cubicBezTo>
                  <a:cubicBezTo>
                    <a:pt x="22225" y="264352"/>
                    <a:pt x="26206" y="268288"/>
                    <a:pt x="30187" y="268288"/>
                  </a:cubicBezTo>
                  <a:cubicBezTo>
                    <a:pt x="30187" y="268288"/>
                    <a:pt x="30187" y="268288"/>
                    <a:pt x="184126" y="268288"/>
                  </a:cubicBezTo>
                  <a:cubicBezTo>
                    <a:pt x="188107" y="268288"/>
                    <a:pt x="192088" y="264352"/>
                    <a:pt x="192088" y="259103"/>
                  </a:cubicBezTo>
                  <a:lnTo>
                    <a:pt x="192088" y="50461"/>
                  </a:lnTo>
                  <a:cubicBezTo>
                    <a:pt x="192088" y="45212"/>
                    <a:pt x="188107" y="41275"/>
                    <a:pt x="184126" y="41275"/>
                  </a:cubicBezTo>
                  <a:cubicBezTo>
                    <a:pt x="184126" y="41275"/>
                    <a:pt x="184126" y="41275"/>
                    <a:pt x="30187" y="41275"/>
                  </a:cubicBezTo>
                  <a:close/>
                  <a:moveTo>
                    <a:pt x="92812" y="15875"/>
                  </a:moveTo>
                  <a:cubicBezTo>
                    <a:pt x="90204" y="15875"/>
                    <a:pt x="88900" y="18596"/>
                    <a:pt x="88900" y="21318"/>
                  </a:cubicBezTo>
                  <a:cubicBezTo>
                    <a:pt x="88900" y="24039"/>
                    <a:pt x="90204" y="25400"/>
                    <a:pt x="92812" y="25400"/>
                  </a:cubicBezTo>
                  <a:cubicBezTo>
                    <a:pt x="92812" y="25400"/>
                    <a:pt x="92812" y="25400"/>
                    <a:pt x="121501" y="25400"/>
                  </a:cubicBezTo>
                  <a:cubicBezTo>
                    <a:pt x="124109" y="25400"/>
                    <a:pt x="125413" y="24039"/>
                    <a:pt x="125413" y="21318"/>
                  </a:cubicBezTo>
                  <a:cubicBezTo>
                    <a:pt x="125413" y="18596"/>
                    <a:pt x="124109" y="15875"/>
                    <a:pt x="121501" y="15875"/>
                  </a:cubicBezTo>
                  <a:cubicBezTo>
                    <a:pt x="121501" y="15875"/>
                    <a:pt x="121501" y="15875"/>
                    <a:pt x="92812" y="15875"/>
                  </a:cubicBezTo>
                  <a:close/>
                  <a:moveTo>
                    <a:pt x="48948" y="0"/>
                  </a:moveTo>
                  <a:cubicBezTo>
                    <a:pt x="48948" y="0"/>
                    <a:pt x="48948" y="0"/>
                    <a:pt x="165365" y="0"/>
                  </a:cubicBezTo>
                  <a:cubicBezTo>
                    <a:pt x="193146" y="0"/>
                    <a:pt x="214313" y="22349"/>
                    <a:pt x="214313" y="48642"/>
                  </a:cubicBezTo>
                  <a:cubicBezTo>
                    <a:pt x="214313" y="48642"/>
                    <a:pt x="214313" y="48642"/>
                    <a:pt x="214313" y="287908"/>
                  </a:cubicBezTo>
                  <a:cubicBezTo>
                    <a:pt x="214313" y="314201"/>
                    <a:pt x="193146" y="336550"/>
                    <a:pt x="165365" y="336550"/>
                  </a:cubicBezTo>
                  <a:cubicBezTo>
                    <a:pt x="165365" y="336550"/>
                    <a:pt x="165365" y="336550"/>
                    <a:pt x="48948" y="336550"/>
                  </a:cubicBezTo>
                  <a:cubicBezTo>
                    <a:pt x="21167" y="336550"/>
                    <a:pt x="0" y="314201"/>
                    <a:pt x="0" y="287908"/>
                  </a:cubicBezTo>
                  <a:cubicBezTo>
                    <a:pt x="0" y="287908"/>
                    <a:pt x="0" y="287908"/>
                    <a:pt x="0" y="48642"/>
                  </a:cubicBezTo>
                  <a:cubicBezTo>
                    <a:pt x="0" y="22349"/>
                    <a:pt x="21167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墙壁, 建筑物, 地面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  <a:endParaRPr lang="zh-CN" altLang="en-US" sz="2500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46749">
            <a:off x="106349" y="-93403"/>
            <a:ext cx="1462841" cy="149860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53251" flipH="1">
            <a:off x="10622810" y="-93403"/>
            <a:ext cx="1462841" cy="1498609"/>
          </a:xfrm>
          <a:prstGeom prst="rect">
            <a:avLst/>
          </a:prstGeom>
        </p:spPr>
      </p:pic>
      <p:grpSp>
        <p:nvGrpSpPr>
          <p:cNvPr id="9" name="f191f848-82d3-424e-912e-0c3ea535267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1143072" y="1844825"/>
            <a:ext cx="9905856" cy="3825962"/>
            <a:chOff x="2275394" y="2341298"/>
            <a:chExt cx="8221156" cy="3175277"/>
          </a:xfrm>
        </p:grpSpPr>
        <p:sp>
          <p:nvSpPr>
            <p:cNvPr id="10" name="iṩ1ídé"/>
            <p:cNvSpPr/>
            <p:nvPr/>
          </p:nvSpPr>
          <p:spPr>
            <a:xfrm>
              <a:off x="4011376" y="2752239"/>
              <a:ext cx="2158248" cy="8828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760" y="0"/>
                  </a:lnTo>
                  <a:lnTo>
                    <a:pt x="0" y="21600"/>
                  </a:lnTo>
                  <a:lnTo>
                    <a:pt x="13172" y="21600"/>
                  </a:lnTo>
                  <a:cubicBezTo>
                    <a:pt x="14174" y="18627"/>
                    <a:pt x="15207" y="15731"/>
                    <a:pt x="16266" y="12900"/>
                  </a:cubicBezTo>
                  <a:cubicBezTo>
                    <a:pt x="17950" y="8401"/>
                    <a:pt x="19728" y="4093"/>
                    <a:pt x="21600" y="0"/>
                  </a:cubicBezTo>
                  <a:close/>
                </a:path>
              </a:pathLst>
            </a:custGeom>
            <a:solidFill>
              <a:schemeClr val="accent1">
                <a:alpha val="93405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îSḻîḋe"/>
            <p:cNvSpPr/>
            <p:nvPr/>
          </p:nvSpPr>
          <p:spPr>
            <a:xfrm>
              <a:off x="5456124" y="2341298"/>
              <a:ext cx="2171073" cy="11753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5" y="21600"/>
                  </a:moveTo>
                  <a:cubicBezTo>
                    <a:pt x="15986" y="21600"/>
                    <a:pt x="16105" y="21513"/>
                    <a:pt x="16210" y="21347"/>
                  </a:cubicBezTo>
                  <a:lnTo>
                    <a:pt x="21600" y="10793"/>
                  </a:lnTo>
                  <a:lnTo>
                    <a:pt x="16208" y="237"/>
                  </a:lnTo>
                  <a:cubicBezTo>
                    <a:pt x="16110" y="83"/>
                    <a:pt x="15996" y="0"/>
                    <a:pt x="15880" y="0"/>
                  </a:cubicBezTo>
                  <a:cubicBezTo>
                    <a:pt x="15616" y="0"/>
                    <a:pt x="15391" y="416"/>
                    <a:pt x="15377" y="920"/>
                  </a:cubicBezTo>
                  <a:lnTo>
                    <a:pt x="15382" y="3373"/>
                  </a:lnTo>
                  <a:lnTo>
                    <a:pt x="10620" y="3373"/>
                  </a:lnTo>
                  <a:cubicBezTo>
                    <a:pt x="10261" y="3372"/>
                    <a:pt x="9818" y="3433"/>
                    <a:pt x="9416" y="3585"/>
                  </a:cubicBezTo>
                  <a:cubicBezTo>
                    <a:pt x="9014" y="3737"/>
                    <a:pt x="8652" y="3981"/>
                    <a:pt x="8455" y="4347"/>
                  </a:cubicBezTo>
                  <a:cubicBezTo>
                    <a:pt x="8387" y="4483"/>
                    <a:pt x="834" y="18287"/>
                    <a:pt x="517" y="19016"/>
                  </a:cubicBezTo>
                  <a:cubicBezTo>
                    <a:pt x="224" y="19690"/>
                    <a:pt x="48" y="20667"/>
                    <a:pt x="0" y="21293"/>
                  </a:cubicBezTo>
                  <a:cubicBezTo>
                    <a:pt x="181" y="20284"/>
                    <a:pt x="554" y="19528"/>
                    <a:pt x="1048" y="19024"/>
                  </a:cubicBezTo>
                  <a:cubicBezTo>
                    <a:pt x="1541" y="18521"/>
                    <a:pt x="2154" y="18269"/>
                    <a:pt x="2814" y="18269"/>
                  </a:cubicBezTo>
                  <a:lnTo>
                    <a:pt x="15383" y="18257"/>
                  </a:lnTo>
                  <a:lnTo>
                    <a:pt x="15377" y="20664"/>
                  </a:lnTo>
                  <a:cubicBezTo>
                    <a:pt x="15390" y="21192"/>
                    <a:pt x="15600" y="21600"/>
                    <a:pt x="15865" y="2160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iṡḻíḓe"/>
            <p:cNvSpPr/>
            <p:nvPr/>
          </p:nvSpPr>
          <p:spPr>
            <a:xfrm>
              <a:off x="3146511" y="3629230"/>
              <a:ext cx="2157873" cy="8828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762" y="0"/>
                  </a:lnTo>
                  <a:lnTo>
                    <a:pt x="0" y="21600"/>
                  </a:lnTo>
                  <a:lnTo>
                    <a:pt x="1268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2">
                <a:alpha val="93405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ïs1ídè"/>
            <p:cNvSpPr/>
            <p:nvPr/>
          </p:nvSpPr>
          <p:spPr>
            <a:xfrm>
              <a:off x="4571834" y="3218289"/>
              <a:ext cx="2171073" cy="11753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5" y="21600"/>
                  </a:moveTo>
                  <a:cubicBezTo>
                    <a:pt x="15986" y="21600"/>
                    <a:pt x="16105" y="21513"/>
                    <a:pt x="16210" y="21347"/>
                  </a:cubicBezTo>
                  <a:lnTo>
                    <a:pt x="21600" y="10793"/>
                  </a:lnTo>
                  <a:lnTo>
                    <a:pt x="16208" y="237"/>
                  </a:lnTo>
                  <a:cubicBezTo>
                    <a:pt x="16110" y="83"/>
                    <a:pt x="15996" y="0"/>
                    <a:pt x="15880" y="0"/>
                  </a:cubicBezTo>
                  <a:cubicBezTo>
                    <a:pt x="15616" y="0"/>
                    <a:pt x="15391" y="416"/>
                    <a:pt x="15377" y="920"/>
                  </a:cubicBezTo>
                  <a:lnTo>
                    <a:pt x="15382" y="3373"/>
                  </a:lnTo>
                  <a:lnTo>
                    <a:pt x="10620" y="3373"/>
                  </a:lnTo>
                  <a:cubicBezTo>
                    <a:pt x="10261" y="3372"/>
                    <a:pt x="9818" y="3433"/>
                    <a:pt x="9416" y="3585"/>
                  </a:cubicBezTo>
                  <a:cubicBezTo>
                    <a:pt x="9014" y="3737"/>
                    <a:pt x="8652" y="3981"/>
                    <a:pt x="8455" y="4347"/>
                  </a:cubicBezTo>
                  <a:cubicBezTo>
                    <a:pt x="8387" y="4483"/>
                    <a:pt x="834" y="18287"/>
                    <a:pt x="517" y="19016"/>
                  </a:cubicBezTo>
                  <a:cubicBezTo>
                    <a:pt x="224" y="19690"/>
                    <a:pt x="48" y="20667"/>
                    <a:pt x="0" y="21293"/>
                  </a:cubicBezTo>
                  <a:cubicBezTo>
                    <a:pt x="181" y="20284"/>
                    <a:pt x="554" y="19528"/>
                    <a:pt x="1048" y="19024"/>
                  </a:cubicBezTo>
                  <a:cubicBezTo>
                    <a:pt x="1541" y="18521"/>
                    <a:pt x="2154" y="18269"/>
                    <a:pt x="2814" y="18269"/>
                  </a:cubicBezTo>
                  <a:lnTo>
                    <a:pt x="15383" y="18257"/>
                  </a:lnTo>
                  <a:lnTo>
                    <a:pt x="15377" y="20664"/>
                  </a:lnTo>
                  <a:cubicBezTo>
                    <a:pt x="15390" y="21192"/>
                    <a:pt x="15600" y="21600"/>
                    <a:pt x="15865" y="216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ïSḻïḓé"/>
            <p:cNvSpPr/>
            <p:nvPr/>
          </p:nvSpPr>
          <p:spPr>
            <a:xfrm>
              <a:off x="2275394" y="4509615"/>
              <a:ext cx="2160355" cy="8828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751" y="0"/>
                  </a:lnTo>
                  <a:lnTo>
                    <a:pt x="0" y="21600"/>
                  </a:lnTo>
                  <a:lnTo>
                    <a:pt x="1402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3">
                <a:alpha val="93405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íṩ1íḑê"/>
            <p:cNvSpPr/>
            <p:nvPr/>
          </p:nvSpPr>
          <p:spPr>
            <a:xfrm>
              <a:off x="3684149" y="4098674"/>
              <a:ext cx="2171073" cy="11753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5" y="21600"/>
                  </a:moveTo>
                  <a:cubicBezTo>
                    <a:pt x="15986" y="21600"/>
                    <a:pt x="16105" y="21513"/>
                    <a:pt x="16210" y="21347"/>
                  </a:cubicBezTo>
                  <a:lnTo>
                    <a:pt x="21600" y="10793"/>
                  </a:lnTo>
                  <a:lnTo>
                    <a:pt x="16208" y="237"/>
                  </a:lnTo>
                  <a:cubicBezTo>
                    <a:pt x="16110" y="83"/>
                    <a:pt x="15996" y="0"/>
                    <a:pt x="15880" y="0"/>
                  </a:cubicBezTo>
                  <a:cubicBezTo>
                    <a:pt x="15616" y="0"/>
                    <a:pt x="15391" y="416"/>
                    <a:pt x="15377" y="920"/>
                  </a:cubicBezTo>
                  <a:lnTo>
                    <a:pt x="15382" y="3373"/>
                  </a:lnTo>
                  <a:lnTo>
                    <a:pt x="10620" y="3373"/>
                  </a:lnTo>
                  <a:cubicBezTo>
                    <a:pt x="10261" y="3372"/>
                    <a:pt x="9818" y="3433"/>
                    <a:pt x="9416" y="3585"/>
                  </a:cubicBezTo>
                  <a:cubicBezTo>
                    <a:pt x="9014" y="3737"/>
                    <a:pt x="8652" y="3981"/>
                    <a:pt x="8455" y="4347"/>
                  </a:cubicBezTo>
                  <a:cubicBezTo>
                    <a:pt x="8387" y="4483"/>
                    <a:pt x="834" y="18287"/>
                    <a:pt x="517" y="19016"/>
                  </a:cubicBezTo>
                  <a:cubicBezTo>
                    <a:pt x="224" y="19690"/>
                    <a:pt x="48" y="20667"/>
                    <a:pt x="0" y="21293"/>
                  </a:cubicBezTo>
                  <a:cubicBezTo>
                    <a:pt x="181" y="20284"/>
                    <a:pt x="554" y="19528"/>
                    <a:pt x="1048" y="19024"/>
                  </a:cubicBezTo>
                  <a:cubicBezTo>
                    <a:pt x="1541" y="18521"/>
                    <a:pt x="2154" y="18269"/>
                    <a:pt x="2814" y="18269"/>
                  </a:cubicBezTo>
                  <a:lnTo>
                    <a:pt x="15383" y="18257"/>
                  </a:lnTo>
                  <a:lnTo>
                    <a:pt x="15377" y="20664"/>
                  </a:lnTo>
                  <a:cubicBezTo>
                    <a:pt x="15390" y="21192"/>
                    <a:pt x="15600" y="21600"/>
                    <a:pt x="15865" y="2160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íSļíďé"/>
            <p:cNvSpPr/>
            <p:nvPr/>
          </p:nvSpPr>
          <p:spPr>
            <a:xfrm>
              <a:off x="4612931" y="4541350"/>
              <a:ext cx="403462" cy="291979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>
              <a:normAutofit fontScale="70000" lnSpcReduction="20000"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en-US" altLang="zh-CN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îšļîḍe"/>
            <p:cNvSpPr/>
            <p:nvPr/>
          </p:nvSpPr>
          <p:spPr>
            <a:xfrm>
              <a:off x="5609794" y="3672580"/>
              <a:ext cx="403462" cy="291979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>
              <a:normAutofit fontScale="70000" lnSpcReduction="20000"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en-US" altLang="zh-CN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ïṡ1iḑé"/>
            <p:cNvSpPr/>
            <p:nvPr/>
          </p:nvSpPr>
          <p:spPr>
            <a:xfrm>
              <a:off x="6541901" y="2776747"/>
              <a:ext cx="403462" cy="291979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>
              <a:normAutofit fontScale="70000" lnSpcReduction="20000"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en-US" altLang="zh-CN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iŝlîḍe"/>
            <p:cNvSpPr/>
            <p:nvPr/>
          </p:nvSpPr>
          <p:spPr>
            <a:xfrm flipH="1">
              <a:off x="4724607" y="2828311"/>
              <a:ext cx="662158" cy="662158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ïṧľídé"/>
            <p:cNvSpPr/>
            <p:nvPr/>
          </p:nvSpPr>
          <p:spPr>
            <a:xfrm flipH="1">
              <a:off x="3037142" y="4619979"/>
              <a:ext cx="662158" cy="662158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iṧḷidé"/>
            <p:cNvSpPr/>
            <p:nvPr/>
          </p:nvSpPr>
          <p:spPr>
            <a:xfrm>
              <a:off x="3249871" y="4866382"/>
              <a:ext cx="216279" cy="189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706"/>
                  </a:moveTo>
                  <a:cubicBezTo>
                    <a:pt x="9461" y="19774"/>
                    <a:pt x="675" y="13396"/>
                    <a:pt x="675" y="6539"/>
                  </a:cubicBezTo>
                  <a:cubicBezTo>
                    <a:pt x="675" y="3703"/>
                    <a:pt x="2442" y="769"/>
                    <a:pt x="5400" y="769"/>
                  </a:cubicBezTo>
                  <a:cubicBezTo>
                    <a:pt x="7835" y="769"/>
                    <a:pt x="10462" y="2681"/>
                    <a:pt x="10462" y="5770"/>
                  </a:cubicBezTo>
                  <a:lnTo>
                    <a:pt x="11138" y="5770"/>
                  </a:lnTo>
                  <a:cubicBezTo>
                    <a:pt x="11138" y="2681"/>
                    <a:pt x="13765" y="769"/>
                    <a:pt x="16200" y="769"/>
                  </a:cubicBezTo>
                  <a:cubicBezTo>
                    <a:pt x="19158" y="769"/>
                    <a:pt x="20925" y="3703"/>
                    <a:pt x="20925" y="6539"/>
                  </a:cubicBezTo>
                  <a:cubicBezTo>
                    <a:pt x="20925" y="13393"/>
                    <a:pt x="12139" y="19774"/>
                    <a:pt x="10800" y="20706"/>
                  </a:cubicBezTo>
                  <a:close/>
                  <a:moveTo>
                    <a:pt x="16200" y="0"/>
                  </a:moveTo>
                  <a:cubicBezTo>
                    <a:pt x="13717" y="0"/>
                    <a:pt x="11597" y="1595"/>
                    <a:pt x="10800" y="3819"/>
                  </a:cubicBezTo>
                  <a:cubicBezTo>
                    <a:pt x="10003" y="1595"/>
                    <a:pt x="7883" y="0"/>
                    <a:pt x="5400" y="0"/>
                  </a:cubicBezTo>
                  <a:cubicBezTo>
                    <a:pt x="2020" y="0"/>
                    <a:pt x="0" y="3325"/>
                    <a:pt x="0" y="6539"/>
                  </a:cubicBezTo>
                  <a:cubicBezTo>
                    <a:pt x="0" y="9843"/>
                    <a:pt x="1798" y="13368"/>
                    <a:pt x="5343" y="17017"/>
                  </a:cubicBezTo>
                  <a:cubicBezTo>
                    <a:pt x="7954" y="19705"/>
                    <a:pt x="10604" y="21470"/>
                    <a:pt x="10631" y="21488"/>
                  </a:cubicBezTo>
                  <a:lnTo>
                    <a:pt x="10800" y="21600"/>
                  </a:lnTo>
                  <a:lnTo>
                    <a:pt x="10969" y="21488"/>
                  </a:lnTo>
                  <a:cubicBezTo>
                    <a:pt x="10996" y="21470"/>
                    <a:pt x="13646" y="19705"/>
                    <a:pt x="16257" y="17017"/>
                  </a:cubicBezTo>
                  <a:cubicBezTo>
                    <a:pt x="19802" y="13368"/>
                    <a:pt x="21600" y="9843"/>
                    <a:pt x="21600" y="6539"/>
                  </a:cubicBezTo>
                  <a:cubicBezTo>
                    <a:pt x="21600" y="3325"/>
                    <a:pt x="19580" y="0"/>
                    <a:pt x="16200" y="0"/>
                  </a:cubicBezTo>
                  <a:close/>
                </a:path>
              </a:pathLst>
            </a:custGeom>
            <a:solidFill>
              <a:srgbClr val="28282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îṡlíďè"/>
            <p:cNvSpPr/>
            <p:nvPr/>
          </p:nvSpPr>
          <p:spPr>
            <a:xfrm flipH="1">
              <a:off x="3896760" y="3741986"/>
              <a:ext cx="657374" cy="657374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ï$ļïďè"/>
            <p:cNvSpPr/>
            <p:nvPr/>
          </p:nvSpPr>
          <p:spPr>
            <a:xfrm>
              <a:off x="4102418" y="3947644"/>
              <a:ext cx="246057" cy="2460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7915" y="0"/>
                    <a:pt x="5204" y="1124"/>
                    <a:pt x="3164" y="3164"/>
                  </a:cubicBezTo>
                  <a:cubicBezTo>
                    <a:pt x="1124" y="5203"/>
                    <a:pt x="0" y="7915"/>
                    <a:pt x="0" y="10800"/>
                  </a:cubicBezTo>
                  <a:cubicBezTo>
                    <a:pt x="0" y="13685"/>
                    <a:pt x="1124" y="16396"/>
                    <a:pt x="3164" y="18436"/>
                  </a:cubicBezTo>
                  <a:cubicBezTo>
                    <a:pt x="5204" y="20476"/>
                    <a:pt x="7915" y="21600"/>
                    <a:pt x="10800" y="21600"/>
                  </a:cubicBezTo>
                  <a:cubicBezTo>
                    <a:pt x="13685" y="21600"/>
                    <a:pt x="16396" y="20476"/>
                    <a:pt x="18436" y="18436"/>
                  </a:cubicBezTo>
                  <a:cubicBezTo>
                    <a:pt x="20476" y="16397"/>
                    <a:pt x="21600" y="13685"/>
                    <a:pt x="21600" y="10800"/>
                  </a:cubicBezTo>
                  <a:cubicBezTo>
                    <a:pt x="21600" y="7915"/>
                    <a:pt x="20476" y="5204"/>
                    <a:pt x="18436" y="3164"/>
                  </a:cubicBezTo>
                  <a:cubicBezTo>
                    <a:pt x="16396" y="1124"/>
                    <a:pt x="13685" y="0"/>
                    <a:pt x="10800" y="0"/>
                  </a:cubicBezTo>
                  <a:close/>
                  <a:moveTo>
                    <a:pt x="10800" y="675"/>
                  </a:moveTo>
                  <a:cubicBezTo>
                    <a:pt x="13505" y="675"/>
                    <a:pt x="16049" y="1726"/>
                    <a:pt x="17961" y="3639"/>
                  </a:cubicBezTo>
                  <a:cubicBezTo>
                    <a:pt x="19874" y="5551"/>
                    <a:pt x="20925" y="8096"/>
                    <a:pt x="20925" y="10800"/>
                  </a:cubicBezTo>
                  <a:cubicBezTo>
                    <a:pt x="20925" y="13505"/>
                    <a:pt x="19874" y="16049"/>
                    <a:pt x="17961" y="17961"/>
                  </a:cubicBezTo>
                  <a:cubicBezTo>
                    <a:pt x="16049" y="19874"/>
                    <a:pt x="13505" y="20925"/>
                    <a:pt x="10800" y="20925"/>
                  </a:cubicBezTo>
                  <a:cubicBezTo>
                    <a:pt x="8096" y="20925"/>
                    <a:pt x="5551" y="19874"/>
                    <a:pt x="3639" y="17961"/>
                  </a:cubicBezTo>
                  <a:cubicBezTo>
                    <a:pt x="1726" y="16049"/>
                    <a:pt x="675" y="13505"/>
                    <a:pt x="675" y="10800"/>
                  </a:cubicBezTo>
                  <a:cubicBezTo>
                    <a:pt x="675" y="8096"/>
                    <a:pt x="1726" y="5551"/>
                    <a:pt x="3639" y="3639"/>
                  </a:cubicBezTo>
                  <a:cubicBezTo>
                    <a:pt x="5551" y="1726"/>
                    <a:pt x="8095" y="675"/>
                    <a:pt x="10800" y="675"/>
                  </a:cubicBezTo>
                  <a:close/>
                  <a:moveTo>
                    <a:pt x="10462" y="1350"/>
                  </a:moveTo>
                  <a:cubicBezTo>
                    <a:pt x="10462" y="1350"/>
                    <a:pt x="10462" y="2700"/>
                    <a:pt x="10462" y="2700"/>
                  </a:cubicBezTo>
                  <a:lnTo>
                    <a:pt x="11138" y="2700"/>
                  </a:lnTo>
                  <a:lnTo>
                    <a:pt x="11138" y="1350"/>
                  </a:lnTo>
                  <a:lnTo>
                    <a:pt x="10462" y="1350"/>
                  </a:lnTo>
                  <a:close/>
                  <a:moveTo>
                    <a:pt x="10462" y="4050"/>
                  </a:moveTo>
                  <a:lnTo>
                    <a:pt x="10462" y="10937"/>
                  </a:lnTo>
                  <a:lnTo>
                    <a:pt x="13595" y="14080"/>
                  </a:lnTo>
                  <a:lnTo>
                    <a:pt x="14080" y="13595"/>
                  </a:lnTo>
                  <a:lnTo>
                    <a:pt x="11138" y="10663"/>
                  </a:lnTo>
                  <a:cubicBezTo>
                    <a:pt x="11138" y="10663"/>
                    <a:pt x="11138" y="4050"/>
                    <a:pt x="11138" y="4050"/>
                  </a:cubicBezTo>
                  <a:lnTo>
                    <a:pt x="10462" y="4050"/>
                  </a:lnTo>
                  <a:close/>
                  <a:moveTo>
                    <a:pt x="1350" y="10462"/>
                  </a:moveTo>
                  <a:cubicBezTo>
                    <a:pt x="1350" y="10462"/>
                    <a:pt x="1350" y="11138"/>
                    <a:pt x="1350" y="11138"/>
                  </a:cubicBezTo>
                  <a:lnTo>
                    <a:pt x="2700" y="11138"/>
                  </a:lnTo>
                  <a:lnTo>
                    <a:pt x="2700" y="10462"/>
                  </a:lnTo>
                  <a:lnTo>
                    <a:pt x="1350" y="10462"/>
                  </a:lnTo>
                  <a:close/>
                  <a:moveTo>
                    <a:pt x="18900" y="10462"/>
                  </a:moveTo>
                  <a:cubicBezTo>
                    <a:pt x="18900" y="10462"/>
                    <a:pt x="18900" y="11138"/>
                    <a:pt x="18900" y="11138"/>
                  </a:cubicBezTo>
                  <a:lnTo>
                    <a:pt x="20250" y="11138"/>
                  </a:lnTo>
                  <a:lnTo>
                    <a:pt x="20250" y="10462"/>
                  </a:lnTo>
                  <a:lnTo>
                    <a:pt x="18900" y="10462"/>
                  </a:lnTo>
                  <a:close/>
                  <a:moveTo>
                    <a:pt x="10462" y="18900"/>
                  </a:moveTo>
                  <a:cubicBezTo>
                    <a:pt x="10462" y="18900"/>
                    <a:pt x="10462" y="20250"/>
                    <a:pt x="10462" y="20250"/>
                  </a:cubicBezTo>
                  <a:lnTo>
                    <a:pt x="11138" y="20250"/>
                  </a:lnTo>
                  <a:lnTo>
                    <a:pt x="11138" y="18900"/>
                  </a:lnTo>
                  <a:lnTo>
                    <a:pt x="10462" y="18900"/>
                  </a:lnTo>
                  <a:close/>
                </a:path>
              </a:pathLst>
            </a:custGeom>
            <a:solidFill>
              <a:srgbClr val="28282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î$ḻídê"/>
            <p:cNvSpPr/>
            <p:nvPr/>
          </p:nvSpPr>
          <p:spPr>
            <a:xfrm>
              <a:off x="4932657" y="3086341"/>
              <a:ext cx="246057" cy="146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63" y="20463"/>
                  </a:moveTo>
                  <a:lnTo>
                    <a:pt x="3712" y="20463"/>
                  </a:lnTo>
                  <a:cubicBezTo>
                    <a:pt x="2009" y="20463"/>
                    <a:pt x="675" y="18216"/>
                    <a:pt x="675" y="15347"/>
                  </a:cubicBezTo>
                  <a:cubicBezTo>
                    <a:pt x="675" y="12526"/>
                    <a:pt x="2088" y="10232"/>
                    <a:pt x="3825" y="10232"/>
                  </a:cubicBezTo>
                  <a:lnTo>
                    <a:pt x="4666" y="10232"/>
                  </a:lnTo>
                  <a:lnTo>
                    <a:pt x="4719" y="9771"/>
                  </a:lnTo>
                  <a:cubicBezTo>
                    <a:pt x="5287" y="4849"/>
                    <a:pt x="8201" y="1137"/>
                    <a:pt x="11497" y="1137"/>
                  </a:cubicBezTo>
                  <a:cubicBezTo>
                    <a:pt x="15207" y="1137"/>
                    <a:pt x="18225" y="5981"/>
                    <a:pt x="18225" y="11937"/>
                  </a:cubicBezTo>
                  <a:lnTo>
                    <a:pt x="18225" y="12505"/>
                  </a:lnTo>
                  <a:lnTo>
                    <a:pt x="18563" y="12505"/>
                  </a:lnTo>
                  <a:cubicBezTo>
                    <a:pt x="19887" y="12505"/>
                    <a:pt x="20925" y="14253"/>
                    <a:pt x="20925" y="16484"/>
                  </a:cubicBezTo>
                  <a:cubicBezTo>
                    <a:pt x="20925" y="18715"/>
                    <a:pt x="19887" y="20463"/>
                    <a:pt x="18563" y="20463"/>
                  </a:cubicBezTo>
                  <a:close/>
                  <a:moveTo>
                    <a:pt x="18893" y="11397"/>
                  </a:moveTo>
                  <a:cubicBezTo>
                    <a:pt x="18717" y="5064"/>
                    <a:pt x="15467" y="0"/>
                    <a:pt x="11497" y="0"/>
                  </a:cubicBezTo>
                  <a:cubicBezTo>
                    <a:pt x="7986" y="0"/>
                    <a:pt x="4866" y="3878"/>
                    <a:pt x="4115" y="9095"/>
                  </a:cubicBezTo>
                  <a:lnTo>
                    <a:pt x="3825" y="9095"/>
                  </a:lnTo>
                  <a:cubicBezTo>
                    <a:pt x="1716" y="9095"/>
                    <a:pt x="0" y="11900"/>
                    <a:pt x="0" y="15347"/>
                  </a:cubicBezTo>
                  <a:cubicBezTo>
                    <a:pt x="0" y="18853"/>
                    <a:pt x="1631" y="21600"/>
                    <a:pt x="3712" y="21600"/>
                  </a:cubicBezTo>
                  <a:lnTo>
                    <a:pt x="18563" y="21600"/>
                  </a:lnTo>
                  <a:cubicBezTo>
                    <a:pt x="20266" y="21600"/>
                    <a:pt x="21600" y="19353"/>
                    <a:pt x="21600" y="16484"/>
                  </a:cubicBezTo>
                  <a:cubicBezTo>
                    <a:pt x="21600" y="13804"/>
                    <a:pt x="20435" y="11666"/>
                    <a:pt x="18893" y="11397"/>
                  </a:cubicBezTo>
                  <a:close/>
                </a:path>
              </a:pathLst>
            </a:custGeom>
            <a:solidFill>
              <a:srgbClr val="28282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îŝļîḑe"/>
            <p:cNvSpPr txBox="1"/>
            <p:nvPr/>
          </p:nvSpPr>
          <p:spPr>
            <a:xfrm>
              <a:off x="8036246" y="2866978"/>
              <a:ext cx="2460304" cy="491948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  <a:endParaRPr lang="zh-CN" altLang="en-US" sz="1100">
                <a:cs typeface="+mn-ea"/>
                <a:sym typeface="+mn-lt"/>
              </a:endParaRPr>
            </a:p>
          </p:txBody>
        </p:sp>
        <p:sp>
          <p:nvSpPr>
            <p:cNvPr id="26" name="íśḷïḑé"/>
            <p:cNvSpPr txBox="1"/>
            <p:nvPr/>
          </p:nvSpPr>
          <p:spPr>
            <a:xfrm>
              <a:off x="8036246" y="2582396"/>
              <a:ext cx="919558" cy="22988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išlíḑe"/>
            <p:cNvSpPr txBox="1"/>
            <p:nvPr/>
          </p:nvSpPr>
          <p:spPr>
            <a:xfrm>
              <a:off x="7150421" y="3911623"/>
              <a:ext cx="2460304" cy="491948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  <a:endParaRPr lang="zh-CN" altLang="en-US" sz="1100">
                <a:cs typeface="+mn-ea"/>
                <a:sym typeface="+mn-lt"/>
              </a:endParaRPr>
            </a:p>
          </p:txBody>
        </p:sp>
        <p:sp>
          <p:nvSpPr>
            <p:cNvPr id="28" name="íṧḷïḓe"/>
            <p:cNvSpPr txBox="1"/>
            <p:nvPr/>
          </p:nvSpPr>
          <p:spPr>
            <a:xfrm>
              <a:off x="7150421" y="3627041"/>
              <a:ext cx="919558" cy="22988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íşḻiḓê"/>
            <p:cNvSpPr txBox="1"/>
            <p:nvPr/>
          </p:nvSpPr>
          <p:spPr>
            <a:xfrm>
              <a:off x="6255034" y="5024627"/>
              <a:ext cx="2460304" cy="491948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100">
                  <a:cs typeface="+mn-ea"/>
                  <a:sym typeface="+mn-lt"/>
                </a:rPr>
              </a:br>
              <a:r>
                <a:rPr lang="zh-CN" altLang="en-US" sz="1100">
                  <a:cs typeface="+mn-ea"/>
                  <a:sym typeface="+mn-lt"/>
                </a:rPr>
                <a:t>（建议使用主题字体）</a:t>
              </a:r>
              <a:endParaRPr lang="zh-CN" altLang="en-US" sz="1100">
                <a:cs typeface="+mn-ea"/>
                <a:sym typeface="+mn-lt"/>
              </a:endParaRPr>
            </a:p>
          </p:txBody>
        </p:sp>
        <p:sp>
          <p:nvSpPr>
            <p:cNvPr id="30" name="ïṧḷïḑè"/>
            <p:cNvSpPr txBox="1"/>
            <p:nvPr/>
          </p:nvSpPr>
          <p:spPr>
            <a:xfrm>
              <a:off x="6255034" y="4740045"/>
              <a:ext cx="919558" cy="22988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400" b="1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墙壁, 建筑物, 地面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  <a:endParaRPr lang="zh-CN" altLang="en-US" sz="2500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46749">
            <a:off x="106349" y="-93403"/>
            <a:ext cx="1462841" cy="149860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53251" flipH="1">
            <a:off x="10622810" y="-93403"/>
            <a:ext cx="1462841" cy="1498609"/>
          </a:xfrm>
          <a:prstGeom prst="rect">
            <a:avLst/>
          </a:prstGeom>
        </p:spPr>
      </p:pic>
      <p:grpSp>
        <p:nvGrpSpPr>
          <p:cNvPr id="9" name="5ab9f1df-03b2-47b0-9725-ab622c638e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3044119" y="1282674"/>
            <a:ext cx="6162971" cy="4279927"/>
            <a:chOff x="3044119" y="1282675"/>
            <a:chExt cx="6162971" cy="4279927"/>
          </a:xfrm>
        </p:grpSpPr>
        <p:grpSp>
          <p:nvGrpSpPr>
            <p:cNvPr id="10" name="íṡḻídé"/>
            <p:cNvGrpSpPr/>
            <p:nvPr/>
          </p:nvGrpSpPr>
          <p:grpSpPr>
            <a:xfrm>
              <a:off x="3734767" y="1282675"/>
              <a:ext cx="4658539" cy="4279927"/>
              <a:chOff x="3110634" y="709269"/>
              <a:chExt cx="5906798" cy="5426737"/>
            </a:xfrm>
          </p:grpSpPr>
          <p:sp>
            <p:nvSpPr>
              <p:cNvPr id="36" name="iSḻidé"/>
              <p:cNvSpPr/>
              <p:nvPr/>
            </p:nvSpPr>
            <p:spPr>
              <a:xfrm>
                <a:off x="5488076" y="3150641"/>
                <a:ext cx="1087983" cy="2985365"/>
              </a:xfrm>
              <a:custGeom>
                <a:avLst/>
                <a:gdLst>
                  <a:gd name="connsiteX0" fmla="*/ 1183987 w 1333501"/>
                  <a:gd name="connsiteY0" fmla="*/ 0 h 3659054"/>
                  <a:gd name="connsiteX1" fmla="*/ 1305043 w 1333501"/>
                  <a:gd name="connsiteY1" fmla="*/ 4735 h 3659054"/>
                  <a:gd name="connsiteX2" fmla="*/ 1333501 w 1333501"/>
                  <a:gd name="connsiteY2" fmla="*/ 8099 h 3659054"/>
                  <a:gd name="connsiteX3" fmla="*/ 1333501 w 1333501"/>
                  <a:gd name="connsiteY3" fmla="*/ 1445214 h 3659054"/>
                  <a:gd name="connsiteX4" fmla="*/ 1333501 w 1333501"/>
                  <a:gd name="connsiteY4" fmla="*/ 2269542 h 3659054"/>
                  <a:gd name="connsiteX5" fmla="*/ 1333501 w 1333501"/>
                  <a:gd name="connsiteY5" fmla="*/ 3659054 h 3659054"/>
                  <a:gd name="connsiteX6" fmla="*/ 1 w 1333501"/>
                  <a:gd name="connsiteY6" fmla="*/ 2279959 h 3659054"/>
                  <a:gd name="connsiteX7" fmla="*/ 1 w 1333501"/>
                  <a:gd name="connsiteY7" fmla="*/ 1445214 h 3659054"/>
                  <a:gd name="connsiteX8" fmla="*/ 5522 w 1333501"/>
                  <a:gd name="connsiteY8" fmla="*/ 1445214 h 3659054"/>
                  <a:gd name="connsiteX9" fmla="*/ 0 w 1333501"/>
                  <a:gd name="connsiteY9" fmla="*/ 1360506 h 3659054"/>
                  <a:gd name="connsiteX10" fmla="*/ 0 w 1333501"/>
                  <a:gd name="connsiteY10" fmla="*/ 917135 h 3659054"/>
                  <a:gd name="connsiteX11" fmla="*/ 1183987 w 1333501"/>
                  <a:gd name="connsiteY11" fmla="*/ 0 h 3659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33501" h="3659054">
                    <a:moveTo>
                      <a:pt x="1183987" y="0"/>
                    </a:moveTo>
                    <a:cubicBezTo>
                      <a:pt x="1224856" y="0"/>
                      <a:pt x="1265241" y="1604"/>
                      <a:pt x="1305043" y="4735"/>
                    </a:cubicBezTo>
                    <a:lnTo>
                      <a:pt x="1333501" y="8099"/>
                    </a:lnTo>
                    <a:lnTo>
                      <a:pt x="1333501" y="1445214"/>
                    </a:lnTo>
                    <a:lnTo>
                      <a:pt x="1333501" y="2269542"/>
                    </a:lnTo>
                    <a:lnTo>
                      <a:pt x="1333501" y="3659054"/>
                    </a:lnTo>
                    <a:cubicBezTo>
                      <a:pt x="597029" y="3659054"/>
                      <a:pt x="1" y="3041613"/>
                      <a:pt x="1" y="2279959"/>
                    </a:cubicBezTo>
                    <a:lnTo>
                      <a:pt x="1" y="1445214"/>
                    </a:lnTo>
                    <a:lnTo>
                      <a:pt x="5522" y="1445214"/>
                    </a:lnTo>
                    <a:lnTo>
                      <a:pt x="0" y="1360506"/>
                    </a:lnTo>
                    <a:lnTo>
                      <a:pt x="0" y="917135"/>
                    </a:lnTo>
                    <a:cubicBezTo>
                      <a:pt x="0" y="410615"/>
                      <a:pt x="530089" y="0"/>
                      <a:pt x="118398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îsḷiḑe"/>
              <p:cNvSpPr/>
              <p:nvPr/>
            </p:nvSpPr>
            <p:spPr>
              <a:xfrm rot="16200000">
                <a:off x="6980758" y="2201950"/>
                <a:ext cx="1087983" cy="2985365"/>
              </a:xfrm>
              <a:custGeom>
                <a:avLst/>
                <a:gdLst>
                  <a:gd name="connsiteX0" fmla="*/ 1183987 w 1333501"/>
                  <a:gd name="connsiteY0" fmla="*/ 0 h 3659054"/>
                  <a:gd name="connsiteX1" fmla="*/ 1305043 w 1333501"/>
                  <a:gd name="connsiteY1" fmla="*/ 4735 h 3659054"/>
                  <a:gd name="connsiteX2" fmla="*/ 1333501 w 1333501"/>
                  <a:gd name="connsiteY2" fmla="*/ 8099 h 3659054"/>
                  <a:gd name="connsiteX3" fmla="*/ 1333501 w 1333501"/>
                  <a:gd name="connsiteY3" fmla="*/ 1445214 h 3659054"/>
                  <a:gd name="connsiteX4" fmla="*/ 1333501 w 1333501"/>
                  <a:gd name="connsiteY4" fmla="*/ 2269542 h 3659054"/>
                  <a:gd name="connsiteX5" fmla="*/ 1333501 w 1333501"/>
                  <a:gd name="connsiteY5" fmla="*/ 3659054 h 3659054"/>
                  <a:gd name="connsiteX6" fmla="*/ 1 w 1333501"/>
                  <a:gd name="connsiteY6" fmla="*/ 2279959 h 3659054"/>
                  <a:gd name="connsiteX7" fmla="*/ 1 w 1333501"/>
                  <a:gd name="connsiteY7" fmla="*/ 1445214 h 3659054"/>
                  <a:gd name="connsiteX8" fmla="*/ 5522 w 1333501"/>
                  <a:gd name="connsiteY8" fmla="*/ 1445214 h 3659054"/>
                  <a:gd name="connsiteX9" fmla="*/ 0 w 1333501"/>
                  <a:gd name="connsiteY9" fmla="*/ 1360506 h 3659054"/>
                  <a:gd name="connsiteX10" fmla="*/ 0 w 1333501"/>
                  <a:gd name="connsiteY10" fmla="*/ 917135 h 3659054"/>
                  <a:gd name="connsiteX11" fmla="*/ 1183987 w 1333501"/>
                  <a:gd name="connsiteY11" fmla="*/ 0 h 3659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33501" h="3659054">
                    <a:moveTo>
                      <a:pt x="1183987" y="0"/>
                    </a:moveTo>
                    <a:cubicBezTo>
                      <a:pt x="1224856" y="0"/>
                      <a:pt x="1265241" y="1604"/>
                      <a:pt x="1305043" y="4735"/>
                    </a:cubicBezTo>
                    <a:lnTo>
                      <a:pt x="1333501" y="8099"/>
                    </a:lnTo>
                    <a:lnTo>
                      <a:pt x="1333501" y="1445214"/>
                    </a:lnTo>
                    <a:lnTo>
                      <a:pt x="1333501" y="2269542"/>
                    </a:lnTo>
                    <a:lnTo>
                      <a:pt x="1333501" y="3659054"/>
                    </a:lnTo>
                    <a:cubicBezTo>
                      <a:pt x="597029" y="3659054"/>
                      <a:pt x="1" y="3041613"/>
                      <a:pt x="1" y="2279959"/>
                    </a:cubicBezTo>
                    <a:lnTo>
                      <a:pt x="1" y="1445214"/>
                    </a:lnTo>
                    <a:lnTo>
                      <a:pt x="5522" y="1445214"/>
                    </a:lnTo>
                    <a:lnTo>
                      <a:pt x="0" y="1360506"/>
                    </a:lnTo>
                    <a:lnTo>
                      <a:pt x="0" y="917135"/>
                    </a:lnTo>
                    <a:cubicBezTo>
                      <a:pt x="0" y="410615"/>
                      <a:pt x="530089" y="0"/>
                      <a:pt x="118398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i$ļîďe"/>
              <p:cNvSpPr/>
              <p:nvPr/>
            </p:nvSpPr>
            <p:spPr>
              <a:xfrm rot="10800000">
                <a:off x="5552008" y="709269"/>
                <a:ext cx="1087983" cy="2985365"/>
              </a:xfrm>
              <a:custGeom>
                <a:avLst/>
                <a:gdLst>
                  <a:gd name="connsiteX0" fmla="*/ 1183987 w 1333501"/>
                  <a:gd name="connsiteY0" fmla="*/ 0 h 3659054"/>
                  <a:gd name="connsiteX1" fmla="*/ 1305043 w 1333501"/>
                  <a:gd name="connsiteY1" fmla="*/ 4735 h 3659054"/>
                  <a:gd name="connsiteX2" fmla="*/ 1333501 w 1333501"/>
                  <a:gd name="connsiteY2" fmla="*/ 8099 h 3659054"/>
                  <a:gd name="connsiteX3" fmla="*/ 1333501 w 1333501"/>
                  <a:gd name="connsiteY3" fmla="*/ 1445214 h 3659054"/>
                  <a:gd name="connsiteX4" fmla="*/ 1333501 w 1333501"/>
                  <a:gd name="connsiteY4" fmla="*/ 2269542 h 3659054"/>
                  <a:gd name="connsiteX5" fmla="*/ 1333501 w 1333501"/>
                  <a:gd name="connsiteY5" fmla="*/ 3659054 h 3659054"/>
                  <a:gd name="connsiteX6" fmla="*/ 1 w 1333501"/>
                  <a:gd name="connsiteY6" fmla="*/ 2279959 h 3659054"/>
                  <a:gd name="connsiteX7" fmla="*/ 1 w 1333501"/>
                  <a:gd name="connsiteY7" fmla="*/ 1445214 h 3659054"/>
                  <a:gd name="connsiteX8" fmla="*/ 5522 w 1333501"/>
                  <a:gd name="connsiteY8" fmla="*/ 1445214 h 3659054"/>
                  <a:gd name="connsiteX9" fmla="*/ 0 w 1333501"/>
                  <a:gd name="connsiteY9" fmla="*/ 1360506 h 3659054"/>
                  <a:gd name="connsiteX10" fmla="*/ 0 w 1333501"/>
                  <a:gd name="connsiteY10" fmla="*/ 917135 h 3659054"/>
                  <a:gd name="connsiteX11" fmla="*/ 1183987 w 1333501"/>
                  <a:gd name="connsiteY11" fmla="*/ 0 h 3659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33501" h="3659054">
                    <a:moveTo>
                      <a:pt x="1183987" y="0"/>
                    </a:moveTo>
                    <a:cubicBezTo>
                      <a:pt x="1224856" y="0"/>
                      <a:pt x="1265241" y="1604"/>
                      <a:pt x="1305043" y="4735"/>
                    </a:cubicBezTo>
                    <a:lnTo>
                      <a:pt x="1333501" y="8099"/>
                    </a:lnTo>
                    <a:lnTo>
                      <a:pt x="1333501" y="1445214"/>
                    </a:lnTo>
                    <a:lnTo>
                      <a:pt x="1333501" y="2269542"/>
                    </a:lnTo>
                    <a:lnTo>
                      <a:pt x="1333501" y="3659054"/>
                    </a:lnTo>
                    <a:cubicBezTo>
                      <a:pt x="597029" y="3659054"/>
                      <a:pt x="1" y="3041613"/>
                      <a:pt x="1" y="2279959"/>
                    </a:cubicBezTo>
                    <a:lnTo>
                      <a:pt x="1" y="1445214"/>
                    </a:lnTo>
                    <a:lnTo>
                      <a:pt x="5522" y="1445214"/>
                    </a:lnTo>
                    <a:lnTo>
                      <a:pt x="0" y="1360506"/>
                    </a:lnTo>
                    <a:lnTo>
                      <a:pt x="0" y="917135"/>
                    </a:lnTo>
                    <a:cubicBezTo>
                      <a:pt x="0" y="410615"/>
                      <a:pt x="530089" y="0"/>
                      <a:pt x="118398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iṥ1îdé"/>
              <p:cNvSpPr/>
              <p:nvPr/>
            </p:nvSpPr>
            <p:spPr>
              <a:xfrm rot="5400000">
                <a:off x="4059325" y="1657959"/>
                <a:ext cx="1087983" cy="2985365"/>
              </a:xfrm>
              <a:custGeom>
                <a:avLst/>
                <a:gdLst>
                  <a:gd name="connsiteX0" fmla="*/ 1183987 w 1333501"/>
                  <a:gd name="connsiteY0" fmla="*/ 0 h 3659054"/>
                  <a:gd name="connsiteX1" fmla="*/ 1305043 w 1333501"/>
                  <a:gd name="connsiteY1" fmla="*/ 4735 h 3659054"/>
                  <a:gd name="connsiteX2" fmla="*/ 1333501 w 1333501"/>
                  <a:gd name="connsiteY2" fmla="*/ 8099 h 3659054"/>
                  <a:gd name="connsiteX3" fmla="*/ 1333501 w 1333501"/>
                  <a:gd name="connsiteY3" fmla="*/ 1445214 h 3659054"/>
                  <a:gd name="connsiteX4" fmla="*/ 1333501 w 1333501"/>
                  <a:gd name="connsiteY4" fmla="*/ 2269542 h 3659054"/>
                  <a:gd name="connsiteX5" fmla="*/ 1333501 w 1333501"/>
                  <a:gd name="connsiteY5" fmla="*/ 3659054 h 3659054"/>
                  <a:gd name="connsiteX6" fmla="*/ 1 w 1333501"/>
                  <a:gd name="connsiteY6" fmla="*/ 2279959 h 3659054"/>
                  <a:gd name="connsiteX7" fmla="*/ 1 w 1333501"/>
                  <a:gd name="connsiteY7" fmla="*/ 1445214 h 3659054"/>
                  <a:gd name="connsiteX8" fmla="*/ 5522 w 1333501"/>
                  <a:gd name="connsiteY8" fmla="*/ 1445214 h 3659054"/>
                  <a:gd name="connsiteX9" fmla="*/ 0 w 1333501"/>
                  <a:gd name="connsiteY9" fmla="*/ 1360506 h 3659054"/>
                  <a:gd name="connsiteX10" fmla="*/ 0 w 1333501"/>
                  <a:gd name="connsiteY10" fmla="*/ 917135 h 3659054"/>
                  <a:gd name="connsiteX11" fmla="*/ 1183987 w 1333501"/>
                  <a:gd name="connsiteY11" fmla="*/ 0 h 3659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33501" h="3659054">
                    <a:moveTo>
                      <a:pt x="1183987" y="0"/>
                    </a:moveTo>
                    <a:cubicBezTo>
                      <a:pt x="1224856" y="0"/>
                      <a:pt x="1265241" y="1604"/>
                      <a:pt x="1305043" y="4735"/>
                    </a:cubicBezTo>
                    <a:lnTo>
                      <a:pt x="1333501" y="8099"/>
                    </a:lnTo>
                    <a:lnTo>
                      <a:pt x="1333501" y="1445214"/>
                    </a:lnTo>
                    <a:lnTo>
                      <a:pt x="1333501" y="2269542"/>
                    </a:lnTo>
                    <a:lnTo>
                      <a:pt x="1333501" y="3659054"/>
                    </a:lnTo>
                    <a:cubicBezTo>
                      <a:pt x="597029" y="3659054"/>
                      <a:pt x="1" y="3041613"/>
                      <a:pt x="1" y="2279959"/>
                    </a:cubicBezTo>
                    <a:lnTo>
                      <a:pt x="1" y="1445214"/>
                    </a:lnTo>
                    <a:lnTo>
                      <a:pt x="5522" y="1445214"/>
                    </a:lnTo>
                    <a:lnTo>
                      <a:pt x="0" y="1360506"/>
                    </a:lnTo>
                    <a:lnTo>
                      <a:pt x="0" y="917135"/>
                    </a:lnTo>
                    <a:cubicBezTo>
                      <a:pt x="0" y="410615"/>
                      <a:pt x="530089" y="0"/>
                      <a:pt x="118398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1" name="iṡļïďé"/>
            <p:cNvSpPr/>
            <p:nvPr/>
          </p:nvSpPr>
          <p:spPr>
            <a:xfrm>
              <a:off x="5717994" y="3241495"/>
              <a:ext cx="756010" cy="75601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2" name="íślîḋe"/>
            <p:cNvGrpSpPr/>
            <p:nvPr/>
          </p:nvGrpSpPr>
          <p:grpSpPr>
            <a:xfrm>
              <a:off x="4104403" y="2870129"/>
              <a:ext cx="740886" cy="742732"/>
              <a:chOff x="5746699" y="2884815"/>
              <a:chExt cx="712151" cy="713925"/>
            </a:xfrm>
            <a:effectLst/>
          </p:grpSpPr>
          <p:sp>
            <p:nvSpPr>
              <p:cNvPr id="34" name="ïṡlïḍé"/>
              <p:cNvSpPr/>
              <p:nvPr/>
            </p:nvSpPr>
            <p:spPr bwMode="auto">
              <a:xfrm>
                <a:off x="5746699" y="2884815"/>
                <a:ext cx="712151" cy="713925"/>
              </a:xfrm>
              <a:custGeom>
                <a:avLst/>
                <a:gdLst>
                  <a:gd name="T0" fmla="*/ 2594 w 5188"/>
                  <a:gd name="T1" fmla="*/ 0 h 5188"/>
                  <a:gd name="T2" fmla="*/ 2594 w 5188"/>
                  <a:gd name="T3" fmla="*/ 0 h 5188"/>
                  <a:gd name="T4" fmla="*/ 0 w 5188"/>
                  <a:gd name="T5" fmla="*/ 2593 h 5188"/>
                  <a:gd name="T6" fmla="*/ 2594 w 5188"/>
                  <a:gd name="T7" fmla="*/ 5188 h 5188"/>
                  <a:gd name="T8" fmla="*/ 5188 w 5188"/>
                  <a:gd name="T9" fmla="*/ 2593 h 5188"/>
                  <a:gd name="T10" fmla="*/ 2594 w 5188"/>
                  <a:gd name="T11" fmla="*/ 0 h 5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88" h="5188">
                    <a:moveTo>
                      <a:pt x="2594" y="0"/>
                    </a:moveTo>
                    <a:lnTo>
                      <a:pt x="2594" y="0"/>
                    </a:lnTo>
                    <a:cubicBezTo>
                      <a:pt x="1161" y="0"/>
                      <a:pt x="0" y="1160"/>
                      <a:pt x="0" y="2593"/>
                    </a:cubicBezTo>
                    <a:cubicBezTo>
                      <a:pt x="0" y="4026"/>
                      <a:pt x="1161" y="5188"/>
                      <a:pt x="2594" y="5188"/>
                    </a:cubicBezTo>
                    <a:cubicBezTo>
                      <a:pt x="4027" y="5188"/>
                      <a:pt x="5188" y="4026"/>
                      <a:pt x="5188" y="2593"/>
                    </a:cubicBezTo>
                    <a:cubicBezTo>
                      <a:pt x="5188" y="1160"/>
                      <a:pt x="4027" y="0"/>
                      <a:pt x="259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>
                <a:noFill/>
                <a:prstDash val="solid"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íśḷiḍé"/>
              <p:cNvSpPr/>
              <p:nvPr/>
            </p:nvSpPr>
            <p:spPr bwMode="auto">
              <a:xfrm>
                <a:off x="5997161" y="3069587"/>
                <a:ext cx="191871" cy="345367"/>
              </a:xfrm>
              <a:custGeom>
                <a:avLst/>
                <a:gdLst>
                  <a:gd name="T0" fmla="*/ 159 w 159"/>
                  <a:gd name="T1" fmla="*/ 50 h 286"/>
                  <a:gd name="T2" fmla="*/ 114 w 159"/>
                  <a:gd name="T3" fmla="*/ 50 h 286"/>
                  <a:gd name="T4" fmla="*/ 114 w 159"/>
                  <a:gd name="T5" fmla="*/ 50 h 286"/>
                  <a:gd name="T6" fmla="*/ 111 w 159"/>
                  <a:gd name="T7" fmla="*/ 51 h 286"/>
                  <a:gd name="T8" fmla="*/ 107 w 159"/>
                  <a:gd name="T9" fmla="*/ 54 h 286"/>
                  <a:gd name="T10" fmla="*/ 103 w 159"/>
                  <a:gd name="T11" fmla="*/ 60 h 286"/>
                  <a:gd name="T12" fmla="*/ 102 w 159"/>
                  <a:gd name="T13" fmla="*/ 66 h 286"/>
                  <a:gd name="T14" fmla="*/ 102 w 159"/>
                  <a:gd name="T15" fmla="*/ 99 h 286"/>
                  <a:gd name="T16" fmla="*/ 159 w 159"/>
                  <a:gd name="T17" fmla="*/ 99 h 286"/>
                  <a:gd name="T18" fmla="*/ 159 w 159"/>
                  <a:gd name="T19" fmla="*/ 146 h 286"/>
                  <a:gd name="T20" fmla="*/ 102 w 159"/>
                  <a:gd name="T21" fmla="*/ 146 h 286"/>
                  <a:gd name="T22" fmla="*/ 102 w 159"/>
                  <a:gd name="T23" fmla="*/ 286 h 286"/>
                  <a:gd name="T24" fmla="*/ 50 w 159"/>
                  <a:gd name="T25" fmla="*/ 286 h 286"/>
                  <a:gd name="T26" fmla="*/ 50 w 159"/>
                  <a:gd name="T27" fmla="*/ 146 h 286"/>
                  <a:gd name="T28" fmla="*/ 0 w 159"/>
                  <a:gd name="T29" fmla="*/ 146 h 286"/>
                  <a:gd name="T30" fmla="*/ 0 w 159"/>
                  <a:gd name="T31" fmla="*/ 99 h 286"/>
                  <a:gd name="T32" fmla="*/ 50 w 159"/>
                  <a:gd name="T33" fmla="*/ 99 h 286"/>
                  <a:gd name="T34" fmla="*/ 50 w 159"/>
                  <a:gd name="T35" fmla="*/ 71 h 286"/>
                  <a:gd name="T36" fmla="*/ 50 w 159"/>
                  <a:gd name="T37" fmla="*/ 71 h 286"/>
                  <a:gd name="T38" fmla="*/ 50 w 159"/>
                  <a:gd name="T39" fmla="*/ 64 h 286"/>
                  <a:gd name="T40" fmla="*/ 51 w 159"/>
                  <a:gd name="T41" fmla="*/ 57 h 286"/>
                  <a:gd name="T42" fmla="*/ 52 w 159"/>
                  <a:gd name="T43" fmla="*/ 50 h 286"/>
                  <a:gd name="T44" fmla="*/ 54 w 159"/>
                  <a:gd name="T45" fmla="*/ 43 h 286"/>
                  <a:gd name="T46" fmla="*/ 57 w 159"/>
                  <a:gd name="T47" fmla="*/ 37 h 286"/>
                  <a:gd name="T48" fmla="*/ 60 w 159"/>
                  <a:gd name="T49" fmla="*/ 31 h 286"/>
                  <a:gd name="T50" fmla="*/ 63 w 159"/>
                  <a:gd name="T51" fmla="*/ 26 h 286"/>
                  <a:gd name="T52" fmla="*/ 67 w 159"/>
                  <a:gd name="T53" fmla="*/ 21 h 286"/>
                  <a:gd name="T54" fmla="*/ 72 w 159"/>
                  <a:gd name="T55" fmla="*/ 16 h 286"/>
                  <a:gd name="T56" fmla="*/ 78 w 159"/>
                  <a:gd name="T57" fmla="*/ 12 h 286"/>
                  <a:gd name="T58" fmla="*/ 83 w 159"/>
                  <a:gd name="T59" fmla="*/ 8 h 286"/>
                  <a:gd name="T60" fmla="*/ 88 w 159"/>
                  <a:gd name="T61" fmla="*/ 5 h 286"/>
                  <a:gd name="T62" fmla="*/ 94 w 159"/>
                  <a:gd name="T63" fmla="*/ 3 h 286"/>
                  <a:gd name="T64" fmla="*/ 100 w 159"/>
                  <a:gd name="T65" fmla="*/ 1 h 286"/>
                  <a:gd name="T66" fmla="*/ 108 w 159"/>
                  <a:gd name="T67" fmla="*/ 0 h 286"/>
                  <a:gd name="T68" fmla="*/ 114 w 159"/>
                  <a:gd name="T69" fmla="*/ 0 h 286"/>
                  <a:gd name="T70" fmla="*/ 159 w 159"/>
                  <a:gd name="T71" fmla="*/ 0 h 286"/>
                  <a:gd name="T72" fmla="*/ 159 w 159"/>
                  <a:gd name="T73" fmla="*/ 5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9" h="286">
                    <a:moveTo>
                      <a:pt x="159" y="50"/>
                    </a:moveTo>
                    <a:lnTo>
                      <a:pt x="114" y="50"/>
                    </a:lnTo>
                    <a:lnTo>
                      <a:pt x="114" y="50"/>
                    </a:lnTo>
                    <a:lnTo>
                      <a:pt x="111" y="51"/>
                    </a:lnTo>
                    <a:lnTo>
                      <a:pt x="107" y="54"/>
                    </a:lnTo>
                    <a:lnTo>
                      <a:pt x="103" y="60"/>
                    </a:lnTo>
                    <a:lnTo>
                      <a:pt x="102" y="66"/>
                    </a:lnTo>
                    <a:lnTo>
                      <a:pt x="102" y="99"/>
                    </a:lnTo>
                    <a:lnTo>
                      <a:pt x="159" y="99"/>
                    </a:lnTo>
                    <a:lnTo>
                      <a:pt x="159" y="146"/>
                    </a:lnTo>
                    <a:lnTo>
                      <a:pt x="102" y="146"/>
                    </a:lnTo>
                    <a:lnTo>
                      <a:pt x="102" y="286"/>
                    </a:lnTo>
                    <a:lnTo>
                      <a:pt x="50" y="286"/>
                    </a:lnTo>
                    <a:lnTo>
                      <a:pt x="50" y="146"/>
                    </a:lnTo>
                    <a:lnTo>
                      <a:pt x="0" y="146"/>
                    </a:lnTo>
                    <a:lnTo>
                      <a:pt x="0" y="99"/>
                    </a:lnTo>
                    <a:lnTo>
                      <a:pt x="50" y="99"/>
                    </a:lnTo>
                    <a:lnTo>
                      <a:pt x="50" y="71"/>
                    </a:lnTo>
                    <a:lnTo>
                      <a:pt x="50" y="71"/>
                    </a:lnTo>
                    <a:lnTo>
                      <a:pt x="50" y="64"/>
                    </a:lnTo>
                    <a:lnTo>
                      <a:pt x="51" y="57"/>
                    </a:lnTo>
                    <a:lnTo>
                      <a:pt x="52" y="50"/>
                    </a:lnTo>
                    <a:lnTo>
                      <a:pt x="54" y="43"/>
                    </a:lnTo>
                    <a:lnTo>
                      <a:pt x="57" y="37"/>
                    </a:lnTo>
                    <a:lnTo>
                      <a:pt x="60" y="31"/>
                    </a:lnTo>
                    <a:lnTo>
                      <a:pt x="63" y="26"/>
                    </a:lnTo>
                    <a:lnTo>
                      <a:pt x="67" y="21"/>
                    </a:lnTo>
                    <a:lnTo>
                      <a:pt x="72" y="16"/>
                    </a:lnTo>
                    <a:lnTo>
                      <a:pt x="78" y="12"/>
                    </a:lnTo>
                    <a:lnTo>
                      <a:pt x="83" y="8"/>
                    </a:lnTo>
                    <a:lnTo>
                      <a:pt x="88" y="5"/>
                    </a:lnTo>
                    <a:lnTo>
                      <a:pt x="94" y="3"/>
                    </a:lnTo>
                    <a:lnTo>
                      <a:pt x="100" y="1"/>
                    </a:lnTo>
                    <a:lnTo>
                      <a:pt x="108" y="0"/>
                    </a:lnTo>
                    <a:lnTo>
                      <a:pt x="114" y="0"/>
                    </a:lnTo>
                    <a:lnTo>
                      <a:pt x="159" y="0"/>
                    </a:lnTo>
                    <a:lnTo>
                      <a:pt x="159" y="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îṥliḍé"/>
            <p:cNvGrpSpPr/>
            <p:nvPr/>
          </p:nvGrpSpPr>
          <p:grpSpPr>
            <a:xfrm>
              <a:off x="7237540" y="3241495"/>
              <a:ext cx="740886" cy="744581"/>
              <a:chOff x="5746699" y="2048352"/>
              <a:chExt cx="712151" cy="715702"/>
            </a:xfrm>
            <a:effectLst/>
          </p:grpSpPr>
          <p:sp>
            <p:nvSpPr>
              <p:cNvPr id="32" name="íṩlïďé"/>
              <p:cNvSpPr/>
              <p:nvPr/>
            </p:nvSpPr>
            <p:spPr bwMode="auto">
              <a:xfrm>
                <a:off x="5746699" y="2048352"/>
                <a:ext cx="712151" cy="715702"/>
              </a:xfrm>
              <a:custGeom>
                <a:avLst/>
                <a:gdLst>
                  <a:gd name="T0" fmla="*/ 1285 w 2570"/>
                  <a:gd name="T1" fmla="*/ 0 h 2569"/>
                  <a:gd name="T2" fmla="*/ 1285 w 2570"/>
                  <a:gd name="T3" fmla="*/ 0 h 2569"/>
                  <a:gd name="T4" fmla="*/ 0 w 2570"/>
                  <a:gd name="T5" fmla="*/ 1284 h 2569"/>
                  <a:gd name="T6" fmla="*/ 1285 w 2570"/>
                  <a:gd name="T7" fmla="*/ 2569 h 2569"/>
                  <a:gd name="T8" fmla="*/ 2570 w 2570"/>
                  <a:gd name="T9" fmla="*/ 1284 h 2569"/>
                  <a:gd name="T10" fmla="*/ 1285 w 2570"/>
                  <a:gd name="T11" fmla="*/ 0 h 2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70" h="2569">
                    <a:moveTo>
                      <a:pt x="1285" y="0"/>
                    </a:moveTo>
                    <a:lnTo>
                      <a:pt x="1285" y="0"/>
                    </a:lnTo>
                    <a:cubicBezTo>
                      <a:pt x="575" y="0"/>
                      <a:pt x="0" y="574"/>
                      <a:pt x="0" y="1284"/>
                    </a:cubicBezTo>
                    <a:cubicBezTo>
                      <a:pt x="0" y="1994"/>
                      <a:pt x="575" y="2569"/>
                      <a:pt x="1285" y="2569"/>
                    </a:cubicBezTo>
                    <a:cubicBezTo>
                      <a:pt x="1995" y="2569"/>
                      <a:pt x="2570" y="1994"/>
                      <a:pt x="2570" y="1284"/>
                    </a:cubicBezTo>
                    <a:cubicBezTo>
                      <a:pt x="2570" y="574"/>
                      <a:pt x="1995" y="0"/>
                      <a:pt x="12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noFill/>
                <a:prstDash val="solid"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íśḻíḓe"/>
              <p:cNvSpPr/>
              <p:nvPr/>
            </p:nvSpPr>
            <p:spPr bwMode="auto">
              <a:xfrm>
                <a:off x="5941326" y="2262120"/>
                <a:ext cx="350166" cy="287806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íś1îďe"/>
            <p:cNvGrpSpPr/>
            <p:nvPr/>
          </p:nvGrpSpPr>
          <p:grpSpPr>
            <a:xfrm>
              <a:off x="5681304" y="4477368"/>
              <a:ext cx="740886" cy="742732"/>
              <a:chOff x="7851592" y="3089385"/>
              <a:chExt cx="740886" cy="742732"/>
            </a:xfrm>
          </p:grpSpPr>
          <p:sp>
            <p:nvSpPr>
              <p:cNvPr id="30" name="íṥḻíďé"/>
              <p:cNvSpPr/>
              <p:nvPr/>
            </p:nvSpPr>
            <p:spPr bwMode="auto">
              <a:xfrm>
                <a:off x="7851592" y="3089385"/>
                <a:ext cx="740886" cy="742732"/>
              </a:xfrm>
              <a:custGeom>
                <a:avLst/>
                <a:gdLst>
                  <a:gd name="T0" fmla="*/ 1545 w 3090"/>
                  <a:gd name="T1" fmla="*/ 0 h 3090"/>
                  <a:gd name="T2" fmla="*/ 1545 w 3090"/>
                  <a:gd name="T3" fmla="*/ 0 h 3090"/>
                  <a:gd name="T4" fmla="*/ 0 w 3090"/>
                  <a:gd name="T5" fmla="*/ 1544 h 3090"/>
                  <a:gd name="T6" fmla="*/ 1545 w 3090"/>
                  <a:gd name="T7" fmla="*/ 3090 h 3090"/>
                  <a:gd name="T8" fmla="*/ 3090 w 3090"/>
                  <a:gd name="T9" fmla="*/ 1544 h 3090"/>
                  <a:gd name="T10" fmla="*/ 1545 w 3090"/>
                  <a:gd name="T11" fmla="*/ 0 h 3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90" h="3090">
                    <a:moveTo>
                      <a:pt x="1545" y="0"/>
                    </a:moveTo>
                    <a:lnTo>
                      <a:pt x="1545" y="0"/>
                    </a:lnTo>
                    <a:cubicBezTo>
                      <a:pt x="691" y="0"/>
                      <a:pt x="0" y="691"/>
                      <a:pt x="0" y="1544"/>
                    </a:cubicBezTo>
                    <a:cubicBezTo>
                      <a:pt x="0" y="2398"/>
                      <a:pt x="691" y="3090"/>
                      <a:pt x="1545" y="3090"/>
                    </a:cubicBezTo>
                    <a:cubicBezTo>
                      <a:pt x="2398" y="3090"/>
                      <a:pt x="3090" y="2398"/>
                      <a:pt x="3090" y="1544"/>
                    </a:cubicBezTo>
                    <a:cubicBezTo>
                      <a:pt x="3090" y="691"/>
                      <a:pt x="2398" y="0"/>
                      <a:pt x="15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9050">
                <a:noFill/>
                <a:prstDash val="solid"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iŝlïdè"/>
              <p:cNvSpPr/>
              <p:nvPr/>
            </p:nvSpPr>
            <p:spPr bwMode="auto">
              <a:xfrm>
                <a:off x="8019874" y="3274411"/>
                <a:ext cx="388375" cy="374251"/>
              </a:xfrm>
              <a:custGeom>
                <a:avLst/>
                <a:gdLst>
                  <a:gd name="T0" fmla="*/ 0 w 208"/>
                  <a:gd name="T1" fmla="*/ 68 h 201"/>
                  <a:gd name="T2" fmla="*/ 8 w 208"/>
                  <a:gd name="T3" fmla="*/ 78 h 201"/>
                  <a:gd name="T4" fmla="*/ 31 w 208"/>
                  <a:gd name="T5" fmla="*/ 72 h 201"/>
                  <a:gd name="T6" fmla="*/ 64 w 208"/>
                  <a:gd name="T7" fmla="*/ 172 h 201"/>
                  <a:gd name="T8" fmla="*/ 106 w 208"/>
                  <a:gd name="T9" fmla="*/ 189 h 201"/>
                  <a:gd name="T10" fmla="*/ 197 w 208"/>
                  <a:gd name="T11" fmla="*/ 62 h 201"/>
                  <a:gd name="T12" fmla="*/ 114 w 208"/>
                  <a:gd name="T13" fmla="*/ 67 h 201"/>
                  <a:gd name="T14" fmla="*/ 137 w 208"/>
                  <a:gd name="T15" fmla="*/ 94 h 201"/>
                  <a:gd name="T16" fmla="*/ 109 w 208"/>
                  <a:gd name="T17" fmla="*/ 130 h 201"/>
                  <a:gd name="T18" fmla="*/ 93 w 208"/>
                  <a:gd name="T19" fmla="*/ 90 h 201"/>
                  <a:gd name="T20" fmla="*/ 60 w 208"/>
                  <a:gd name="T21" fmla="*/ 22 h 201"/>
                  <a:gd name="T22" fmla="*/ 0 w 208"/>
                  <a:gd name="T23" fmla="*/ 6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8" h="201">
                    <a:moveTo>
                      <a:pt x="0" y="68"/>
                    </a:move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25" y="65"/>
                      <a:pt x="31" y="72"/>
                    </a:cubicBezTo>
                    <a:cubicBezTo>
                      <a:pt x="36" y="78"/>
                      <a:pt x="57" y="157"/>
                      <a:pt x="64" y="172"/>
                    </a:cubicBezTo>
                    <a:cubicBezTo>
                      <a:pt x="70" y="184"/>
                      <a:pt x="87" y="201"/>
                      <a:pt x="106" y="189"/>
                    </a:cubicBezTo>
                    <a:cubicBezTo>
                      <a:pt x="125" y="177"/>
                      <a:pt x="186" y="124"/>
                      <a:pt x="197" y="62"/>
                    </a:cubicBezTo>
                    <a:cubicBezTo>
                      <a:pt x="208" y="0"/>
                      <a:pt x="123" y="13"/>
                      <a:pt x="114" y="67"/>
                    </a:cubicBezTo>
                    <a:cubicBezTo>
                      <a:pt x="137" y="54"/>
                      <a:pt x="149" y="73"/>
                      <a:pt x="137" y="94"/>
                    </a:cubicBezTo>
                    <a:cubicBezTo>
                      <a:pt x="126" y="116"/>
                      <a:pt x="115" y="130"/>
                      <a:pt x="109" y="130"/>
                    </a:cubicBezTo>
                    <a:cubicBezTo>
                      <a:pt x="104" y="130"/>
                      <a:pt x="100" y="116"/>
                      <a:pt x="93" y="90"/>
                    </a:cubicBezTo>
                    <a:cubicBezTo>
                      <a:pt x="87" y="64"/>
                      <a:pt x="87" y="17"/>
                      <a:pt x="60" y="22"/>
                    </a:cubicBezTo>
                    <a:cubicBezTo>
                      <a:pt x="34" y="27"/>
                      <a:pt x="0" y="68"/>
                      <a:pt x="0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íṧľîḍé"/>
            <p:cNvGrpSpPr/>
            <p:nvPr/>
          </p:nvGrpSpPr>
          <p:grpSpPr>
            <a:xfrm>
              <a:off x="5712919" y="1645531"/>
              <a:ext cx="742734" cy="744581"/>
              <a:chOff x="5746696" y="4552422"/>
              <a:chExt cx="713926" cy="715702"/>
            </a:xfrm>
            <a:effectLst/>
          </p:grpSpPr>
          <p:sp>
            <p:nvSpPr>
              <p:cNvPr id="28" name="î$ḻïḋé"/>
              <p:cNvSpPr/>
              <p:nvPr/>
            </p:nvSpPr>
            <p:spPr bwMode="auto">
              <a:xfrm>
                <a:off x="5746696" y="4552422"/>
                <a:ext cx="713926" cy="715702"/>
              </a:xfrm>
              <a:custGeom>
                <a:avLst/>
                <a:gdLst>
                  <a:gd name="T0" fmla="*/ 1726 w 3453"/>
                  <a:gd name="T1" fmla="*/ 0 h 3453"/>
                  <a:gd name="T2" fmla="*/ 1726 w 3453"/>
                  <a:gd name="T3" fmla="*/ 0 h 3453"/>
                  <a:gd name="T4" fmla="*/ 0 w 3453"/>
                  <a:gd name="T5" fmla="*/ 1726 h 3453"/>
                  <a:gd name="T6" fmla="*/ 1726 w 3453"/>
                  <a:gd name="T7" fmla="*/ 3453 h 3453"/>
                  <a:gd name="T8" fmla="*/ 3453 w 3453"/>
                  <a:gd name="T9" fmla="*/ 1726 h 3453"/>
                  <a:gd name="T10" fmla="*/ 1726 w 3453"/>
                  <a:gd name="T11" fmla="*/ 0 h 3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53" h="3453">
                    <a:moveTo>
                      <a:pt x="1726" y="0"/>
                    </a:moveTo>
                    <a:lnTo>
                      <a:pt x="1726" y="0"/>
                    </a:lnTo>
                    <a:cubicBezTo>
                      <a:pt x="773" y="0"/>
                      <a:pt x="0" y="772"/>
                      <a:pt x="0" y="1726"/>
                    </a:cubicBezTo>
                    <a:cubicBezTo>
                      <a:pt x="0" y="2679"/>
                      <a:pt x="773" y="3453"/>
                      <a:pt x="1726" y="3453"/>
                    </a:cubicBezTo>
                    <a:cubicBezTo>
                      <a:pt x="2680" y="3453"/>
                      <a:pt x="3453" y="2679"/>
                      <a:pt x="3453" y="1726"/>
                    </a:cubicBezTo>
                    <a:cubicBezTo>
                      <a:pt x="3453" y="772"/>
                      <a:pt x="2680" y="0"/>
                      <a:pt x="172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9050">
                <a:noFill/>
                <a:prstDash val="solid"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íş1ídé"/>
              <p:cNvSpPr/>
              <p:nvPr/>
            </p:nvSpPr>
            <p:spPr bwMode="auto">
              <a:xfrm>
                <a:off x="5945318" y="4753898"/>
                <a:ext cx="314912" cy="314327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iŝ1ïďé"/>
            <p:cNvGrpSpPr/>
            <p:nvPr/>
          </p:nvGrpSpPr>
          <p:grpSpPr>
            <a:xfrm>
              <a:off x="6749761" y="4662394"/>
              <a:ext cx="2457329" cy="835777"/>
              <a:chOff x="9029821" y="3139323"/>
              <a:chExt cx="2457329" cy="835777"/>
            </a:xfrm>
          </p:grpSpPr>
          <p:sp>
            <p:nvSpPr>
              <p:cNvPr id="26" name="íśľïḍé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27" name="ïṡḷíḑê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defTabSz="913765">
                  <a:defRPr/>
                </a:pPr>
                <a:r>
                  <a:rPr lang="zh-CN" altLang="en-US" sz="1600" b="1">
                    <a:solidFill>
                      <a:schemeClr val="accent6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6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ïṥḻïdé"/>
            <p:cNvGrpSpPr/>
            <p:nvPr/>
          </p:nvGrpSpPr>
          <p:grpSpPr>
            <a:xfrm>
              <a:off x="3044119" y="1843151"/>
              <a:ext cx="2407615" cy="835777"/>
              <a:chOff x="609599" y="3139323"/>
              <a:chExt cx="2407615" cy="835777"/>
            </a:xfrm>
          </p:grpSpPr>
          <p:sp>
            <p:nvSpPr>
              <p:cNvPr id="24" name="îSlidé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25" name="íṥlidé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algn="r" defTabSz="913765">
                  <a:defRPr/>
                </a:pPr>
                <a:r>
                  <a:rPr lang="zh-CN" altLang="en-US" sz="16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íṣḻiďé"/>
            <p:cNvGrpSpPr/>
            <p:nvPr/>
          </p:nvGrpSpPr>
          <p:grpSpPr>
            <a:xfrm>
              <a:off x="6749761" y="2292234"/>
              <a:ext cx="2457329" cy="835777"/>
              <a:chOff x="9029821" y="3139323"/>
              <a:chExt cx="2457329" cy="835777"/>
            </a:xfrm>
          </p:grpSpPr>
          <p:sp>
            <p:nvSpPr>
              <p:cNvPr id="22" name="îṡḻídé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23" name="ïşľíďé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defTabSz="913765"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íṥ1iḑê"/>
            <p:cNvGrpSpPr/>
            <p:nvPr/>
          </p:nvGrpSpPr>
          <p:grpSpPr>
            <a:xfrm>
              <a:off x="3044119" y="3826617"/>
              <a:ext cx="2407615" cy="835777"/>
              <a:chOff x="609599" y="3139323"/>
              <a:chExt cx="2407615" cy="835777"/>
            </a:xfrm>
          </p:grpSpPr>
          <p:sp>
            <p:nvSpPr>
              <p:cNvPr id="20" name="íslîdê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21" name="îṩḷiḋe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algn="r" defTabSz="913765"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墙壁, 建筑物, 地面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  <a:endParaRPr lang="zh-CN" altLang="en-US" sz="2500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46749">
            <a:off x="106349" y="-93403"/>
            <a:ext cx="1462841" cy="149860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53251" flipH="1">
            <a:off x="10622810" y="-93403"/>
            <a:ext cx="1462841" cy="1498609"/>
          </a:xfrm>
          <a:prstGeom prst="rect">
            <a:avLst/>
          </a:prstGeom>
        </p:spPr>
      </p:pic>
      <p:grpSp>
        <p:nvGrpSpPr>
          <p:cNvPr id="9" name="108c714f-c97e-4aa2-a40b-40e3bafb95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719667" y="1079013"/>
            <a:ext cx="10702020" cy="4713395"/>
            <a:chOff x="719667" y="1079013"/>
            <a:chExt cx="10702020" cy="4713395"/>
          </a:xfrm>
        </p:grpSpPr>
        <p:sp>
          <p:nvSpPr>
            <p:cNvPr id="10" name="iṣľïďe"/>
            <p:cNvSpPr/>
            <p:nvPr/>
          </p:nvSpPr>
          <p:spPr>
            <a:xfrm>
              <a:off x="4493956" y="2650144"/>
              <a:ext cx="3142265" cy="3142264"/>
            </a:xfrm>
            <a:prstGeom prst="donut">
              <a:avLst>
                <a:gd name="adj" fmla="val 19035"/>
              </a:avLst>
            </a:prstGeom>
            <a:solidFill>
              <a:schemeClr val="accent4">
                <a:lumMod val="100000"/>
              </a:schemeClr>
            </a:solidFill>
            <a:ln>
              <a:noFill/>
            </a:ln>
            <a:effectLst/>
            <a:scene3d>
              <a:camera prst="perspectiveRelaxedModerately" fov="300000">
                <a:rot lat="18890634" lon="0" rev="0"/>
              </a:camera>
              <a:lightRig rig="threePt" dir="t"/>
            </a:scene3d>
            <a:sp3d extrusionH="203200" prstMaterial="matte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iṧḷîḑé"/>
            <p:cNvSpPr/>
            <p:nvPr/>
          </p:nvSpPr>
          <p:spPr>
            <a:xfrm>
              <a:off x="3270992" y="2212538"/>
              <a:ext cx="875212" cy="8752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išļîḋê"/>
            <p:cNvSpPr/>
            <p:nvPr/>
          </p:nvSpPr>
          <p:spPr>
            <a:xfrm>
              <a:off x="8048326" y="2736248"/>
              <a:ext cx="875212" cy="87521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îṩlíḋè"/>
            <p:cNvSpPr/>
            <p:nvPr/>
          </p:nvSpPr>
          <p:spPr>
            <a:xfrm>
              <a:off x="3270992" y="3259959"/>
              <a:ext cx="875212" cy="875212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iśḻïdê"/>
            <p:cNvSpPr/>
            <p:nvPr/>
          </p:nvSpPr>
          <p:spPr>
            <a:xfrm>
              <a:off x="8048326" y="3783670"/>
              <a:ext cx="875212" cy="8752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îš1iḓè"/>
            <p:cNvSpPr/>
            <p:nvPr/>
          </p:nvSpPr>
          <p:spPr bwMode="auto">
            <a:xfrm>
              <a:off x="3484280" y="2430537"/>
              <a:ext cx="448638" cy="439215"/>
            </a:xfrm>
            <a:custGeom>
              <a:avLst/>
              <a:gdLst>
                <a:gd name="T0" fmla="*/ 397 w 521"/>
                <a:gd name="T1" fmla="*/ 294 h 510"/>
                <a:gd name="T2" fmla="*/ 386 w 521"/>
                <a:gd name="T3" fmla="*/ 283 h 510"/>
                <a:gd name="T4" fmla="*/ 371 w 521"/>
                <a:gd name="T5" fmla="*/ 297 h 510"/>
                <a:gd name="T6" fmla="*/ 343 w 521"/>
                <a:gd name="T7" fmla="*/ 326 h 510"/>
                <a:gd name="T8" fmla="*/ 415 w 521"/>
                <a:gd name="T9" fmla="*/ 161 h 510"/>
                <a:gd name="T10" fmla="*/ 492 w 521"/>
                <a:gd name="T11" fmla="*/ 140 h 510"/>
                <a:gd name="T12" fmla="*/ 507 w 521"/>
                <a:gd name="T13" fmla="*/ 52 h 510"/>
                <a:gd name="T14" fmla="*/ 466 w 521"/>
                <a:gd name="T15" fmla="*/ 88 h 510"/>
                <a:gd name="T16" fmla="*/ 428 w 521"/>
                <a:gd name="T17" fmla="*/ 50 h 510"/>
                <a:gd name="T18" fmla="*/ 463 w 521"/>
                <a:gd name="T19" fmla="*/ 9 h 510"/>
                <a:gd name="T20" fmla="*/ 434 w 521"/>
                <a:gd name="T21" fmla="*/ 0 h 510"/>
                <a:gd name="T22" fmla="*/ 355 w 521"/>
                <a:gd name="T23" fmla="*/ 101 h 510"/>
                <a:gd name="T24" fmla="*/ 124 w 521"/>
                <a:gd name="T25" fmla="*/ 107 h 510"/>
                <a:gd name="T26" fmla="*/ 134 w 521"/>
                <a:gd name="T27" fmla="*/ 85 h 510"/>
                <a:gd name="T28" fmla="*/ 46 w 521"/>
                <a:gd name="T29" fmla="*/ 8 h 510"/>
                <a:gd name="T30" fmla="*/ 12 w 521"/>
                <a:gd name="T31" fmla="*/ 45 h 510"/>
                <a:gd name="T32" fmla="*/ 91 w 521"/>
                <a:gd name="T33" fmla="*/ 128 h 510"/>
                <a:gd name="T34" fmla="*/ 102 w 521"/>
                <a:gd name="T35" fmla="*/ 128 h 510"/>
                <a:gd name="T36" fmla="*/ 225 w 521"/>
                <a:gd name="T37" fmla="*/ 230 h 510"/>
                <a:gd name="T38" fmla="*/ 88 w 521"/>
                <a:gd name="T39" fmla="*/ 346 h 510"/>
                <a:gd name="T40" fmla="*/ 9 w 521"/>
                <a:gd name="T41" fmla="*/ 452 h 510"/>
                <a:gd name="T42" fmla="*/ 23 w 521"/>
                <a:gd name="T43" fmla="*/ 455 h 510"/>
                <a:gd name="T44" fmla="*/ 86 w 521"/>
                <a:gd name="T45" fmla="*/ 430 h 510"/>
                <a:gd name="T46" fmla="*/ 60 w 521"/>
                <a:gd name="T47" fmla="*/ 493 h 510"/>
                <a:gd name="T48" fmla="*/ 64 w 521"/>
                <a:gd name="T49" fmla="*/ 506 h 510"/>
                <a:gd name="T50" fmla="*/ 145 w 521"/>
                <a:gd name="T51" fmla="*/ 486 h 510"/>
                <a:gd name="T52" fmla="*/ 285 w 521"/>
                <a:gd name="T53" fmla="*/ 291 h 510"/>
                <a:gd name="T54" fmla="*/ 288 w 521"/>
                <a:gd name="T55" fmla="*/ 380 h 510"/>
                <a:gd name="T56" fmla="*/ 294 w 521"/>
                <a:gd name="T57" fmla="*/ 394 h 510"/>
                <a:gd name="T58" fmla="*/ 309 w 521"/>
                <a:gd name="T59" fmla="*/ 382 h 510"/>
                <a:gd name="T60" fmla="*/ 452 w 521"/>
                <a:gd name="T61" fmla="*/ 502 h 510"/>
                <a:gd name="T62" fmla="*/ 508 w 521"/>
                <a:gd name="T63" fmla="*/ 447 h 510"/>
                <a:gd name="T64" fmla="*/ 388 w 521"/>
                <a:gd name="T65" fmla="*/ 303 h 510"/>
                <a:gd name="T66" fmla="*/ 31 w 521"/>
                <a:gd name="T67" fmla="*/ 45 h 510"/>
                <a:gd name="T68" fmla="*/ 117 w 521"/>
                <a:gd name="T69" fmla="*/ 91 h 510"/>
                <a:gd name="T70" fmla="*/ 151 w 521"/>
                <a:gd name="T71" fmla="*/ 409 h 510"/>
                <a:gd name="T72" fmla="*/ 88 w 521"/>
                <a:gd name="T73" fmla="*/ 494 h 510"/>
                <a:gd name="T74" fmla="*/ 108 w 521"/>
                <a:gd name="T75" fmla="*/ 468 h 510"/>
                <a:gd name="T76" fmla="*/ 100 w 521"/>
                <a:gd name="T77" fmla="*/ 421 h 510"/>
                <a:gd name="T78" fmla="*/ 55 w 521"/>
                <a:gd name="T79" fmla="*/ 406 h 510"/>
                <a:gd name="T80" fmla="*/ 22 w 521"/>
                <a:gd name="T81" fmla="*/ 433 h 510"/>
                <a:gd name="T82" fmla="*/ 88 w 521"/>
                <a:gd name="T83" fmla="*/ 362 h 510"/>
                <a:gd name="T84" fmla="*/ 115 w 521"/>
                <a:gd name="T85" fmla="*/ 363 h 510"/>
                <a:gd name="T86" fmla="*/ 371 w 521"/>
                <a:gd name="T87" fmla="*/ 101 h 510"/>
                <a:gd name="T88" fmla="*/ 434 w 521"/>
                <a:gd name="T89" fmla="*/ 16 h 510"/>
                <a:gd name="T90" fmla="*/ 414 w 521"/>
                <a:gd name="T91" fmla="*/ 42 h 510"/>
                <a:gd name="T92" fmla="*/ 421 w 521"/>
                <a:gd name="T93" fmla="*/ 88 h 510"/>
                <a:gd name="T94" fmla="*/ 467 w 521"/>
                <a:gd name="T95" fmla="*/ 104 h 510"/>
                <a:gd name="T96" fmla="*/ 500 w 521"/>
                <a:gd name="T97" fmla="*/ 76 h 510"/>
                <a:gd name="T98" fmla="*/ 434 w 521"/>
                <a:gd name="T99" fmla="*/ 147 h 510"/>
                <a:gd name="T100" fmla="*/ 407 w 521"/>
                <a:gd name="T101" fmla="*/ 147 h 510"/>
                <a:gd name="T102" fmla="*/ 151 w 521"/>
                <a:gd name="T103" fmla="*/ 409 h 510"/>
                <a:gd name="T104" fmla="*/ 424 w 521"/>
                <a:gd name="T105" fmla="*/ 475 h 510"/>
                <a:gd name="T106" fmla="*/ 377 w 521"/>
                <a:gd name="T107" fmla="*/ 314 h 510"/>
                <a:gd name="T108" fmla="*/ 492 w 521"/>
                <a:gd name="T109" fmla="*/ 447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21" h="510">
                  <a:moveTo>
                    <a:pt x="388" y="303"/>
                  </a:moveTo>
                  <a:cubicBezTo>
                    <a:pt x="397" y="294"/>
                    <a:pt x="397" y="294"/>
                    <a:pt x="397" y="294"/>
                  </a:cubicBezTo>
                  <a:cubicBezTo>
                    <a:pt x="400" y="291"/>
                    <a:pt x="400" y="286"/>
                    <a:pt x="397" y="283"/>
                  </a:cubicBezTo>
                  <a:cubicBezTo>
                    <a:pt x="394" y="279"/>
                    <a:pt x="389" y="279"/>
                    <a:pt x="386" y="283"/>
                  </a:cubicBezTo>
                  <a:cubicBezTo>
                    <a:pt x="371" y="297"/>
                    <a:pt x="371" y="297"/>
                    <a:pt x="371" y="297"/>
                  </a:cubicBezTo>
                  <a:cubicBezTo>
                    <a:pt x="371" y="297"/>
                    <a:pt x="371" y="297"/>
                    <a:pt x="371" y="297"/>
                  </a:cubicBezTo>
                  <a:cubicBezTo>
                    <a:pt x="371" y="297"/>
                    <a:pt x="371" y="297"/>
                    <a:pt x="371" y="297"/>
                  </a:cubicBezTo>
                  <a:cubicBezTo>
                    <a:pt x="343" y="326"/>
                    <a:pt x="343" y="326"/>
                    <a:pt x="343" y="326"/>
                  </a:cubicBezTo>
                  <a:cubicBezTo>
                    <a:pt x="297" y="280"/>
                    <a:pt x="297" y="280"/>
                    <a:pt x="297" y="280"/>
                  </a:cubicBezTo>
                  <a:cubicBezTo>
                    <a:pt x="415" y="161"/>
                    <a:pt x="415" y="161"/>
                    <a:pt x="415" y="161"/>
                  </a:cubicBezTo>
                  <a:cubicBezTo>
                    <a:pt x="421" y="163"/>
                    <a:pt x="428" y="163"/>
                    <a:pt x="434" y="163"/>
                  </a:cubicBezTo>
                  <a:cubicBezTo>
                    <a:pt x="456" y="163"/>
                    <a:pt x="476" y="155"/>
                    <a:pt x="492" y="140"/>
                  </a:cubicBezTo>
                  <a:cubicBezTo>
                    <a:pt x="513" y="118"/>
                    <a:pt x="521" y="87"/>
                    <a:pt x="512" y="58"/>
                  </a:cubicBezTo>
                  <a:cubicBezTo>
                    <a:pt x="512" y="55"/>
                    <a:pt x="509" y="53"/>
                    <a:pt x="507" y="52"/>
                  </a:cubicBezTo>
                  <a:cubicBezTo>
                    <a:pt x="504" y="52"/>
                    <a:pt x="501" y="53"/>
                    <a:pt x="499" y="55"/>
                  </a:cubicBezTo>
                  <a:cubicBezTo>
                    <a:pt x="466" y="88"/>
                    <a:pt x="466" y="88"/>
                    <a:pt x="466" y="88"/>
                  </a:cubicBezTo>
                  <a:cubicBezTo>
                    <a:pt x="436" y="80"/>
                    <a:pt x="436" y="80"/>
                    <a:pt x="436" y="80"/>
                  </a:cubicBezTo>
                  <a:cubicBezTo>
                    <a:pt x="428" y="50"/>
                    <a:pt x="428" y="50"/>
                    <a:pt x="428" y="50"/>
                  </a:cubicBezTo>
                  <a:cubicBezTo>
                    <a:pt x="461" y="17"/>
                    <a:pt x="461" y="17"/>
                    <a:pt x="461" y="17"/>
                  </a:cubicBezTo>
                  <a:cubicBezTo>
                    <a:pt x="463" y="15"/>
                    <a:pt x="464" y="12"/>
                    <a:pt x="463" y="9"/>
                  </a:cubicBezTo>
                  <a:cubicBezTo>
                    <a:pt x="463" y="6"/>
                    <a:pt x="461" y="4"/>
                    <a:pt x="458" y="3"/>
                  </a:cubicBezTo>
                  <a:cubicBezTo>
                    <a:pt x="450" y="1"/>
                    <a:pt x="442" y="0"/>
                    <a:pt x="434" y="0"/>
                  </a:cubicBezTo>
                  <a:cubicBezTo>
                    <a:pt x="412" y="0"/>
                    <a:pt x="392" y="8"/>
                    <a:pt x="376" y="24"/>
                  </a:cubicBezTo>
                  <a:cubicBezTo>
                    <a:pt x="356" y="44"/>
                    <a:pt x="348" y="73"/>
                    <a:pt x="355" y="101"/>
                  </a:cubicBezTo>
                  <a:cubicBezTo>
                    <a:pt x="236" y="219"/>
                    <a:pt x="236" y="219"/>
                    <a:pt x="236" y="219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34" y="97"/>
                    <a:pt x="134" y="97"/>
                    <a:pt x="134" y="97"/>
                  </a:cubicBezTo>
                  <a:cubicBezTo>
                    <a:pt x="137" y="93"/>
                    <a:pt x="137" y="88"/>
                    <a:pt x="134" y="85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4" y="5"/>
                    <a:pt x="49" y="5"/>
                    <a:pt x="46" y="8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2" y="41"/>
                    <a:pt x="12" y="43"/>
                    <a:pt x="12" y="45"/>
                  </a:cubicBezTo>
                  <a:cubicBezTo>
                    <a:pt x="12" y="47"/>
                    <a:pt x="12" y="50"/>
                    <a:pt x="14" y="51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3" y="130"/>
                    <a:pt x="95" y="131"/>
                    <a:pt x="97" y="131"/>
                  </a:cubicBezTo>
                  <a:cubicBezTo>
                    <a:pt x="99" y="131"/>
                    <a:pt x="101" y="130"/>
                    <a:pt x="102" y="128"/>
                  </a:cubicBezTo>
                  <a:cubicBezTo>
                    <a:pt x="113" y="118"/>
                    <a:pt x="113" y="118"/>
                    <a:pt x="113" y="118"/>
                  </a:cubicBezTo>
                  <a:cubicBezTo>
                    <a:pt x="225" y="230"/>
                    <a:pt x="225" y="230"/>
                    <a:pt x="225" y="230"/>
                  </a:cubicBezTo>
                  <a:cubicBezTo>
                    <a:pt x="107" y="349"/>
                    <a:pt x="107" y="349"/>
                    <a:pt x="107" y="349"/>
                  </a:cubicBezTo>
                  <a:cubicBezTo>
                    <a:pt x="100" y="347"/>
                    <a:pt x="94" y="346"/>
                    <a:pt x="88" y="346"/>
                  </a:cubicBezTo>
                  <a:cubicBezTo>
                    <a:pt x="66" y="346"/>
                    <a:pt x="45" y="355"/>
                    <a:pt x="30" y="370"/>
                  </a:cubicBezTo>
                  <a:cubicBezTo>
                    <a:pt x="8" y="392"/>
                    <a:pt x="0" y="423"/>
                    <a:pt x="9" y="452"/>
                  </a:cubicBezTo>
                  <a:cubicBezTo>
                    <a:pt x="10" y="455"/>
                    <a:pt x="12" y="457"/>
                    <a:pt x="15" y="457"/>
                  </a:cubicBezTo>
                  <a:cubicBezTo>
                    <a:pt x="18" y="458"/>
                    <a:pt x="21" y="457"/>
                    <a:pt x="23" y="45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86" y="430"/>
                    <a:pt x="86" y="430"/>
                    <a:pt x="86" y="430"/>
                  </a:cubicBezTo>
                  <a:cubicBezTo>
                    <a:pt x="93" y="460"/>
                    <a:pt x="93" y="460"/>
                    <a:pt x="93" y="460"/>
                  </a:cubicBezTo>
                  <a:cubicBezTo>
                    <a:pt x="60" y="493"/>
                    <a:pt x="60" y="493"/>
                    <a:pt x="60" y="493"/>
                  </a:cubicBezTo>
                  <a:cubicBezTo>
                    <a:pt x="58" y="495"/>
                    <a:pt x="58" y="498"/>
                    <a:pt x="58" y="501"/>
                  </a:cubicBezTo>
                  <a:cubicBezTo>
                    <a:pt x="59" y="503"/>
                    <a:pt x="61" y="506"/>
                    <a:pt x="64" y="506"/>
                  </a:cubicBezTo>
                  <a:cubicBezTo>
                    <a:pt x="71" y="509"/>
                    <a:pt x="79" y="510"/>
                    <a:pt x="88" y="510"/>
                  </a:cubicBezTo>
                  <a:cubicBezTo>
                    <a:pt x="109" y="510"/>
                    <a:pt x="130" y="502"/>
                    <a:pt x="145" y="486"/>
                  </a:cubicBezTo>
                  <a:cubicBezTo>
                    <a:pt x="166" y="466"/>
                    <a:pt x="174" y="437"/>
                    <a:pt x="167" y="409"/>
                  </a:cubicBezTo>
                  <a:cubicBezTo>
                    <a:pt x="285" y="291"/>
                    <a:pt x="285" y="291"/>
                    <a:pt x="285" y="291"/>
                  </a:cubicBezTo>
                  <a:cubicBezTo>
                    <a:pt x="331" y="337"/>
                    <a:pt x="331" y="337"/>
                    <a:pt x="331" y="337"/>
                  </a:cubicBezTo>
                  <a:cubicBezTo>
                    <a:pt x="288" y="380"/>
                    <a:pt x="288" y="380"/>
                    <a:pt x="288" y="380"/>
                  </a:cubicBezTo>
                  <a:cubicBezTo>
                    <a:pt x="285" y="383"/>
                    <a:pt x="285" y="388"/>
                    <a:pt x="288" y="391"/>
                  </a:cubicBezTo>
                  <a:cubicBezTo>
                    <a:pt x="290" y="393"/>
                    <a:pt x="292" y="394"/>
                    <a:pt x="294" y="394"/>
                  </a:cubicBezTo>
                  <a:cubicBezTo>
                    <a:pt x="296" y="394"/>
                    <a:pt x="298" y="393"/>
                    <a:pt x="300" y="391"/>
                  </a:cubicBezTo>
                  <a:cubicBezTo>
                    <a:pt x="309" y="382"/>
                    <a:pt x="309" y="382"/>
                    <a:pt x="309" y="382"/>
                  </a:cubicBezTo>
                  <a:cubicBezTo>
                    <a:pt x="413" y="486"/>
                    <a:pt x="413" y="486"/>
                    <a:pt x="413" y="486"/>
                  </a:cubicBezTo>
                  <a:cubicBezTo>
                    <a:pt x="424" y="497"/>
                    <a:pt x="438" y="502"/>
                    <a:pt x="452" y="502"/>
                  </a:cubicBezTo>
                  <a:cubicBezTo>
                    <a:pt x="467" y="502"/>
                    <a:pt x="481" y="497"/>
                    <a:pt x="492" y="486"/>
                  </a:cubicBezTo>
                  <a:cubicBezTo>
                    <a:pt x="502" y="475"/>
                    <a:pt x="508" y="461"/>
                    <a:pt x="508" y="447"/>
                  </a:cubicBezTo>
                  <a:cubicBezTo>
                    <a:pt x="508" y="432"/>
                    <a:pt x="502" y="418"/>
                    <a:pt x="492" y="407"/>
                  </a:cubicBezTo>
                  <a:lnTo>
                    <a:pt x="388" y="303"/>
                  </a:lnTo>
                  <a:close/>
                  <a:moveTo>
                    <a:pt x="97" y="111"/>
                  </a:moveTo>
                  <a:cubicBezTo>
                    <a:pt x="31" y="45"/>
                    <a:pt x="31" y="45"/>
                    <a:pt x="31" y="4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117" y="91"/>
                    <a:pt x="117" y="91"/>
                    <a:pt x="117" y="91"/>
                  </a:cubicBezTo>
                  <a:lnTo>
                    <a:pt x="97" y="111"/>
                  </a:lnTo>
                  <a:close/>
                  <a:moveTo>
                    <a:pt x="151" y="409"/>
                  </a:moveTo>
                  <a:cubicBezTo>
                    <a:pt x="158" y="432"/>
                    <a:pt x="151" y="458"/>
                    <a:pt x="134" y="475"/>
                  </a:cubicBezTo>
                  <a:cubicBezTo>
                    <a:pt x="122" y="487"/>
                    <a:pt x="105" y="494"/>
                    <a:pt x="88" y="494"/>
                  </a:cubicBezTo>
                  <a:cubicBezTo>
                    <a:pt x="86" y="494"/>
                    <a:pt x="84" y="494"/>
                    <a:pt x="82" y="494"/>
                  </a:cubicBezTo>
                  <a:cubicBezTo>
                    <a:pt x="108" y="468"/>
                    <a:pt x="108" y="468"/>
                    <a:pt x="108" y="468"/>
                  </a:cubicBezTo>
                  <a:cubicBezTo>
                    <a:pt x="110" y="466"/>
                    <a:pt x="111" y="463"/>
                    <a:pt x="110" y="461"/>
                  </a:cubicBezTo>
                  <a:cubicBezTo>
                    <a:pt x="100" y="421"/>
                    <a:pt x="100" y="421"/>
                    <a:pt x="100" y="421"/>
                  </a:cubicBezTo>
                  <a:cubicBezTo>
                    <a:pt x="99" y="419"/>
                    <a:pt x="97" y="416"/>
                    <a:pt x="94" y="416"/>
                  </a:cubicBezTo>
                  <a:cubicBezTo>
                    <a:pt x="55" y="406"/>
                    <a:pt x="55" y="406"/>
                    <a:pt x="55" y="406"/>
                  </a:cubicBezTo>
                  <a:cubicBezTo>
                    <a:pt x="52" y="405"/>
                    <a:pt x="49" y="406"/>
                    <a:pt x="47" y="408"/>
                  </a:cubicBezTo>
                  <a:cubicBezTo>
                    <a:pt x="22" y="433"/>
                    <a:pt x="22" y="433"/>
                    <a:pt x="22" y="433"/>
                  </a:cubicBezTo>
                  <a:cubicBezTo>
                    <a:pt x="20" y="414"/>
                    <a:pt x="27" y="395"/>
                    <a:pt x="41" y="382"/>
                  </a:cubicBezTo>
                  <a:cubicBezTo>
                    <a:pt x="53" y="369"/>
                    <a:pt x="70" y="362"/>
                    <a:pt x="88" y="362"/>
                  </a:cubicBezTo>
                  <a:cubicBezTo>
                    <a:pt x="94" y="362"/>
                    <a:pt x="101" y="363"/>
                    <a:pt x="107" y="365"/>
                  </a:cubicBezTo>
                  <a:cubicBezTo>
                    <a:pt x="110" y="366"/>
                    <a:pt x="113" y="365"/>
                    <a:pt x="115" y="363"/>
                  </a:cubicBezTo>
                  <a:cubicBezTo>
                    <a:pt x="369" y="109"/>
                    <a:pt x="369" y="109"/>
                    <a:pt x="369" y="109"/>
                  </a:cubicBezTo>
                  <a:cubicBezTo>
                    <a:pt x="371" y="107"/>
                    <a:pt x="372" y="104"/>
                    <a:pt x="371" y="101"/>
                  </a:cubicBezTo>
                  <a:cubicBezTo>
                    <a:pt x="364" y="78"/>
                    <a:pt x="370" y="52"/>
                    <a:pt x="388" y="35"/>
                  </a:cubicBezTo>
                  <a:cubicBezTo>
                    <a:pt x="400" y="23"/>
                    <a:pt x="416" y="16"/>
                    <a:pt x="434" y="16"/>
                  </a:cubicBezTo>
                  <a:cubicBezTo>
                    <a:pt x="436" y="16"/>
                    <a:pt x="438" y="16"/>
                    <a:pt x="439" y="16"/>
                  </a:cubicBezTo>
                  <a:cubicBezTo>
                    <a:pt x="414" y="42"/>
                    <a:pt x="414" y="42"/>
                    <a:pt x="414" y="42"/>
                  </a:cubicBezTo>
                  <a:cubicBezTo>
                    <a:pt x="412" y="44"/>
                    <a:pt x="411" y="47"/>
                    <a:pt x="412" y="49"/>
                  </a:cubicBezTo>
                  <a:cubicBezTo>
                    <a:pt x="421" y="88"/>
                    <a:pt x="421" y="88"/>
                    <a:pt x="421" y="88"/>
                  </a:cubicBezTo>
                  <a:cubicBezTo>
                    <a:pt x="422" y="91"/>
                    <a:pt x="424" y="94"/>
                    <a:pt x="427" y="94"/>
                  </a:cubicBezTo>
                  <a:cubicBezTo>
                    <a:pt x="467" y="104"/>
                    <a:pt x="467" y="104"/>
                    <a:pt x="467" y="104"/>
                  </a:cubicBezTo>
                  <a:cubicBezTo>
                    <a:pt x="469" y="105"/>
                    <a:pt x="472" y="104"/>
                    <a:pt x="474" y="102"/>
                  </a:cubicBezTo>
                  <a:cubicBezTo>
                    <a:pt x="500" y="76"/>
                    <a:pt x="500" y="76"/>
                    <a:pt x="500" y="76"/>
                  </a:cubicBezTo>
                  <a:cubicBezTo>
                    <a:pt x="501" y="95"/>
                    <a:pt x="494" y="114"/>
                    <a:pt x="481" y="128"/>
                  </a:cubicBezTo>
                  <a:cubicBezTo>
                    <a:pt x="468" y="141"/>
                    <a:pt x="452" y="147"/>
                    <a:pt x="434" y="147"/>
                  </a:cubicBezTo>
                  <a:cubicBezTo>
                    <a:pt x="428" y="147"/>
                    <a:pt x="421" y="147"/>
                    <a:pt x="415" y="145"/>
                  </a:cubicBezTo>
                  <a:cubicBezTo>
                    <a:pt x="412" y="144"/>
                    <a:pt x="409" y="145"/>
                    <a:pt x="407" y="147"/>
                  </a:cubicBezTo>
                  <a:cubicBezTo>
                    <a:pt x="153" y="401"/>
                    <a:pt x="153" y="401"/>
                    <a:pt x="153" y="401"/>
                  </a:cubicBezTo>
                  <a:cubicBezTo>
                    <a:pt x="150" y="403"/>
                    <a:pt x="150" y="406"/>
                    <a:pt x="151" y="409"/>
                  </a:cubicBezTo>
                  <a:close/>
                  <a:moveTo>
                    <a:pt x="481" y="475"/>
                  </a:moveTo>
                  <a:cubicBezTo>
                    <a:pt x="465" y="490"/>
                    <a:pt x="440" y="490"/>
                    <a:pt x="424" y="475"/>
                  </a:cubicBezTo>
                  <a:cubicBezTo>
                    <a:pt x="320" y="371"/>
                    <a:pt x="320" y="371"/>
                    <a:pt x="320" y="371"/>
                  </a:cubicBezTo>
                  <a:cubicBezTo>
                    <a:pt x="377" y="314"/>
                    <a:pt x="377" y="314"/>
                    <a:pt x="377" y="314"/>
                  </a:cubicBezTo>
                  <a:cubicBezTo>
                    <a:pt x="481" y="418"/>
                    <a:pt x="481" y="418"/>
                    <a:pt x="481" y="418"/>
                  </a:cubicBezTo>
                  <a:cubicBezTo>
                    <a:pt x="488" y="426"/>
                    <a:pt x="492" y="436"/>
                    <a:pt x="492" y="447"/>
                  </a:cubicBezTo>
                  <a:cubicBezTo>
                    <a:pt x="492" y="457"/>
                    <a:pt x="488" y="467"/>
                    <a:pt x="481" y="4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iSļîḓè"/>
            <p:cNvSpPr/>
            <p:nvPr/>
          </p:nvSpPr>
          <p:spPr bwMode="auto">
            <a:xfrm>
              <a:off x="3469200" y="3478902"/>
              <a:ext cx="478798" cy="437327"/>
            </a:xfrm>
            <a:custGeom>
              <a:avLst/>
              <a:gdLst>
                <a:gd name="T0" fmla="*/ 474 w 586"/>
                <a:gd name="T1" fmla="*/ 532 h 532"/>
                <a:gd name="T2" fmla="*/ 411 w 586"/>
                <a:gd name="T3" fmla="*/ 468 h 532"/>
                <a:gd name="T4" fmla="*/ 474 w 586"/>
                <a:gd name="T5" fmla="*/ 404 h 532"/>
                <a:gd name="T6" fmla="*/ 538 w 586"/>
                <a:gd name="T7" fmla="*/ 468 h 532"/>
                <a:gd name="T8" fmla="*/ 474 w 586"/>
                <a:gd name="T9" fmla="*/ 532 h 532"/>
                <a:gd name="T10" fmla="*/ 474 w 586"/>
                <a:gd name="T11" fmla="*/ 418 h 532"/>
                <a:gd name="T12" fmla="*/ 425 w 586"/>
                <a:gd name="T13" fmla="*/ 468 h 532"/>
                <a:gd name="T14" fmla="*/ 474 w 586"/>
                <a:gd name="T15" fmla="*/ 518 h 532"/>
                <a:gd name="T16" fmla="*/ 524 w 586"/>
                <a:gd name="T17" fmla="*/ 468 h 532"/>
                <a:gd name="T18" fmla="*/ 474 w 586"/>
                <a:gd name="T19" fmla="*/ 418 h 532"/>
                <a:gd name="T20" fmla="*/ 180 w 586"/>
                <a:gd name="T21" fmla="*/ 532 h 532"/>
                <a:gd name="T22" fmla="*/ 116 w 586"/>
                <a:gd name="T23" fmla="*/ 468 h 532"/>
                <a:gd name="T24" fmla="*/ 180 w 586"/>
                <a:gd name="T25" fmla="*/ 404 h 532"/>
                <a:gd name="T26" fmla="*/ 244 w 586"/>
                <a:gd name="T27" fmla="*/ 468 h 532"/>
                <a:gd name="T28" fmla="*/ 180 w 586"/>
                <a:gd name="T29" fmla="*/ 532 h 532"/>
                <a:gd name="T30" fmla="*/ 180 w 586"/>
                <a:gd name="T31" fmla="*/ 418 h 532"/>
                <a:gd name="T32" fmla="*/ 130 w 586"/>
                <a:gd name="T33" fmla="*/ 468 h 532"/>
                <a:gd name="T34" fmla="*/ 180 w 586"/>
                <a:gd name="T35" fmla="*/ 518 h 532"/>
                <a:gd name="T36" fmla="*/ 230 w 586"/>
                <a:gd name="T37" fmla="*/ 468 h 532"/>
                <a:gd name="T38" fmla="*/ 180 w 586"/>
                <a:gd name="T39" fmla="*/ 418 h 532"/>
                <a:gd name="T40" fmla="*/ 140 w 586"/>
                <a:gd name="T41" fmla="*/ 389 h 532"/>
                <a:gd name="T42" fmla="*/ 106 w 586"/>
                <a:gd name="T43" fmla="*/ 360 h 532"/>
                <a:gd name="T44" fmla="*/ 69 w 586"/>
                <a:gd name="T45" fmla="*/ 67 h 532"/>
                <a:gd name="T46" fmla="*/ 34 w 586"/>
                <a:gd name="T47" fmla="*/ 67 h 532"/>
                <a:gd name="T48" fmla="*/ 0 w 586"/>
                <a:gd name="T49" fmla="*/ 33 h 532"/>
                <a:gd name="T50" fmla="*/ 34 w 586"/>
                <a:gd name="T51" fmla="*/ 0 h 532"/>
                <a:gd name="T52" fmla="*/ 99 w 586"/>
                <a:gd name="T53" fmla="*/ 0 h 532"/>
                <a:gd name="T54" fmla="*/ 132 w 586"/>
                <a:gd name="T55" fmla="*/ 29 h 532"/>
                <a:gd name="T56" fmla="*/ 137 w 586"/>
                <a:gd name="T57" fmla="*/ 66 h 532"/>
                <a:gd name="T58" fmla="*/ 551 w 586"/>
                <a:gd name="T59" fmla="*/ 66 h 532"/>
                <a:gd name="T60" fmla="*/ 576 w 586"/>
                <a:gd name="T61" fmla="*/ 77 h 532"/>
                <a:gd name="T62" fmla="*/ 585 w 586"/>
                <a:gd name="T63" fmla="*/ 103 h 532"/>
                <a:gd name="T64" fmla="*/ 560 w 586"/>
                <a:gd name="T65" fmla="*/ 318 h 532"/>
                <a:gd name="T66" fmla="*/ 531 w 586"/>
                <a:gd name="T67" fmla="*/ 348 h 532"/>
                <a:gd name="T68" fmla="*/ 143 w 586"/>
                <a:gd name="T69" fmla="*/ 389 h 532"/>
                <a:gd name="T70" fmla="*/ 142 w 586"/>
                <a:gd name="T71" fmla="*/ 389 h 532"/>
                <a:gd name="T72" fmla="*/ 140 w 586"/>
                <a:gd name="T73" fmla="*/ 389 h 532"/>
                <a:gd name="T74" fmla="*/ 34 w 586"/>
                <a:gd name="T75" fmla="*/ 14 h 532"/>
                <a:gd name="T76" fmla="*/ 14 w 586"/>
                <a:gd name="T77" fmla="*/ 33 h 532"/>
                <a:gd name="T78" fmla="*/ 34 w 586"/>
                <a:gd name="T79" fmla="*/ 53 h 532"/>
                <a:gd name="T80" fmla="*/ 75 w 586"/>
                <a:gd name="T81" fmla="*/ 53 h 532"/>
                <a:gd name="T82" fmla="*/ 82 w 586"/>
                <a:gd name="T83" fmla="*/ 59 h 532"/>
                <a:gd name="T84" fmla="*/ 120 w 586"/>
                <a:gd name="T85" fmla="*/ 358 h 532"/>
                <a:gd name="T86" fmla="*/ 142 w 586"/>
                <a:gd name="T87" fmla="*/ 375 h 532"/>
                <a:gd name="T88" fmla="*/ 142 w 586"/>
                <a:gd name="T89" fmla="*/ 375 h 532"/>
                <a:gd name="T90" fmla="*/ 529 w 586"/>
                <a:gd name="T91" fmla="*/ 334 h 532"/>
                <a:gd name="T92" fmla="*/ 546 w 586"/>
                <a:gd name="T93" fmla="*/ 317 h 532"/>
                <a:gd name="T94" fmla="*/ 571 w 586"/>
                <a:gd name="T95" fmla="*/ 102 h 532"/>
                <a:gd name="T96" fmla="*/ 566 w 586"/>
                <a:gd name="T97" fmla="*/ 86 h 532"/>
                <a:gd name="T98" fmla="*/ 551 w 586"/>
                <a:gd name="T99" fmla="*/ 80 h 532"/>
                <a:gd name="T100" fmla="*/ 131 w 586"/>
                <a:gd name="T101" fmla="*/ 80 h 532"/>
                <a:gd name="T102" fmla="*/ 124 w 586"/>
                <a:gd name="T103" fmla="*/ 74 h 532"/>
                <a:gd name="T104" fmla="*/ 118 w 586"/>
                <a:gd name="T105" fmla="*/ 31 h 532"/>
                <a:gd name="T106" fmla="*/ 99 w 586"/>
                <a:gd name="T107" fmla="*/ 14 h 532"/>
                <a:gd name="T108" fmla="*/ 34 w 586"/>
                <a:gd name="T109" fmla="*/ 14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86" h="532">
                  <a:moveTo>
                    <a:pt x="474" y="532"/>
                  </a:moveTo>
                  <a:cubicBezTo>
                    <a:pt x="439" y="532"/>
                    <a:pt x="411" y="503"/>
                    <a:pt x="411" y="468"/>
                  </a:cubicBezTo>
                  <a:cubicBezTo>
                    <a:pt x="411" y="433"/>
                    <a:pt x="439" y="404"/>
                    <a:pt x="474" y="404"/>
                  </a:cubicBezTo>
                  <a:cubicBezTo>
                    <a:pt x="510" y="404"/>
                    <a:pt x="538" y="433"/>
                    <a:pt x="538" y="468"/>
                  </a:cubicBezTo>
                  <a:cubicBezTo>
                    <a:pt x="538" y="503"/>
                    <a:pt x="510" y="532"/>
                    <a:pt x="474" y="532"/>
                  </a:cubicBezTo>
                  <a:close/>
                  <a:moveTo>
                    <a:pt x="474" y="418"/>
                  </a:moveTo>
                  <a:cubicBezTo>
                    <a:pt x="447" y="418"/>
                    <a:pt x="425" y="441"/>
                    <a:pt x="425" y="468"/>
                  </a:cubicBezTo>
                  <a:cubicBezTo>
                    <a:pt x="425" y="496"/>
                    <a:pt x="447" y="518"/>
                    <a:pt x="474" y="518"/>
                  </a:cubicBezTo>
                  <a:cubicBezTo>
                    <a:pt x="502" y="518"/>
                    <a:pt x="524" y="496"/>
                    <a:pt x="524" y="468"/>
                  </a:cubicBezTo>
                  <a:cubicBezTo>
                    <a:pt x="524" y="441"/>
                    <a:pt x="502" y="418"/>
                    <a:pt x="474" y="418"/>
                  </a:cubicBezTo>
                  <a:close/>
                  <a:moveTo>
                    <a:pt x="180" y="532"/>
                  </a:moveTo>
                  <a:cubicBezTo>
                    <a:pt x="145" y="532"/>
                    <a:pt x="116" y="503"/>
                    <a:pt x="116" y="468"/>
                  </a:cubicBezTo>
                  <a:cubicBezTo>
                    <a:pt x="116" y="433"/>
                    <a:pt x="145" y="404"/>
                    <a:pt x="180" y="404"/>
                  </a:cubicBezTo>
                  <a:cubicBezTo>
                    <a:pt x="215" y="404"/>
                    <a:pt x="244" y="433"/>
                    <a:pt x="244" y="468"/>
                  </a:cubicBezTo>
                  <a:cubicBezTo>
                    <a:pt x="244" y="503"/>
                    <a:pt x="215" y="532"/>
                    <a:pt x="180" y="532"/>
                  </a:cubicBezTo>
                  <a:close/>
                  <a:moveTo>
                    <a:pt x="180" y="418"/>
                  </a:moveTo>
                  <a:cubicBezTo>
                    <a:pt x="153" y="418"/>
                    <a:pt x="130" y="441"/>
                    <a:pt x="130" y="468"/>
                  </a:cubicBezTo>
                  <a:cubicBezTo>
                    <a:pt x="130" y="496"/>
                    <a:pt x="153" y="518"/>
                    <a:pt x="180" y="518"/>
                  </a:cubicBezTo>
                  <a:cubicBezTo>
                    <a:pt x="208" y="518"/>
                    <a:pt x="230" y="496"/>
                    <a:pt x="230" y="468"/>
                  </a:cubicBezTo>
                  <a:cubicBezTo>
                    <a:pt x="230" y="441"/>
                    <a:pt x="208" y="418"/>
                    <a:pt x="180" y="418"/>
                  </a:cubicBezTo>
                  <a:close/>
                  <a:moveTo>
                    <a:pt x="140" y="389"/>
                  </a:moveTo>
                  <a:cubicBezTo>
                    <a:pt x="123" y="389"/>
                    <a:pt x="108" y="376"/>
                    <a:pt x="106" y="360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16" y="67"/>
                    <a:pt x="0" y="52"/>
                    <a:pt x="0" y="33"/>
                  </a:cubicBezTo>
                  <a:cubicBezTo>
                    <a:pt x="0" y="15"/>
                    <a:pt x="16" y="0"/>
                    <a:pt x="3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16" y="0"/>
                    <a:pt x="130" y="12"/>
                    <a:pt x="132" y="29"/>
                  </a:cubicBezTo>
                  <a:cubicBezTo>
                    <a:pt x="137" y="66"/>
                    <a:pt x="137" y="66"/>
                    <a:pt x="137" y="66"/>
                  </a:cubicBezTo>
                  <a:cubicBezTo>
                    <a:pt x="551" y="66"/>
                    <a:pt x="551" y="66"/>
                    <a:pt x="551" y="66"/>
                  </a:cubicBezTo>
                  <a:cubicBezTo>
                    <a:pt x="561" y="66"/>
                    <a:pt x="570" y="70"/>
                    <a:pt x="576" y="77"/>
                  </a:cubicBezTo>
                  <a:cubicBezTo>
                    <a:pt x="583" y="84"/>
                    <a:pt x="586" y="94"/>
                    <a:pt x="585" y="103"/>
                  </a:cubicBezTo>
                  <a:cubicBezTo>
                    <a:pt x="560" y="318"/>
                    <a:pt x="560" y="318"/>
                    <a:pt x="560" y="318"/>
                  </a:cubicBezTo>
                  <a:cubicBezTo>
                    <a:pt x="559" y="334"/>
                    <a:pt x="546" y="346"/>
                    <a:pt x="531" y="348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3" y="389"/>
                    <a:pt x="143" y="389"/>
                    <a:pt x="142" y="389"/>
                  </a:cubicBezTo>
                  <a:cubicBezTo>
                    <a:pt x="142" y="389"/>
                    <a:pt x="141" y="389"/>
                    <a:pt x="140" y="389"/>
                  </a:cubicBezTo>
                  <a:close/>
                  <a:moveTo>
                    <a:pt x="34" y="14"/>
                  </a:moveTo>
                  <a:cubicBezTo>
                    <a:pt x="23" y="14"/>
                    <a:pt x="14" y="22"/>
                    <a:pt x="14" y="33"/>
                  </a:cubicBezTo>
                  <a:cubicBezTo>
                    <a:pt x="14" y="44"/>
                    <a:pt x="23" y="53"/>
                    <a:pt x="34" y="53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9" y="53"/>
                    <a:pt x="82" y="55"/>
                    <a:pt x="82" y="59"/>
                  </a:cubicBezTo>
                  <a:cubicBezTo>
                    <a:pt x="120" y="358"/>
                    <a:pt x="120" y="358"/>
                    <a:pt x="120" y="358"/>
                  </a:cubicBezTo>
                  <a:cubicBezTo>
                    <a:pt x="122" y="368"/>
                    <a:pt x="131" y="376"/>
                    <a:pt x="142" y="375"/>
                  </a:cubicBezTo>
                  <a:cubicBezTo>
                    <a:pt x="142" y="375"/>
                    <a:pt x="142" y="375"/>
                    <a:pt x="142" y="375"/>
                  </a:cubicBezTo>
                  <a:cubicBezTo>
                    <a:pt x="529" y="334"/>
                    <a:pt x="529" y="334"/>
                    <a:pt x="529" y="334"/>
                  </a:cubicBezTo>
                  <a:cubicBezTo>
                    <a:pt x="538" y="333"/>
                    <a:pt x="545" y="326"/>
                    <a:pt x="546" y="317"/>
                  </a:cubicBezTo>
                  <a:cubicBezTo>
                    <a:pt x="571" y="102"/>
                    <a:pt x="571" y="102"/>
                    <a:pt x="571" y="102"/>
                  </a:cubicBezTo>
                  <a:cubicBezTo>
                    <a:pt x="571" y="96"/>
                    <a:pt x="570" y="91"/>
                    <a:pt x="566" y="86"/>
                  </a:cubicBezTo>
                  <a:cubicBezTo>
                    <a:pt x="562" y="82"/>
                    <a:pt x="557" y="80"/>
                    <a:pt x="551" y="80"/>
                  </a:cubicBezTo>
                  <a:cubicBezTo>
                    <a:pt x="131" y="80"/>
                    <a:pt x="131" y="80"/>
                    <a:pt x="131" y="80"/>
                  </a:cubicBezTo>
                  <a:cubicBezTo>
                    <a:pt x="127" y="80"/>
                    <a:pt x="124" y="77"/>
                    <a:pt x="124" y="74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7" y="21"/>
                    <a:pt x="109" y="14"/>
                    <a:pt x="99" y="14"/>
                  </a:cubicBezTo>
                  <a:lnTo>
                    <a:pt x="3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7" name="îśļiḍe"/>
            <p:cNvGrpSpPr>
              <a:grpSpLocks noChangeAspect="1"/>
            </p:cNvGrpSpPr>
            <p:nvPr/>
          </p:nvGrpSpPr>
          <p:grpSpPr bwMode="auto">
            <a:xfrm>
              <a:off x="8327610" y="2930685"/>
              <a:ext cx="316686" cy="486338"/>
              <a:chOff x="3525" y="1804"/>
              <a:chExt cx="168" cy="258"/>
            </a:xfrm>
            <a:solidFill>
              <a:srgbClr val="FFFFFF"/>
            </a:solidFill>
          </p:grpSpPr>
          <p:sp>
            <p:nvSpPr>
              <p:cNvPr id="39" name="ïšḻíde"/>
              <p:cNvSpPr/>
              <p:nvPr/>
            </p:nvSpPr>
            <p:spPr bwMode="auto">
              <a:xfrm>
                <a:off x="3525" y="1804"/>
                <a:ext cx="59" cy="258"/>
              </a:xfrm>
              <a:custGeom>
                <a:avLst/>
                <a:gdLst>
                  <a:gd name="T0" fmla="*/ 151 w 151"/>
                  <a:gd name="T1" fmla="*/ 519 h 658"/>
                  <a:gd name="T2" fmla="*/ 110 w 151"/>
                  <a:gd name="T3" fmla="*/ 0 h 658"/>
                  <a:gd name="T4" fmla="*/ 0 w 151"/>
                  <a:gd name="T5" fmla="*/ 41 h 658"/>
                  <a:gd name="T6" fmla="*/ 0 w 151"/>
                  <a:gd name="T7" fmla="*/ 519 h 658"/>
                  <a:gd name="T8" fmla="*/ 0 w 151"/>
                  <a:gd name="T9" fmla="*/ 519 h 658"/>
                  <a:gd name="T10" fmla="*/ 0 w 151"/>
                  <a:gd name="T11" fmla="*/ 521 h 658"/>
                  <a:gd name="T12" fmla="*/ 1 w 151"/>
                  <a:gd name="T13" fmla="*/ 522 h 658"/>
                  <a:gd name="T14" fmla="*/ 76 w 151"/>
                  <a:gd name="T15" fmla="*/ 658 h 658"/>
                  <a:gd name="T16" fmla="*/ 150 w 151"/>
                  <a:gd name="T17" fmla="*/ 522 h 658"/>
                  <a:gd name="T18" fmla="*/ 151 w 151"/>
                  <a:gd name="T19" fmla="*/ 522 h 658"/>
                  <a:gd name="T20" fmla="*/ 151 w 151"/>
                  <a:gd name="T21" fmla="*/ 521 h 658"/>
                  <a:gd name="T22" fmla="*/ 93 w 151"/>
                  <a:gd name="T23" fmla="*/ 603 h 658"/>
                  <a:gd name="T24" fmla="*/ 21 w 151"/>
                  <a:gd name="T25" fmla="*/ 530 h 658"/>
                  <a:gd name="T26" fmla="*/ 49 w 151"/>
                  <a:gd name="T27" fmla="*/ 530 h 658"/>
                  <a:gd name="T28" fmla="*/ 54 w 151"/>
                  <a:gd name="T29" fmla="*/ 530 h 658"/>
                  <a:gd name="T30" fmla="*/ 134 w 151"/>
                  <a:gd name="T31" fmla="*/ 523 h 658"/>
                  <a:gd name="T32" fmla="*/ 137 w 151"/>
                  <a:gd name="T33" fmla="*/ 158 h 658"/>
                  <a:gd name="T34" fmla="*/ 14 w 151"/>
                  <a:gd name="T35" fmla="*/ 100 h 658"/>
                  <a:gd name="T36" fmla="*/ 137 w 151"/>
                  <a:gd name="T37" fmla="*/ 158 h 658"/>
                  <a:gd name="T38" fmla="*/ 58 w 151"/>
                  <a:gd name="T39" fmla="*/ 515 h 658"/>
                  <a:gd name="T40" fmla="*/ 94 w 151"/>
                  <a:gd name="T41" fmla="*/ 172 h 658"/>
                  <a:gd name="T42" fmla="*/ 71 w 151"/>
                  <a:gd name="T43" fmla="*/ 512 h 658"/>
                  <a:gd name="T44" fmla="*/ 14 w 151"/>
                  <a:gd name="T45" fmla="*/ 172 h 658"/>
                  <a:gd name="T46" fmla="*/ 44 w 151"/>
                  <a:gd name="T47" fmla="*/ 517 h 658"/>
                  <a:gd name="T48" fmla="*/ 108 w 151"/>
                  <a:gd name="T49" fmla="*/ 506 h 658"/>
                  <a:gd name="T50" fmla="*/ 137 w 151"/>
                  <a:gd name="T51" fmla="*/ 172 h 658"/>
                  <a:gd name="T52" fmla="*/ 108 w 151"/>
                  <a:gd name="T53" fmla="*/ 506 h 658"/>
                  <a:gd name="T54" fmla="*/ 110 w 151"/>
                  <a:gd name="T55" fmla="*/ 14 h 658"/>
                  <a:gd name="T56" fmla="*/ 137 w 151"/>
                  <a:gd name="T57" fmla="*/ 86 h 658"/>
                  <a:gd name="T58" fmla="*/ 14 w 151"/>
                  <a:gd name="T59" fmla="*/ 41 h 658"/>
                  <a:gd name="T60" fmla="*/ 66 w 151"/>
                  <a:gd name="T61" fmla="*/ 617 h 658"/>
                  <a:gd name="T62" fmla="*/ 76 w 151"/>
                  <a:gd name="T63" fmla="*/ 635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1" h="658">
                    <a:moveTo>
                      <a:pt x="151" y="519"/>
                    </a:moveTo>
                    <a:cubicBezTo>
                      <a:pt x="151" y="519"/>
                      <a:pt x="151" y="519"/>
                      <a:pt x="151" y="519"/>
                    </a:cubicBezTo>
                    <a:cubicBezTo>
                      <a:pt x="151" y="41"/>
                      <a:pt x="151" y="41"/>
                      <a:pt x="151" y="41"/>
                    </a:cubicBezTo>
                    <a:cubicBezTo>
                      <a:pt x="151" y="18"/>
                      <a:pt x="133" y="0"/>
                      <a:pt x="110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ubicBezTo>
                      <a:pt x="0" y="519"/>
                      <a:pt x="0" y="519"/>
                      <a:pt x="0" y="519"/>
                    </a:cubicBezTo>
                    <a:cubicBezTo>
                      <a:pt x="0" y="519"/>
                      <a:pt x="0" y="519"/>
                      <a:pt x="0" y="519"/>
                    </a:cubicBezTo>
                    <a:cubicBezTo>
                      <a:pt x="0" y="519"/>
                      <a:pt x="0" y="519"/>
                      <a:pt x="0" y="519"/>
                    </a:cubicBezTo>
                    <a:cubicBezTo>
                      <a:pt x="0" y="519"/>
                      <a:pt x="0" y="519"/>
                      <a:pt x="0" y="519"/>
                    </a:cubicBezTo>
                    <a:cubicBezTo>
                      <a:pt x="0" y="520"/>
                      <a:pt x="0" y="520"/>
                      <a:pt x="0" y="520"/>
                    </a:cubicBez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21"/>
                      <a:pt x="0" y="522"/>
                      <a:pt x="0" y="522"/>
                    </a:cubicBezTo>
                    <a:cubicBezTo>
                      <a:pt x="1" y="522"/>
                      <a:pt x="1" y="522"/>
                      <a:pt x="1" y="522"/>
                    </a:cubicBezTo>
                    <a:cubicBezTo>
                      <a:pt x="69" y="654"/>
                      <a:pt x="69" y="654"/>
                      <a:pt x="69" y="654"/>
                    </a:cubicBezTo>
                    <a:cubicBezTo>
                      <a:pt x="71" y="656"/>
                      <a:pt x="73" y="658"/>
                      <a:pt x="76" y="658"/>
                    </a:cubicBezTo>
                    <a:cubicBezTo>
                      <a:pt x="78" y="658"/>
                      <a:pt x="81" y="656"/>
                      <a:pt x="82" y="654"/>
                    </a:cubicBezTo>
                    <a:cubicBezTo>
                      <a:pt x="150" y="522"/>
                      <a:pt x="150" y="522"/>
                      <a:pt x="150" y="522"/>
                    </a:cubicBezTo>
                    <a:cubicBezTo>
                      <a:pt x="151" y="522"/>
                      <a:pt x="151" y="522"/>
                      <a:pt x="151" y="522"/>
                    </a:cubicBezTo>
                    <a:cubicBezTo>
                      <a:pt x="151" y="522"/>
                      <a:pt x="151" y="522"/>
                      <a:pt x="151" y="522"/>
                    </a:cubicBezTo>
                    <a:cubicBezTo>
                      <a:pt x="151" y="522"/>
                      <a:pt x="151" y="521"/>
                      <a:pt x="151" y="521"/>
                    </a:cubicBezTo>
                    <a:cubicBezTo>
                      <a:pt x="151" y="521"/>
                      <a:pt x="151" y="521"/>
                      <a:pt x="151" y="521"/>
                    </a:cubicBezTo>
                    <a:cubicBezTo>
                      <a:pt x="151" y="520"/>
                      <a:pt x="151" y="520"/>
                      <a:pt x="151" y="519"/>
                    </a:cubicBezTo>
                    <a:close/>
                    <a:moveTo>
                      <a:pt x="93" y="603"/>
                    </a:moveTo>
                    <a:cubicBezTo>
                      <a:pt x="58" y="603"/>
                      <a:pt x="58" y="603"/>
                      <a:pt x="58" y="603"/>
                    </a:cubicBezTo>
                    <a:cubicBezTo>
                      <a:pt x="21" y="530"/>
                      <a:pt x="21" y="530"/>
                      <a:pt x="21" y="530"/>
                    </a:cubicBezTo>
                    <a:cubicBezTo>
                      <a:pt x="25" y="531"/>
                      <a:pt x="29" y="531"/>
                      <a:pt x="34" y="531"/>
                    </a:cubicBezTo>
                    <a:cubicBezTo>
                      <a:pt x="39" y="531"/>
                      <a:pt x="44" y="531"/>
                      <a:pt x="49" y="530"/>
                    </a:cubicBezTo>
                    <a:cubicBezTo>
                      <a:pt x="50" y="530"/>
                      <a:pt x="50" y="530"/>
                      <a:pt x="51" y="530"/>
                    </a:cubicBezTo>
                    <a:cubicBezTo>
                      <a:pt x="52" y="530"/>
                      <a:pt x="53" y="530"/>
                      <a:pt x="54" y="530"/>
                    </a:cubicBezTo>
                    <a:cubicBezTo>
                      <a:pt x="60" y="528"/>
                      <a:pt x="67" y="527"/>
                      <a:pt x="74" y="526"/>
                    </a:cubicBezTo>
                    <a:cubicBezTo>
                      <a:pt x="95" y="521"/>
                      <a:pt x="114" y="517"/>
                      <a:pt x="134" y="523"/>
                    </a:cubicBezTo>
                    <a:lnTo>
                      <a:pt x="93" y="603"/>
                    </a:lnTo>
                    <a:close/>
                    <a:moveTo>
                      <a:pt x="137" y="158"/>
                    </a:moveTo>
                    <a:cubicBezTo>
                      <a:pt x="14" y="158"/>
                      <a:pt x="14" y="158"/>
                      <a:pt x="14" y="158"/>
                    </a:cubicBezTo>
                    <a:cubicBezTo>
                      <a:pt x="14" y="100"/>
                      <a:pt x="14" y="100"/>
                      <a:pt x="14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lnTo>
                      <a:pt x="137" y="158"/>
                    </a:lnTo>
                    <a:close/>
                    <a:moveTo>
                      <a:pt x="71" y="512"/>
                    </a:moveTo>
                    <a:cubicBezTo>
                      <a:pt x="66" y="513"/>
                      <a:pt x="62" y="514"/>
                      <a:pt x="58" y="515"/>
                    </a:cubicBezTo>
                    <a:cubicBezTo>
                      <a:pt x="58" y="172"/>
                      <a:pt x="58" y="172"/>
                      <a:pt x="58" y="172"/>
                    </a:cubicBezTo>
                    <a:cubicBezTo>
                      <a:pt x="94" y="172"/>
                      <a:pt x="94" y="172"/>
                      <a:pt x="94" y="172"/>
                    </a:cubicBezTo>
                    <a:cubicBezTo>
                      <a:pt x="94" y="507"/>
                      <a:pt x="94" y="507"/>
                      <a:pt x="94" y="507"/>
                    </a:cubicBezTo>
                    <a:cubicBezTo>
                      <a:pt x="86" y="509"/>
                      <a:pt x="78" y="510"/>
                      <a:pt x="71" y="512"/>
                    </a:cubicBezTo>
                    <a:close/>
                    <a:moveTo>
                      <a:pt x="14" y="514"/>
                    </a:moveTo>
                    <a:cubicBezTo>
                      <a:pt x="14" y="172"/>
                      <a:pt x="14" y="172"/>
                      <a:pt x="14" y="172"/>
                    </a:cubicBezTo>
                    <a:cubicBezTo>
                      <a:pt x="44" y="172"/>
                      <a:pt x="44" y="172"/>
                      <a:pt x="44" y="172"/>
                    </a:cubicBezTo>
                    <a:cubicBezTo>
                      <a:pt x="44" y="517"/>
                      <a:pt x="44" y="517"/>
                      <a:pt x="44" y="517"/>
                    </a:cubicBezTo>
                    <a:cubicBezTo>
                      <a:pt x="33" y="518"/>
                      <a:pt x="23" y="517"/>
                      <a:pt x="14" y="514"/>
                    </a:cubicBezTo>
                    <a:close/>
                    <a:moveTo>
                      <a:pt x="108" y="506"/>
                    </a:moveTo>
                    <a:cubicBezTo>
                      <a:pt x="108" y="172"/>
                      <a:pt x="108" y="172"/>
                      <a:pt x="108" y="172"/>
                    </a:cubicBezTo>
                    <a:cubicBezTo>
                      <a:pt x="137" y="172"/>
                      <a:pt x="137" y="172"/>
                      <a:pt x="137" y="172"/>
                    </a:cubicBezTo>
                    <a:cubicBezTo>
                      <a:pt x="137" y="509"/>
                      <a:pt x="137" y="509"/>
                      <a:pt x="137" y="509"/>
                    </a:cubicBezTo>
                    <a:cubicBezTo>
                      <a:pt x="127" y="506"/>
                      <a:pt x="117" y="505"/>
                      <a:pt x="108" y="506"/>
                    </a:cubicBezTo>
                    <a:close/>
                    <a:moveTo>
                      <a:pt x="41" y="14"/>
                    </a:moveTo>
                    <a:cubicBezTo>
                      <a:pt x="110" y="14"/>
                      <a:pt x="110" y="14"/>
                      <a:pt x="110" y="14"/>
                    </a:cubicBezTo>
                    <a:cubicBezTo>
                      <a:pt x="125" y="14"/>
                      <a:pt x="137" y="26"/>
                      <a:pt x="137" y="41"/>
                    </a:cubicBezTo>
                    <a:cubicBezTo>
                      <a:pt x="137" y="86"/>
                      <a:pt x="137" y="86"/>
                      <a:pt x="137" y="86"/>
                    </a:cubicBezTo>
                    <a:cubicBezTo>
                      <a:pt x="14" y="86"/>
                      <a:pt x="14" y="86"/>
                      <a:pt x="14" y="86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26"/>
                      <a:pt x="26" y="14"/>
                      <a:pt x="41" y="14"/>
                    </a:cubicBezTo>
                    <a:close/>
                    <a:moveTo>
                      <a:pt x="66" y="617"/>
                    </a:moveTo>
                    <a:cubicBezTo>
                      <a:pt x="85" y="617"/>
                      <a:pt x="85" y="617"/>
                      <a:pt x="85" y="617"/>
                    </a:cubicBezTo>
                    <a:cubicBezTo>
                      <a:pt x="76" y="635"/>
                      <a:pt x="76" y="635"/>
                      <a:pt x="76" y="635"/>
                    </a:cubicBezTo>
                    <a:lnTo>
                      <a:pt x="66" y="6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išľiḍe"/>
              <p:cNvSpPr/>
              <p:nvPr/>
            </p:nvSpPr>
            <p:spPr bwMode="auto">
              <a:xfrm>
                <a:off x="3618" y="1804"/>
                <a:ext cx="75" cy="258"/>
              </a:xfrm>
              <a:custGeom>
                <a:avLst/>
                <a:gdLst>
                  <a:gd name="T0" fmla="*/ 183 w 190"/>
                  <a:gd name="T1" fmla="*/ 0 h 658"/>
                  <a:gd name="T2" fmla="*/ 7 w 190"/>
                  <a:gd name="T3" fmla="*/ 0 h 658"/>
                  <a:gd name="T4" fmla="*/ 0 w 190"/>
                  <a:gd name="T5" fmla="*/ 7 h 658"/>
                  <a:gd name="T6" fmla="*/ 0 w 190"/>
                  <a:gd name="T7" fmla="*/ 651 h 658"/>
                  <a:gd name="T8" fmla="*/ 7 w 190"/>
                  <a:gd name="T9" fmla="*/ 658 h 658"/>
                  <a:gd name="T10" fmla="*/ 183 w 190"/>
                  <a:gd name="T11" fmla="*/ 658 h 658"/>
                  <a:gd name="T12" fmla="*/ 190 w 190"/>
                  <a:gd name="T13" fmla="*/ 651 h 658"/>
                  <a:gd name="T14" fmla="*/ 190 w 190"/>
                  <a:gd name="T15" fmla="*/ 7 h 658"/>
                  <a:gd name="T16" fmla="*/ 183 w 190"/>
                  <a:gd name="T17" fmla="*/ 0 h 658"/>
                  <a:gd name="T18" fmla="*/ 14 w 190"/>
                  <a:gd name="T19" fmla="*/ 644 h 658"/>
                  <a:gd name="T20" fmla="*/ 14 w 190"/>
                  <a:gd name="T21" fmla="*/ 14 h 658"/>
                  <a:gd name="T22" fmla="*/ 176 w 190"/>
                  <a:gd name="T23" fmla="*/ 14 h 658"/>
                  <a:gd name="T24" fmla="*/ 176 w 190"/>
                  <a:gd name="T25" fmla="*/ 66 h 658"/>
                  <a:gd name="T26" fmla="*/ 116 w 190"/>
                  <a:gd name="T27" fmla="*/ 66 h 658"/>
                  <a:gd name="T28" fmla="*/ 109 w 190"/>
                  <a:gd name="T29" fmla="*/ 73 h 658"/>
                  <a:gd name="T30" fmla="*/ 116 w 190"/>
                  <a:gd name="T31" fmla="*/ 80 h 658"/>
                  <a:gd name="T32" fmla="*/ 176 w 190"/>
                  <a:gd name="T33" fmla="*/ 80 h 658"/>
                  <a:gd name="T34" fmla="*/ 176 w 190"/>
                  <a:gd name="T35" fmla="*/ 139 h 658"/>
                  <a:gd name="T36" fmla="*/ 95 w 190"/>
                  <a:gd name="T37" fmla="*/ 139 h 658"/>
                  <a:gd name="T38" fmla="*/ 88 w 190"/>
                  <a:gd name="T39" fmla="*/ 146 h 658"/>
                  <a:gd name="T40" fmla="*/ 95 w 190"/>
                  <a:gd name="T41" fmla="*/ 153 h 658"/>
                  <a:gd name="T42" fmla="*/ 176 w 190"/>
                  <a:gd name="T43" fmla="*/ 153 h 658"/>
                  <a:gd name="T44" fmla="*/ 176 w 190"/>
                  <a:gd name="T45" fmla="*/ 212 h 658"/>
                  <a:gd name="T46" fmla="*/ 116 w 190"/>
                  <a:gd name="T47" fmla="*/ 212 h 658"/>
                  <a:gd name="T48" fmla="*/ 109 w 190"/>
                  <a:gd name="T49" fmla="*/ 219 h 658"/>
                  <a:gd name="T50" fmla="*/ 116 w 190"/>
                  <a:gd name="T51" fmla="*/ 226 h 658"/>
                  <a:gd name="T52" fmla="*/ 176 w 190"/>
                  <a:gd name="T53" fmla="*/ 226 h 658"/>
                  <a:gd name="T54" fmla="*/ 176 w 190"/>
                  <a:gd name="T55" fmla="*/ 284 h 658"/>
                  <a:gd name="T56" fmla="*/ 95 w 190"/>
                  <a:gd name="T57" fmla="*/ 284 h 658"/>
                  <a:gd name="T58" fmla="*/ 88 w 190"/>
                  <a:gd name="T59" fmla="*/ 291 h 658"/>
                  <a:gd name="T60" fmla="*/ 95 w 190"/>
                  <a:gd name="T61" fmla="*/ 298 h 658"/>
                  <a:gd name="T62" fmla="*/ 176 w 190"/>
                  <a:gd name="T63" fmla="*/ 298 h 658"/>
                  <a:gd name="T64" fmla="*/ 176 w 190"/>
                  <a:gd name="T65" fmla="*/ 357 h 658"/>
                  <a:gd name="T66" fmla="*/ 116 w 190"/>
                  <a:gd name="T67" fmla="*/ 357 h 658"/>
                  <a:gd name="T68" fmla="*/ 109 w 190"/>
                  <a:gd name="T69" fmla="*/ 364 h 658"/>
                  <a:gd name="T70" fmla="*/ 116 w 190"/>
                  <a:gd name="T71" fmla="*/ 371 h 658"/>
                  <a:gd name="T72" fmla="*/ 176 w 190"/>
                  <a:gd name="T73" fmla="*/ 371 h 658"/>
                  <a:gd name="T74" fmla="*/ 176 w 190"/>
                  <a:gd name="T75" fmla="*/ 429 h 658"/>
                  <a:gd name="T76" fmla="*/ 95 w 190"/>
                  <a:gd name="T77" fmla="*/ 429 h 658"/>
                  <a:gd name="T78" fmla="*/ 88 w 190"/>
                  <a:gd name="T79" fmla="*/ 436 h 658"/>
                  <a:gd name="T80" fmla="*/ 95 w 190"/>
                  <a:gd name="T81" fmla="*/ 443 h 658"/>
                  <a:gd name="T82" fmla="*/ 176 w 190"/>
                  <a:gd name="T83" fmla="*/ 443 h 658"/>
                  <a:gd name="T84" fmla="*/ 176 w 190"/>
                  <a:gd name="T85" fmla="*/ 502 h 658"/>
                  <a:gd name="T86" fmla="*/ 116 w 190"/>
                  <a:gd name="T87" fmla="*/ 502 h 658"/>
                  <a:gd name="T88" fmla="*/ 109 w 190"/>
                  <a:gd name="T89" fmla="*/ 509 h 658"/>
                  <a:gd name="T90" fmla="*/ 116 w 190"/>
                  <a:gd name="T91" fmla="*/ 516 h 658"/>
                  <a:gd name="T92" fmla="*/ 176 w 190"/>
                  <a:gd name="T93" fmla="*/ 516 h 658"/>
                  <a:gd name="T94" fmla="*/ 176 w 190"/>
                  <a:gd name="T95" fmla="*/ 574 h 658"/>
                  <a:gd name="T96" fmla="*/ 95 w 190"/>
                  <a:gd name="T97" fmla="*/ 574 h 658"/>
                  <a:gd name="T98" fmla="*/ 88 w 190"/>
                  <a:gd name="T99" fmla="*/ 581 h 658"/>
                  <a:gd name="T100" fmla="*/ 95 w 190"/>
                  <a:gd name="T101" fmla="*/ 588 h 658"/>
                  <a:gd name="T102" fmla="*/ 176 w 190"/>
                  <a:gd name="T103" fmla="*/ 588 h 658"/>
                  <a:gd name="T104" fmla="*/ 176 w 190"/>
                  <a:gd name="T105" fmla="*/ 644 h 658"/>
                  <a:gd name="T106" fmla="*/ 14 w 190"/>
                  <a:gd name="T107" fmla="*/ 644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0" h="658">
                    <a:moveTo>
                      <a:pt x="183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651"/>
                      <a:pt x="0" y="651"/>
                      <a:pt x="0" y="651"/>
                    </a:cubicBezTo>
                    <a:cubicBezTo>
                      <a:pt x="0" y="654"/>
                      <a:pt x="3" y="658"/>
                      <a:pt x="7" y="658"/>
                    </a:cubicBezTo>
                    <a:cubicBezTo>
                      <a:pt x="183" y="658"/>
                      <a:pt x="183" y="658"/>
                      <a:pt x="183" y="658"/>
                    </a:cubicBezTo>
                    <a:cubicBezTo>
                      <a:pt x="187" y="658"/>
                      <a:pt x="190" y="654"/>
                      <a:pt x="190" y="651"/>
                    </a:cubicBezTo>
                    <a:cubicBezTo>
                      <a:pt x="190" y="7"/>
                      <a:pt x="190" y="7"/>
                      <a:pt x="190" y="7"/>
                    </a:cubicBezTo>
                    <a:cubicBezTo>
                      <a:pt x="190" y="3"/>
                      <a:pt x="187" y="0"/>
                      <a:pt x="183" y="0"/>
                    </a:cubicBezTo>
                    <a:close/>
                    <a:moveTo>
                      <a:pt x="14" y="64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76" y="14"/>
                      <a:pt x="176" y="14"/>
                      <a:pt x="176" y="14"/>
                    </a:cubicBezTo>
                    <a:cubicBezTo>
                      <a:pt x="176" y="66"/>
                      <a:pt x="176" y="66"/>
                      <a:pt x="176" y="66"/>
                    </a:cubicBezTo>
                    <a:cubicBezTo>
                      <a:pt x="116" y="66"/>
                      <a:pt x="116" y="66"/>
                      <a:pt x="116" y="66"/>
                    </a:cubicBezTo>
                    <a:cubicBezTo>
                      <a:pt x="112" y="66"/>
                      <a:pt x="109" y="70"/>
                      <a:pt x="109" y="73"/>
                    </a:cubicBezTo>
                    <a:cubicBezTo>
                      <a:pt x="109" y="77"/>
                      <a:pt x="112" y="80"/>
                      <a:pt x="116" y="80"/>
                    </a:cubicBezTo>
                    <a:cubicBezTo>
                      <a:pt x="176" y="80"/>
                      <a:pt x="176" y="80"/>
                      <a:pt x="176" y="80"/>
                    </a:cubicBezTo>
                    <a:cubicBezTo>
                      <a:pt x="176" y="139"/>
                      <a:pt x="176" y="139"/>
                      <a:pt x="176" y="139"/>
                    </a:cubicBezTo>
                    <a:cubicBezTo>
                      <a:pt x="95" y="139"/>
                      <a:pt x="95" y="139"/>
                      <a:pt x="95" y="139"/>
                    </a:cubicBezTo>
                    <a:cubicBezTo>
                      <a:pt x="91" y="139"/>
                      <a:pt x="88" y="142"/>
                      <a:pt x="88" y="146"/>
                    </a:cubicBezTo>
                    <a:cubicBezTo>
                      <a:pt x="88" y="150"/>
                      <a:pt x="91" y="153"/>
                      <a:pt x="95" y="153"/>
                    </a:cubicBezTo>
                    <a:cubicBezTo>
                      <a:pt x="176" y="153"/>
                      <a:pt x="176" y="153"/>
                      <a:pt x="176" y="153"/>
                    </a:cubicBezTo>
                    <a:cubicBezTo>
                      <a:pt x="176" y="212"/>
                      <a:pt x="176" y="212"/>
                      <a:pt x="176" y="212"/>
                    </a:cubicBezTo>
                    <a:cubicBezTo>
                      <a:pt x="116" y="212"/>
                      <a:pt x="116" y="212"/>
                      <a:pt x="116" y="212"/>
                    </a:cubicBezTo>
                    <a:cubicBezTo>
                      <a:pt x="112" y="212"/>
                      <a:pt x="109" y="215"/>
                      <a:pt x="109" y="219"/>
                    </a:cubicBezTo>
                    <a:cubicBezTo>
                      <a:pt x="109" y="222"/>
                      <a:pt x="112" y="226"/>
                      <a:pt x="116" y="226"/>
                    </a:cubicBezTo>
                    <a:cubicBezTo>
                      <a:pt x="176" y="226"/>
                      <a:pt x="176" y="226"/>
                      <a:pt x="176" y="226"/>
                    </a:cubicBezTo>
                    <a:cubicBezTo>
                      <a:pt x="176" y="284"/>
                      <a:pt x="176" y="284"/>
                      <a:pt x="176" y="284"/>
                    </a:cubicBezTo>
                    <a:cubicBezTo>
                      <a:pt x="95" y="284"/>
                      <a:pt x="95" y="284"/>
                      <a:pt x="95" y="284"/>
                    </a:cubicBezTo>
                    <a:cubicBezTo>
                      <a:pt x="91" y="284"/>
                      <a:pt x="88" y="287"/>
                      <a:pt x="88" y="291"/>
                    </a:cubicBezTo>
                    <a:cubicBezTo>
                      <a:pt x="88" y="295"/>
                      <a:pt x="91" y="298"/>
                      <a:pt x="95" y="298"/>
                    </a:cubicBezTo>
                    <a:cubicBezTo>
                      <a:pt x="176" y="298"/>
                      <a:pt x="176" y="298"/>
                      <a:pt x="176" y="298"/>
                    </a:cubicBezTo>
                    <a:cubicBezTo>
                      <a:pt x="176" y="357"/>
                      <a:pt x="176" y="357"/>
                      <a:pt x="176" y="357"/>
                    </a:cubicBezTo>
                    <a:cubicBezTo>
                      <a:pt x="116" y="357"/>
                      <a:pt x="116" y="357"/>
                      <a:pt x="116" y="357"/>
                    </a:cubicBezTo>
                    <a:cubicBezTo>
                      <a:pt x="112" y="357"/>
                      <a:pt x="109" y="360"/>
                      <a:pt x="109" y="364"/>
                    </a:cubicBezTo>
                    <a:cubicBezTo>
                      <a:pt x="109" y="368"/>
                      <a:pt x="112" y="371"/>
                      <a:pt x="116" y="371"/>
                    </a:cubicBezTo>
                    <a:cubicBezTo>
                      <a:pt x="176" y="371"/>
                      <a:pt x="176" y="371"/>
                      <a:pt x="176" y="371"/>
                    </a:cubicBezTo>
                    <a:cubicBezTo>
                      <a:pt x="176" y="429"/>
                      <a:pt x="176" y="429"/>
                      <a:pt x="176" y="429"/>
                    </a:cubicBezTo>
                    <a:cubicBezTo>
                      <a:pt x="95" y="429"/>
                      <a:pt x="95" y="429"/>
                      <a:pt x="95" y="429"/>
                    </a:cubicBezTo>
                    <a:cubicBezTo>
                      <a:pt x="91" y="429"/>
                      <a:pt x="88" y="432"/>
                      <a:pt x="88" y="436"/>
                    </a:cubicBezTo>
                    <a:cubicBezTo>
                      <a:pt x="88" y="440"/>
                      <a:pt x="91" y="443"/>
                      <a:pt x="95" y="443"/>
                    </a:cubicBezTo>
                    <a:cubicBezTo>
                      <a:pt x="176" y="443"/>
                      <a:pt x="176" y="443"/>
                      <a:pt x="176" y="443"/>
                    </a:cubicBezTo>
                    <a:cubicBezTo>
                      <a:pt x="176" y="502"/>
                      <a:pt x="176" y="502"/>
                      <a:pt x="176" y="502"/>
                    </a:cubicBezTo>
                    <a:cubicBezTo>
                      <a:pt x="116" y="502"/>
                      <a:pt x="116" y="502"/>
                      <a:pt x="116" y="502"/>
                    </a:cubicBezTo>
                    <a:cubicBezTo>
                      <a:pt x="112" y="502"/>
                      <a:pt x="109" y="505"/>
                      <a:pt x="109" y="509"/>
                    </a:cubicBezTo>
                    <a:cubicBezTo>
                      <a:pt x="109" y="513"/>
                      <a:pt x="112" y="516"/>
                      <a:pt x="116" y="516"/>
                    </a:cubicBezTo>
                    <a:cubicBezTo>
                      <a:pt x="176" y="516"/>
                      <a:pt x="176" y="516"/>
                      <a:pt x="176" y="516"/>
                    </a:cubicBezTo>
                    <a:cubicBezTo>
                      <a:pt x="176" y="574"/>
                      <a:pt x="176" y="574"/>
                      <a:pt x="176" y="574"/>
                    </a:cubicBezTo>
                    <a:cubicBezTo>
                      <a:pt x="95" y="574"/>
                      <a:pt x="95" y="574"/>
                      <a:pt x="95" y="574"/>
                    </a:cubicBezTo>
                    <a:cubicBezTo>
                      <a:pt x="91" y="574"/>
                      <a:pt x="88" y="577"/>
                      <a:pt x="88" y="581"/>
                    </a:cubicBezTo>
                    <a:cubicBezTo>
                      <a:pt x="88" y="585"/>
                      <a:pt x="91" y="588"/>
                      <a:pt x="95" y="588"/>
                    </a:cubicBezTo>
                    <a:cubicBezTo>
                      <a:pt x="176" y="588"/>
                      <a:pt x="176" y="588"/>
                      <a:pt x="176" y="588"/>
                    </a:cubicBezTo>
                    <a:cubicBezTo>
                      <a:pt x="176" y="644"/>
                      <a:pt x="176" y="644"/>
                      <a:pt x="176" y="644"/>
                    </a:cubicBezTo>
                    <a:lnTo>
                      <a:pt x="14" y="6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8" name="îŝľiḑé"/>
            <p:cNvSpPr/>
            <p:nvPr/>
          </p:nvSpPr>
          <p:spPr bwMode="auto">
            <a:xfrm>
              <a:off x="8248418" y="4049739"/>
              <a:ext cx="475028" cy="343075"/>
            </a:xfrm>
            <a:custGeom>
              <a:avLst/>
              <a:gdLst>
                <a:gd name="T0" fmla="*/ 611 w 618"/>
                <a:gd name="T1" fmla="*/ 447 h 447"/>
                <a:gd name="T2" fmla="*/ 450 w 618"/>
                <a:gd name="T3" fmla="*/ 447 h 447"/>
                <a:gd name="T4" fmla="*/ 443 w 618"/>
                <a:gd name="T5" fmla="*/ 440 h 447"/>
                <a:gd name="T6" fmla="*/ 443 w 618"/>
                <a:gd name="T7" fmla="*/ 7 h 447"/>
                <a:gd name="T8" fmla="*/ 450 w 618"/>
                <a:gd name="T9" fmla="*/ 0 h 447"/>
                <a:gd name="T10" fmla="*/ 611 w 618"/>
                <a:gd name="T11" fmla="*/ 0 h 447"/>
                <a:gd name="T12" fmla="*/ 618 w 618"/>
                <a:gd name="T13" fmla="*/ 7 h 447"/>
                <a:gd name="T14" fmla="*/ 618 w 618"/>
                <a:gd name="T15" fmla="*/ 440 h 447"/>
                <a:gd name="T16" fmla="*/ 611 w 618"/>
                <a:gd name="T17" fmla="*/ 447 h 447"/>
                <a:gd name="T18" fmla="*/ 457 w 618"/>
                <a:gd name="T19" fmla="*/ 433 h 447"/>
                <a:gd name="T20" fmla="*/ 604 w 618"/>
                <a:gd name="T21" fmla="*/ 433 h 447"/>
                <a:gd name="T22" fmla="*/ 604 w 618"/>
                <a:gd name="T23" fmla="*/ 14 h 447"/>
                <a:gd name="T24" fmla="*/ 457 w 618"/>
                <a:gd name="T25" fmla="*/ 14 h 447"/>
                <a:gd name="T26" fmla="*/ 457 w 618"/>
                <a:gd name="T27" fmla="*/ 433 h 447"/>
                <a:gd name="T28" fmla="*/ 389 w 618"/>
                <a:gd name="T29" fmla="*/ 447 h 447"/>
                <a:gd name="T30" fmla="*/ 228 w 618"/>
                <a:gd name="T31" fmla="*/ 447 h 447"/>
                <a:gd name="T32" fmla="*/ 221 w 618"/>
                <a:gd name="T33" fmla="*/ 440 h 447"/>
                <a:gd name="T34" fmla="*/ 221 w 618"/>
                <a:gd name="T35" fmla="*/ 110 h 447"/>
                <a:gd name="T36" fmla="*/ 228 w 618"/>
                <a:gd name="T37" fmla="*/ 103 h 447"/>
                <a:gd name="T38" fmla="*/ 389 w 618"/>
                <a:gd name="T39" fmla="*/ 103 h 447"/>
                <a:gd name="T40" fmla="*/ 396 w 618"/>
                <a:gd name="T41" fmla="*/ 110 h 447"/>
                <a:gd name="T42" fmla="*/ 396 w 618"/>
                <a:gd name="T43" fmla="*/ 440 h 447"/>
                <a:gd name="T44" fmla="*/ 389 w 618"/>
                <a:gd name="T45" fmla="*/ 447 h 447"/>
                <a:gd name="T46" fmla="*/ 235 w 618"/>
                <a:gd name="T47" fmla="*/ 433 h 447"/>
                <a:gd name="T48" fmla="*/ 382 w 618"/>
                <a:gd name="T49" fmla="*/ 433 h 447"/>
                <a:gd name="T50" fmla="*/ 382 w 618"/>
                <a:gd name="T51" fmla="*/ 117 h 447"/>
                <a:gd name="T52" fmla="*/ 235 w 618"/>
                <a:gd name="T53" fmla="*/ 117 h 447"/>
                <a:gd name="T54" fmla="*/ 235 w 618"/>
                <a:gd name="T55" fmla="*/ 433 h 447"/>
                <a:gd name="T56" fmla="*/ 168 w 618"/>
                <a:gd name="T57" fmla="*/ 447 h 447"/>
                <a:gd name="T58" fmla="*/ 7 w 618"/>
                <a:gd name="T59" fmla="*/ 447 h 447"/>
                <a:gd name="T60" fmla="*/ 0 w 618"/>
                <a:gd name="T61" fmla="*/ 440 h 447"/>
                <a:gd name="T62" fmla="*/ 0 w 618"/>
                <a:gd name="T63" fmla="*/ 224 h 447"/>
                <a:gd name="T64" fmla="*/ 7 w 618"/>
                <a:gd name="T65" fmla="*/ 217 h 447"/>
                <a:gd name="T66" fmla="*/ 168 w 618"/>
                <a:gd name="T67" fmla="*/ 217 h 447"/>
                <a:gd name="T68" fmla="*/ 175 w 618"/>
                <a:gd name="T69" fmla="*/ 224 h 447"/>
                <a:gd name="T70" fmla="*/ 175 w 618"/>
                <a:gd name="T71" fmla="*/ 440 h 447"/>
                <a:gd name="T72" fmla="*/ 168 w 618"/>
                <a:gd name="T73" fmla="*/ 447 h 447"/>
                <a:gd name="T74" fmla="*/ 14 w 618"/>
                <a:gd name="T75" fmla="*/ 433 h 447"/>
                <a:gd name="T76" fmla="*/ 161 w 618"/>
                <a:gd name="T77" fmla="*/ 433 h 447"/>
                <a:gd name="T78" fmla="*/ 161 w 618"/>
                <a:gd name="T79" fmla="*/ 231 h 447"/>
                <a:gd name="T80" fmla="*/ 14 w 618"/>
                <a:gd name="T81" fmla="*/ 231 h 447"/>
                <a:gd name="T82" fmla="*/ 14 w 618"/>
                <a:gd name="T83" fmla="*/ 433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18" h="447">
                  <a:moveTo>
                    <a:pt x="611" y="447"/>
                  </a:moveTo>
                  <a:cubicBezTo>
                    <a:pt x="450" y="447"/>
                    <a:pt x="450" y="447"/>
                    <a:pt x="450" y="447"/>
                  </a:cubicBezTo>
                  <a:cubicBezTo>
                    <a:pt x="446" y="447"/>
                    <a:pt x="443" y="444"/>
                    <a:pt x="443" y="440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3" y="3"/>
                    <a:pt x="446" y="0"/>
                    <a:pt x="450" y="0"/>
                  </a:cubicBezTo>
                  <a:cubicBezTo>
                    <a:pt x="611" y="0"/>
                    <a:pt x="611" y="0"/>
                    <a:pt x="611" y="0"/>
                  </a:cubicBezTo>
                  <a:cubicBezTo>
                    <a:pt x="615" y="0"/>
                    <a:pt x="618" y="3"/>
                    <a:pt x="618" y="7"/>
                  </a:cubicBezTo>
                  <a:cubicBezTo>
                    <a:pt x="618" y="440"/>
                    <a:pt x="618" y="440"/>
                    <a:pt x="618" y="440"/>
                  </a:cubicBezTo>
                  <a:cubicBezTo>
                    <a:pt x="618" y="444"/>
                    <a:pt x="615" y="447"/>
                    <a:pt x="611" y="447"/>
                  </a:cubicBezTo>
                  <a:close/>
                  <a:moveTo>
                    <a:pt x="457" y="433"/>
                  </a:moveTo>
                  <a:cubicBezTo>
                    <a:pt x="604" y="433"/>
                    <a:pt x="604" y="433"/>
                    <a:pt x="604" y="433"/>
                  </a:cubicBezTo>
                  <a:cubicBezTo>
                    <a:pt x="604" y="14"/>
                    <a:pt x="604" y="14"/>
                    <a:pt x="604" y="14"/>
                  </a:cubicBezTo>
                  <a:cubicBezTo>
                    <a:pt x="457" y="14"/>
                    <a:pt x="457" y="14"/>
                    <a:pt x="457" y="14"/>
                  </a:cubicBezTo>
                  <a:lnTo>
                    <a:pt x="457" y="433"/>
                  </a:lnTo>
                  <a:close/>
                  <a:moveTo>
                    <a:pt x="389" y="447"/>
                  </a:moveTo>
                  <a:cubicBezTo>
                    <a:pt x="228" y="447"/>
                    <a:pt x="228" y="447"/>
                    <a:pt x="228" y="447"/>
                  </a:cubicBezTo>
                  <a:cubicBezTo>
                    <a:pt x="225" y="447"/>
                    <a:pt x="221" y="444"/>
                    <a:pt x="221" y="440"/>
                  </a:cubicBezTo>
                  <a:cubicBezTo>
                    <a:pt x="221" y="110"/>
                    <a:pt x="221" y="110"/>
                    <a:pt x="221" y="110"/>
                  </a:cubicBezTo>
                  <a:cubicBezTo>
                    <a:pt x="221" y="106"/>
                    <a:pt x="225" y="103"/>
                    <a:pt x="228" y="103"/>
                  </a:cubicBezTo>
                  <a:cubicBezTo>
                    <a:pt x="389" y="103"/>
                    <a:pt x="389" y="103"/>
                    <a:pt x="389" y="103"/>
                  </a:cubicBezTo>
                  <a:cubicBezTo>
                    <a:pt x="393" y="103"/>
                    <a:pt x="396" y="106"/>
                    <a:pt x="396" y="110"/>
                  </a:cubicBezTo>
                  <a:cubicBezTo>
                    <a:pt x="396" y="440"/>
                    <a:pt x="396" y="440"/>
                    <a:pt x="396" y="440"/>
                  </a:cubicBezTo>
                  <a:cubicBezTo>
                    <a:pt x="396" y="444"/>
                    <a:pt x="393" y="447"/>
                    <a:pt x="389" y="447"/>
                  </a:cubicBezTo>
                  <a:close/>
                  <a:moveTo>
                    <a:pt x="235" y="433"/>
                  </a:moveTo>
                  <a:cubicBezTo>
                    <a:pt x="382" y="433"/>
                    <a:pt x="382" y="433"/>
                    <a:pt x="382" y="433"/>
                  </a:cubicBezTo>
                  <a:cubicBezTo>
                    <a:pt x="382" y="117"/>
                    <a:pt x="382" y="117"/>
                    <a:pt x="382" y="117"/>
                  </a:cubicBezTo>
                  <a:cubicBezTo>
                    <a:pt x="235" y="117"/>
                    <a:pt x="235" y="117"/>
                    <a:pt x="235" y="117"/>
                  </a:cubicBezTo>
                  <a:lnTo>
                    <a:pt x="235" y="433"/>
                  </a:lnTo>
                  <a:close/>
                  <a:moveTo>
                    <a:pt x="168" y="447"/>
                  </a:moveTo>
                  <a:cubicBezTo>
                    <a:pt x="7" y="447"/>
                    <a:pt x="7" y="447"/>
                    <a:pt x="7" y="447"/>
                  </a:cubicBezTo>
                  <a:cubicBezTo>
                    <a:pt x="3" y="447"/>
                    <a:pt x="0" y="444"/>
                    <a:pt x="0" y="440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20"/>
                    <a:pt x="3" y="217"/>
                    <a:pt x="7" y="217"/>
                  </a:cubicBezTo>
                  <a:cubicBezTo>
                    <a:pt x="168" y="217"/>
                    <a:pt x="168" y="217"/>
                    <a:pt x="168" y="217"/>
                  </a:cubicBezTo>
                  <a:cubicBezTo>
                    <a:pt x="172" y="217"/>
                    <a:pt x="175" y="220"/>
                    <a:pt x="175" y="224"/>
                  </a:cubicBezTo>
                  <a:cubicBezTo>
                    <a:pt x="175" y="440"/>
                    <a:pt x="175" y="440"/>
                    <a:pt x="175" y="440"/>
                  </a:cubicBezTo>
                  <a:cubicBezTo>
                    <a:pt x="175" y="444"/>
                    <a:pt x="172" y="447"/>
                    <a:pt x="168" y="447"/>
                  </a:cubicBezTo>
                  <a:close/>
                  <a:moveTo>
                    <a:pt x="14" y="433"/>
                  </a:moveTo>
                  <a:cubicBezTo>
                    <a:pt x="161" y="433"/>
                    <a:pt x="161" y="433"/>
                    <a:pt x="161" y="433"/>
                  </a:cubicBezTo>
                  <a:cubicBezTo>
                    <a:pt x="161" y="231"/>
                    <a:pt x="161" y="231"/>
                    <a:pt x="161" y="231"/>
                  </a:cubicBezTo>
                  <a:cubicBezTo>
                    <a:pt x="14" y="231"/>
                    <a:pt x="14" y="231"/>
                    <a:pt x="14" y="231"/>
                  </a:cubicBezTo>
                  <a:lnTo>
                    <a:pt x="14" y="4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19" name="Straight Connector 113"/>
            <p:cNvCxnSpPr>
              <a:stCxn id="12" idx="2"/>
              <a:endCxn id="35" idx="6"/>
            </p:cNvCxnSpPr>
            <p:nvPr/>
          </p:nvCxnSpPr>
          <p:spPr>
            <a:xfrm flipH="1">
              <a:off x="7636221" y="3173854"/>
              <a:ext cx="412105" cy="0"/>
            </a:xfrm>
            <a:prstGeom prst="line">
              <a:avLst/>
            </a:prstGeom>
            <a:ln w="12700" cap="flat" cmpd="sng" algn="ctr">
              <a:solidFill>
                <a:schemeClr val="accent3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14"/>
            <p:cNvCxnSpPr/>
            <p:nvPr/>
          </p:nvCxnSpPr>
          <p:spPr>
            <a:xfrm flipH="1">
              <a:off x="7636221" y="4221276"/>
              <a:ext cx="602583" cy="0"/>
            </a:xfrm>
            <a:prstGeom prst="line">
              <a:avLst/>
            </a:prstGeom>
            <a:ln w="12700" cap="flat" cmpd="sng" algn="ctr">
              <a:solidFill>
                <a:schemeClr val="accent4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í$1iďê"/>
            <p:cNvGrpSpPr/>
            <p:nvPr/>
          </p:nvGrpSpPr>
          <p:grpSpPr>
            <a:xfrm>
              <a:off x="4146204" y="1079013"/>
              <a:ext cx="3490017" cy="4189684"/>
              <a:chOff x="3946627" y="834354"/>
              <a:chExt cx="3918876" cy="4704522"/>
            </a:xfrm>
          </p:grpSpPr>
          <p:sp>
            <p:nvSpPr>
              <p:cNvPr id="34" name="íṡḷïďê"/>
              <p:cNvSpPr/>
              <p:nvPr/>
            </p:nvSpPr>
            <p:spPr>
              <a:xfrm>
                <a:off x="4337111" y="2010484"/>
                <a:ext cx="3528392" cy="3528392"/>
              </a:xfrm>
              <a:prstGeom prst="donut">
                <a:avLst>
                  <a:gd name="adj" fmla="val 19035"/>
                </a:avLst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  <a:effectLst/>
              <a:scene3d>
                <a:camera prst="perspectiveRelaxedModerately" fov="300000">
                  <a:rot lat="18890634" lon="0" rev="0"/>
                </a:camera>
                <a:lightRig rig="threePt" dir="t"/>
              </a:scene3d>
              <a:sp3d extrusionH="203200" prstMaterial="matte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íS1iḍe"/>
              <p:cNvSpPr/>
              <p:nvPr/>
            </p:nvSpPr>
            <p:spPr>
              <a:xfrm>
                <a:off x="4337111" y="1422419"/>
                <a:ext cx="3528392" cy="3528392"/>
              </a:xfrm>
              <a:prstGeom prst="donut">
                <a:avLst>
                  <a:gd name="adj" fmla="val 19035"/>
                </a:avLst>
              </a:prstGeom>
              <a:solidFill>
                <a:schemeClr val="accent3"/>
              </a:solidFill>
              <a:ln>
                <a:noFill/>
              </a:ln>
              <a:effectLst/>
              <a:scene3d>
                <a:camera prst="perspectiveRelaxedModerately" fov="300000">
                  <a:rot lat="18890634" lon="0" rev="0"/>
                </a:camera>
                <a:lightRig rig="threePt" dir="t"/>
              </a:scene3d>
              <a:sp3d extrusionH="203200" prstMaterial="matte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işļiḍè"/>
              <p:cNvSpPr/>
              <p:nvPr/>
            </p:nvSpPr>
            <p:spPr>
              <a:xfrm>
                <a:off x="4326498" y="834354"/>
                <a:ext cx="3528392" cy="3528392"/>
              </a:xfrm>
              <a:prstGeom prst="donut">
                <a:avLst>
                  <a:gd name="adj" fmla="val 19035"/>
                </a:avLst>
              </a:prstGeom>
              <a:solidFill>
                <a:schemeClr val="accent1"/>
              </a:solidFill>
              <a:ln>
                <a:noFill/>
              </a:ln>
              <a:effectLst/>
              <a:scene3d>
                <a:camera prst="perspectiveRelaxedModerately" fov="300000">
                  <a:rot lat="18890634" lon="0" rev="0"/>
                </a:camera>
                <a:lightRig rig="threePt" dir="t"/>
              </a:scene3d>
              <a:sp3d extrusionH="203200" prstMaterial="matte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37" name="Straight Connector 112"/>
              <p:cNvCxnSpPr>
                <a:stCxn id="11" idx="6"/>
                <a:endCxn id="36" idx="2"/>
              </p:cNvCxnSpPr>
              <p:nvPr/>
            </p:nvCxnSpPr>
            <p:spPr>
              <a:xfrm>
                <a:off x="3946627" y="2598550"/>
                <a:ext cx="379871" cy="0"/>
              </a:xfrm>
              <a:prstGeom prst="line">
                <a:avLst/>
              </a:prstGeom>
              <a:ln w="12700" cap="flat" cmpd="sng" algn="ctr">
                <a:solidFill>
                  <a:schemeClr val="accent1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115"/>
              <p:cNvCxnSpPr>
                <a:stCxn id="13" idx="6"/>
                <a:endCxn id="34" idx="2"/>
              </p:cNvCxnSpPr>
              <p:nvPr/>
            </p:nvCxnSpPr>
            <p:spPr>
              <a:xfrm>
                <a:off x="3946627" y="3774680"/>
                <a:ext cx="390484" cy="0"/>
              </a:xfrm>
              <a:prstGeom prst="line">
                <a:avLst/>
              </a:prstGeom>
              <a:ln w="12700" cap="flat" cmpd="sng" algn="ctr">
                <a:solidFill>
                  <a:schemeClr val="accent2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ïṡľïḋé"/>
            <p:cNvGrpSpPr/>
            <p:nvPr/>
          </p:nvGrpSpPr>
          <p:grpSpPr>
            <a:xfrm>
              <a:off x="719667" y="2276487"/>
              <a:ext cx="2551325" cy="983472"/>
              <a:chOff x="4410146" y="3865260"/>
              <a:chExt cx="2475841" cy="983472"/>
            </a:xfrm>
          </p:grpSpPr>
          <p:sp>
            <p:nvSpPr>
              <p:cNvPr id="32" name="íšlïḓe"/>
              <p:cNvSpPr txBox="1"/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</p:spPr>
            <p:txBody>
              <a:bodyPr wrap="none" lIns="0" tIns="0" rIns="288000" bIns="0" anchor="b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  <a:endPara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33" name="îṡľïḍê"/>
              <p:cNvSpPr txBox="1"/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</p:spPr>
            <p:txBody>
              <a:bodyPr wrap="square" lIns="0" tIns="0" rIns="288000" bIns="0" anchor="t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  <a:endPara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îṧ1îḑe"/>
            <p:cNvGrpSpPr/>
            <p:nvPr/>
          </p:nvGrpSpPr>
          <p:grpSpPr>
            <a:xfrm>
              <a:off x="8923537" y="2814612"/>
              <a:ext cx="2498150" cy="843237"/>
              <a:chOff x="4410146" y="3865260"/>
              <a:chExt cx="2475841" cy="983472"/>
            </a:xfrm>
          </p:grpSpPr>
          <p:sp>
            <p:nvSpPr>
              <p:cNvPr id="30" name="ïşľïḍè"/>
              <p:cNvSpPr txBox="1"/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</p:spPr>
            <p:txBody>
              <a:bodyPr wrap="none" lIns="288000" tIns="0" rIns="288000" bIns="0" anchor="b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  <a:endPara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31" name="î$ḻiḓe"/>
              <p:cNvSpPr txBox="1"/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</p:spPr>
            <p:txBody>
              <a:bodyPr wrap="square" lIns="288000" tIns="0" rIns="288000" bIns="0" anchor="t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  <a:endPara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ïS1íḓe"/>
            <p:cNvGrpSpPr/>
            <p:nvPr/>
          </p:nvGrpSpPr>
          <p:grpSpPr>
            <a:xfrm>
              <a:off x="8923537" y="3861048"/>
              <a:ext cx="2498150" cy="843237"/>
              <a:chOff x="4410146" y="3865260"/>
              <a:chExt cx="2475841" cy="983472"/>
            </a:xfrm>
          </p:grpSpPr>
          <p:sp>
            <p:nvSpPr>
              <p:cNvPr id="28" name="ïšľiďè"/>
              <p:cNvSpPr txBox="1"/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</p:spPr>
            <p:txBody>
              <a:bodyPr wrap="none" lIns="288000" tIns="0" rIns="288000" bIns="0" anchor="b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  <a:endPara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29" name="îŝľiďé"/>
              <p:cNvSpPr txBox="1"/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</p:spPr>
            <p:txBody>
              <a:bodyPr wrap="square" lIns="288000" tIns="0" rIns="288000" bIns="0" anchor="t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  <a:endPara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íŝļiḍé"/>
            <p:cNvGrpSpPr/>
            <p:nvPr/>
          </p:nvGrpSpPr>
          <p:grpSpPr>
            <a:xfrm>
              <a:off x="719667" y="3323908"/>
              <a:ext cx="2551325" cy="983472"/>
              <a:chOff x="4410146" y="3865260"/>
              <a:chExt cx="2475841" cy="983472"/>
            </a:xfrm>
          </p:grpSpPr>
          <p:sp>
            <p:nvSpPr>
              <p:cNvPr id="26" name="íṡļídé"/>
              <p:cNvSpPr txBox="1"/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</p:spPr>
            <p:txBody>
              <a:bodyPr wrap="none" lIns="0" tIns="0" rIns="288000" bIns="0" anchor="b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  <a:endPara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27" name="íṣļiḋè"/>
              <p:cNvSpPr txBox="1"/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</p:spPr>
            <p:txBody>
              <a:bodyPr wrap="square" lIns="0" tIns="0" rIns="288000" bIns="0" anchor="t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  <a:endPara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音乐, 笛&#10;&#10;已生成极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618" y="4719125"/>
            <a:ext cx="2529051" cy="1684348"/>
          </a:xfrm>
          <a:prstGeom prst="rect">
            <a:avLst/>
          </a:prstGeom>
        </p:spPr>
      </p:pic>
      <p:sp>
        <p:nvSpPr>
          <p:cNvPr id="4" name="TextBox 49"/>
          <p:cNvSpPr txBox="1"/>
          <p:nvPr/>
        </p:nvSpPr>
        <p:spPr>
          <a:xfrm>
            <a:off x="1987670" y="2819345"/>
            <a:ext cx="278013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TextBox 49"/>
          <p:cNvSpPr txBox="1"/>
          <p:nvPr/>
        </p:nvSpPr>
        <p:spPr>
          <a:xfrm>
            <a:off x="1987670" y="3036222"/>
            <a:ext cx="278013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73812" y="2297209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  <a:endParaRPr lang="zh-CN" altLang="en-US" sz="2500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45113" y="2203914"/>
            <a:ext cx="569387" cy="114069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第三章</a:t>
            </a:r>
            <a:endParaRPr lang="zh-CN" altLang="en-US" sz="25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2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墙壁, 建筑物, 地面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  <a:endParaRPr lang="zh-CN" altLang="en-US" sz="2500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46749">
            <a:off x="106349" y="-93403"/>
            <a:ext cx="1462841" cy="149860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53251" flipH="1">
            <a:off x="10622810" y="-93403"/>
            <a:ext cx="1462841" cy="1498609"/>
          </a:xfrm>
          <a:prstGeom prst="rect">
            <a:avLst/>
          </a:prstGeom>
        </p:spPr>
      </p:pic>
      <p:grpSp>
        <p:nvGrpSpPr>
          <p:cNvPr id="9" name="039c1793-37a6-4ca3-a0e3-231fc98afc3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803358" y="1604668"/>
            <a:ext cx="10605929" cy="4052179"/>
            <a:chOff x="803358" y="1604668"/>
            <a:chExt cx="10605929" cy="4052179"/>
          </a:xfrm>
        </p:grpSpPr>
        <p:sp>
          <p:nvSpPr>
            <p:cNvPr id="10" name="ïśliḓé"/>
            <p:cNvSpPr/>
            <p:nvPr/>
          </p:nvSpPr>
          <p:spPr bwMode="auto">
            <a:xfrm>
              <a:off x="4993835" y="2346672"/>
              <a:ext cx="2204331" cy="2383904"/>
            </a:xfrm>
            <a:custGeom>
              <a:avLst/>
              <a:gdLst>
                <a:gd name="T0" fmla="*/ 178 w 1694"/>
                <a:gd name="T1" fmla="*/ 1505 h 1832"/>
                <a:gd name="T2" fmla="*/ 142 w 1694"/>
                <a:gd name="T3" fmla="*/ 1480 h 1832"/>
                <a:gd name="T4" fmla="*/ 109 w 1694"/>
                <a:gd name="T5" fmla="*/ 1449 h 1832"/>
                <a:gd name="T6" fmla="*/ 79 w 1694"/>
                <a:gd name="T7" fmla="*/ 1412 h 1832"/>
                <a:gd name="T8" fmla="*/ 52 w 1694"/>
                <a:gd name="T9" fmla="*/ 1372 h 1832"/>
                <a:gd name="T10" fmla="*/ 30 w 1694"/>
                <a:gd name="T11" fmla="*/ 1328 h 1832"/>
                <a:gd name="T12" fmla="*/ 13 w 1694"/>
                <a:gd name="T13" fmla="*/ 1282 h 1832"/>
                <a:gd name="T14" fmla="*/ 3 w 1694"/>
                <a:gd name="T15" fmla="*/ 1238 h 1832"/>
                <a:gd name="T16" fmla="*/ 0 w 1694"/>
                <a:gd name="T17" fmla="*/ 1194 h 1832"/>
                <a:gd name="T18" fmla="*/ 2 w 1694"/>
                <a:gd name="T19" fmla="*/ 632 h 1832"/>
                <a:gd name="T20" fmla="*/ 6 w 1694"/>
                <a:gd name="T21" fmla="*/ 588 h 1832"/>
                <a:gd name="T22" fmla="*/ 17 w 1694"/>
                <a:gd name="T23" fmla="*/ 544 h 1832"/>
                <a:gd name="T24" fmla="*/ 33 w 1694"/>
                <a:gd name="T25" fmla="*/ 498 h 1832"/>
                <a:gd name="T26" fmla="*/ 56 w 1694"/>
                <a:gd name="T27" fmla="*/ 455 h 1832"/>
                <a:gd name="T28" fmla="*/ 82 w 1694"/>
                <a:gd name="T29" fmla="*/ 414 h 1832"/>
                <a:gd name="T30" fmla="*/ 113 w 1694"/>
                <a:gd name="T31" fmla="*/ 378 h 1832"/>
                <a:gd name="T32" fmla="*/ 147 w 1694"/>
                <a:gd name="T33" fmla="*/ 347 h 1832"/>
                <a:gd name="T34" fmla="*/ 183 w 1694"/>
                <a:gd name="T35" fmla="*/ 322 h 1832"/>
                <a:gd name="T36" fmla="*/ 671 w 1694"/>
                <a:gd name="T37" fmla="*/ 43 h 1832"/>
                <a:gd name="T38" fmla="*/ 711 w 1694"/>
                <a:gd name="T39" fmla="*/ 24 h 1832"/>
                <a:gd name="T40" fmla="*/ 755 w 1694"/>
                <a:gd name="T41" fmla="*/ 10 h 1832"/>
                <a:gd name="T42" fmla="*/ 802 w 1694"/>
                <a:gd name="T43" fmla="*/ 3 h 1832"/>
                <a:gd name="T44" fmla="*/ 851 w 1694"/>
                <a:gd name="T45" fmla="*/ 0 h 1832"/>
                <a:gd name="T46" fmla="*/ 899 w 1694"/>
                <a:gd name="T47" fmla="*/ 3 h 1832"/>
                <a:gd name="T48" fmla="*/ 946 w 1694"/>
                <a:gd name="T49" fmla="*/ 11 h 1832"/>
                <a:gd name="T50" fmla="*/ 991 w 1694"/>
                <a:gd name="T51" fmla="*/ 25 h 1832"/>
                <a:gd name="T52" fmla="*/ 1030 w 1694"/>
                <a:gd name="T53" fmla="*/ 44 h 1832"/>
                <a:gd name="T54" fmla="*/ 1516 w 1694"/>
                <a:gd name="T55" fmla="*/ 327 h 1832"/>
                <a:gd name="T56" fmla="*/ 1552 w 1694"/>
                <a:gd name="T57" fmla="*/ 352 h 1832"/>
                <a:gd name="T58" fmla="*/ 1585 w 1694"/>
                <a:gd name="T59" fmla="*/ 384 h 1832"/>
                <a:gd name="T60" fmla="*/ 1616 w 1694"/>
                <a:gd name="T61" fmla="*/ 420 h 1832"/>
                <a:gd name="T62" fmla="*/ 1642 w 1694"/>
                <a:gd name="T63" fmla="*/ 462 h 1832"/>
                <a:gd name="T64" fmla="*/ 1664 w 1694"/>
                <a:gd name="T65" fmla="*/ 505 h 1832"/>
                <a:gd name="T66" fmla="*/ 1681 w 1694"/>
                <a:gd name="T67" fmla="*/ 550 h 1832"/>
                <a:gd name="T68" fmla="*/ 1691 w 1694"/>
                <a:gd name="T69" fmla="*/ 594 h 1832"/>
                <a:gd name="T70" fmla="*/ 1694 w 1694"/>
                <a:gd name="T71" fmla="*/ 639 h 1832"/>
                <a:gd name="T72" fmla="*/ 1692 w 1694"/>
                <a:gd name="T73" fmla="*/ 1200 h 1832"/>
                <a:gd name="T74" fmla="*/ 1688 w 1694"/>
                <a:gd name="T75" fmla="*/ 1244 h 1832"/>
                <a:gd name="T76" fmla="*/ 1677 w 1694"/>
                <a:gd name="T77" fmla="*/ 1290 h 1832"/>
                <a:gd name="T78" fmla="*/ 1661 w 1694"/>
                <a:gd name="T79" fmla="*/ 1334 h 1832"/>
                <a:gd name="T80" fmla="*/ 1639 w 1694"/>
                <a:gd name="T81" fmla="*/ 1378 h 1832"/>
                <a:gd name="T82" fmla="*/ 1612 w 1694"/>
                <a:gd name="T83" fmla="*/ 1418 h 1832"/>
                <a:gd name="T84" fmla="*/ 1581 w 1694"/>
                <a:gd name="T85" fmla="*/ 1455 h 1832"/>
                <a:gd name="T86" fmla="*/ 1548 w 1694"/>
                <a:gd name="T87" fmla="*/ 1487 h 1832"/>
                <a:gd name="T88" fmla="*/ 1511 w 1694"/>
                <a:gd name="T89" fmla="*/ 1512 h 1832"/>
                <a:gd name="T90" fmla="*/ 1023 w 1694"/>
                <a:gd name="T91" fmla="*/ 1791 h 1832"/>
                <a:gd name="T92" fmla="*/ 983 w 1694"/>
                <a:gd name="T93" fmla="*/ 1809 h 1832"/>
                <a:gd name="T94" fmla="*/ 939 w 1694"/>
                <a:gd name="T95" fmla="*/ 1822 h 1832"/>
                <a:gd name="T96" fmla="*/ 892 w 1694"/>
                <a:gd name="T97" fmla="*/ 1830 h 1832"/>
                <a:gd name="T98" fmla="*/ 843 w 1694"/>
                <a:gd name="T99" fmla="*/ 1832 h 1832"/>
                <a:gd name="T100" fmla="*/ 795 w 1694"/>
                <a:gd name="T101" fmla="*/ 1829 h 1832"/>
                <a:gd name="T102" fmla="*/ 748 w 1694"/>
                <a:gd name="T103" fmla="*/ 1821 h 1832"/>
                <a:gd name="T104" fmla="*/ 703 w 1694"/>
                <a:gd name="T105" fmla="*/ 1807 h 1832"/>
                <a:gd name="T106" fmla="*/ 664 w 1694"/>
                <a:gd name="T107" fmla="*/ 1789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94" h="1832">
                  <a:moveTo>
                    <a:pt x="178" y="1505"/>
                  </a:moveTo>
                  <a:lnTo>
                    <a:pt x="178" y="1505"/>
                  </a:lnTo>
                  <a:lnTo>
                    <a:pt x="160" y="1494"/>
                  </a:lnTo>
                  <a:lnTo>
                    <a:pt x="142" y="1480"/>
                  </a:lnTo>
                  <a:lnTo>
                    <a:pt x="126" y="1466"/>
                  </a:lnTo>
                  <a:lnTo>
                    <a:pt x="109" y="1449"/>
                  </a:lnTo>
                  <a:lnTo>
                    <a:pt x="93" y="1431"/>
                  </a:lnTo>
                  <a:lnTo>
                    <a:pt x="79" y="1412"/>
                  </a:lnTo>
                  <a:lnTo>
                    <a:pt x="64" y="1392"/>
                  </a:lnTo>
                  <a:lnTo>
                    <a:pt x="52" y="1372"/>
                  </a:lnTo>
                  <a:lnTo>
                    <a:pt x="40" y="1350"/>
                  </a:lnTo>
                  <a:lnTo>
                    <a:pt x="30" y="1328"/>
                  </a:lnTo>
                  <a:lnTo>
                    <a:pt x="21" y="1305"/>
                  </a:lnTo>
                  <a:lnTo>
                    <a:pt x="13" y="1282"/>
                  </a:lnTo>
                  <a:lnTo>
                    <a:pt x="7" y="1261"/>
                  </a:lnTo>
                  <a:lnTo>
                    <a:pt x="3" y="1238"/>
                  </a:lnTo>
                  <a:lnTo>
                    <a:pt x="1" y="1216"/>
                  </a:lnTo>
                  <a:lnTo>
                    <a:pt x="0" y="1194"/>
                  </a:lnTo>
                  <a:lnTo>
                    <a:pt x="2" y="632"/>
                  </a:lnTo>
                  <a:lnTo>
                    <a:pt x="2" y="632"/>
                  </a:lnTo>
                  <a:lnTo>
                    <a:pt x="3" y="610"/>
                  </a:lnTo>
                  <a:lnTo>
                    <a:pt x="6" y="588"/>
                  </a:lnTo>
                  <a:lnTo>
                    <a:pt x="10" y="565"/>
                  </a:lnTo>
                  <a:lnTo>
                    <a:pt x="17" y="544"/>
                  </a:lnTo>
                  <a:lnTo>
                    <a:pt x="24" y="521"/>
                  </a:lnTo>
                  <a:lnTo>
                    <a:pt x="33" y="498"/>
                  </a:lnTo>
                  <a:lnTo>
                    <a:pt x="44" y="476"/>
                  </a:lnTo>
                  <a:lnTo>
                    <a:pt x="56" y="455"/>
                  </a:lnTo>
                  <a:lnTo>
                    <a:pt x="68" y="435"/>
                  </a:lnTo>
                  <a:lnTo>
                    <a:pt x="82" y="414"/>
                  </a:lnTo>
                  <a:lnTo>
                    <a:pt x="98" y="395"/>
                  </a:lnTo>
                  <a:lnTo>
                    <a:pt x="113" y="378"/>
                  </a:lnTo>
                  <a:lnTo>
                    <a:pt x="130" y="361"/>
                  </a:lnTo>
                  <a:lnTo>
                    <a:pt x="147" y="347"/>
                  </a:lnTo>
                  <a:lnTo>
                    <a:pt x="165" y="333"/>
                  </a:lnTo>
                  <a:lnTo>
                    <a:pt x="183" y="322"/>
                  </a:lnTo>
                  <a:lnTo>
                    <a:pt x="671" y="43"/>
                  </a:lnTo>
                  <a:lnTo>
                    <a:pt x="671" y="43"/>
                  </a:lnTo>
                  <a:lnTo>
                    <a:pt x="690" y="32"/>
                  </a:lnTo>
                  <a:lnTo>
                    <a:pt x="711" y="24"/>
                  </a:lnTo>
                  <a:lnTo>
                    <a:pt x="732" y="17"/>
                  </a:lnTo>
                  <a:lnTo>
                    <a:pt x="755" y="10"/>
                  </a:lnTo>
                  <a:lnTo>
                    <a:pt x="778" y="6"/>
                  </a:lnTo>
                  <a:lnTo>
                    <a:pt x="802" y="3"/>
                  </a:lnTo>
                  <a:lnTo>
                    <a:pt x="827" y="1"/>
                  </a:lnTo>
                  <a:lnTo>
                    <a:pt x="851" y="0"/>
                  </a:lnTo>
                  <a:lnTo>
                    <a:pt x="876" y="1"/>
                  </a:lnTo>
                  <a:lnTo>
                    <a:pt x="899" y="3"/>
                  </a:lnTo>
                  <a:lnTo>
                    <a:pt x="923" y="6"/>
                  </a:lnTo>
                  <a:lnTo>
                    <a:pt x="946" y="11"/>
                  </a:lnTo>
                  <a:lnTo>
                    <a:pt x="969" y="18"/>
                  </a:lnTo>
                  <a:lnTo>
                    <a:pt x="991" y="25"/>
                  </a:lnTo>
                  <a:lnTo>
                    <a:pt x="1011" y="33"/>
                  </a:lnTo>
                  <a:lnTo>
                    <a:pt x="1030" y="44"/>
                  </a:lnTo>
                  <a:lnTo>
                    <a:pt x="1516" y="327"/>
                  </a:lnTo>
                  <a:lnTo>
                    <a:pt x="1516" y="327"/>
                  </a:lnTo>
                  <a:lnTo>
                    <a:pt x="1534" y="338"/>
                  </a:lnTo>
                  <a:lnTo>
                    <a:pt x="1552" y="352"/>
                  </a:lnTo>
                  <a:lnTo>
                    <a:pt x="1568" y="367"/>
                  </a:lnTo>
                  <a:lnTo>
                    <a:pt x="1585" y="384"/>
                  </a:lnTo>
                  <a:lnTo>
                    <a:pt x="1601" y="401"/>
                  </a:lnTo>
                  <a:lnTo>
                    <a:pt x="1616" y="420"/>
                  </a:lnTo>
                  <a:lnTo>
                    <a:pt x="1630" y="441"/>
                  </a:lnTo>
                  <a:lnTo>
                    <a:pt x="1642" y="462"/>
                  </a:lnTo>
                  <a:lnTo>
                    <a:pt x="1654" y="482"/>
                  </a:lnTo>
                  <a:lnTo>
                    <a:pt x="1664" y="505"/>
                  </a:lnTo>
                  <a:lnTo>
                    <a:pt x="1673" y="527"/>
                  </a:lnTo>
                  <a:lnTo>
                    <a:pt x="1681" y="550"/>
                  </a:lnTo>
                  <a:lnTo>
                    <a:pt x="1687" y="573"/>
                  </a:lnTo>
                  <a:lnTo>
                    <a:pt x="1691" y="594"/>
                  </a:lnTo>
                  <a:lnTo>
                    <a:pt x="1693" y="617"/>
                  </a:lnTo>
                  <a:lnTo>
                    <a:pt x="1694" y="639"/>
                  </a:lnTo>
                  <a:lnTo>
                    <a:pt x="1692" y="1200"/>
                  </a:lnTo>
                  <a:lnTo>
                    <a:pt x="1692" y="1200"/>
                  </a:lnTo>
                  <a:lnTo>
                    <a:pt x="1691" y="1222"/>
                  </a:lnTo>
                  <a:lnTo>
                    <a:pt x="1688" y="1244"/>
                  </a:lnTo>
                  <a:lnTo>
                    <a:pt x="1684" y="1267"/>
                  </a:lnTo>
                  <a:lnTo>
                    <a:pt x="1677" y="1290"/>
                  </a:lnTo>
                  <a:lnTo>
                    <a:pt x="1670" y="1311"/>
                  </a:lnTo>
                  <a:lnTo>
                    <a:pt x="1661" y="1334"/>
                  </a:lnTo>
                  <a:lnTo>
                    <a:pt x="1650" y="1356"/>
                  </a:lnTo>
                  <a:lnTo>
                    <a:pt x="1639" y="1378"/>
                  </a:lnTo>
                  <a:lnTo>
                    <a:pt x="1626" y="1399"/>
                  </a:lnTo>
                  <a:lnTo>
                    <a:pt x="1612" y="1418"/>
                  </a:lnTo>
                  <a:lnTo>
                    <a:pt x="1596" y="1437"/>
                  </a:lnTo>
                  <a:lnTo>
                    <a:pt x="1581" y="1455"/>
                  </a:lnTo>
                  <a:lnTo>
                    <a:pt x="1564" y="1471"/>
                  </a:lnTo>
                  <a:lnTo>
                    <a:pt x="1548" y="1487"/>
                  </a:lnTo>
                  <a:lnTo>
                    <a:pt x="1529" y="1499"/>
                  </a:lnTo>
                  <a:lnTo>
                    <a:pt x="1511" y="1512"/>
                  </a:lnTo>
                  <a:lnTo>
                    <a:pt x="1023" y="1791"/>
                  </a:lnTo>
                  <a:lnTo>
                    <a:pt x="1023" y="1791"/>
                  </a:lnTo>
                  <a:lnTo>
                    <a:pt x="1004" y="1800"/>
                  </a:lnTo>
                  <a:lnTo>
                    <a:pt x="983" y="1809"/>
                  </a:lnTo>
                  <a:lnTo>
                    <a:pt x="962" y="1817"/>
                  </a:lnTo>
                  <a:lnTo>
                    <a:pt x="939" y="1822"/>
                  </a:lnTo>
                  <a:lnTo>
                    <a:pt x="916" y="1827"/>
                  </a:lnTo>
                  <a:lnTo>
                    <a:pt x="892" y="1830"/>
                  </a:lnTo>
                  <a:lnTo>
                    <a:pt x="868" y="1832"/>
                  </a:lnTo>
                  <a:lnTo>
                    <a:pt x="843" y="1832"/>
                  </a:lnTo>
                  <a:lnTo>
                    <a:pt x="820" y="1831"/>
                  </a:lnTo>
                  <a:lnTo>
                    <a:pt x="795" y="1829"/>
                  </a:lnTo>
                  <a:lnTo>
                    <a:pt x="771" y="1826"/>
                  </a:lnTo>
                  <a:lnTo>
                    <a:pt x="748" y="1821"/>
                  </a:lnTo>
                  <a:lnTo>
                    <a:pt x="725" y="1816"/>
                  </a:lnTo>
                  <a:lnTo>
                    <a:pt x="703" y="1807"/>
                  </a:lnTo>
                  <a:lnTo>
                    <a:pt x="684" y="1799"/>
                  </a:lnTo>
                  <a:lnTo>
                    <a:pt x="664" y="1789"/>
                  </a:lnTo>
                  <a:lnTo>
                    <a:pt x="178" y="1505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î$ľïḓé"/>
            <p:cNvSpPr/>
            <p:nvPr/>
          </p:nvSpPr>
          <p:spPr>
            <a:xfrm>
              <a:off x="6290906" y="1863820"/>
              <a:ext cx="1655574" cy="1531888"/>
            </a:xfrm>
            <a:custGeom>
              <a:avLst/>
              <a:gdLst>
                <a:gd name="connsiteX0" fmla="*/ 0 w 1689100"/>
                <a:gd name="connsiteY0" fmla="*/ 844550 h 1689100"/>
                <a:gd name="connsiteX1" fmla="*/ 844550 w 1689100"/>
                <a:gd name="connsiteY1" fmla="*/ 0 h 1689100"/>
                <a:gd name="connsiteX2" fmla="*/ 1689100 w 1689100"/>
                <a:gd name="connsiteY2" fmla="*/ 844550 h 1689100"/>
                <a:gd name="connsiteX3" fmla="*/ 844550 w 1689100"/>
                <a:gd name="connsiteY3" fmla="*/ 1689100 h 1689100"/>
                <a:gd name="connsiteX4" fmla="*/ 0 w 1689100"/>
                <a:gd name="connsiteY4" fmla="*/ 844550 h 1689100"/>
                <a:gd name="connsiteX0-1" fmla="*/ 0 w 1435100"/>
                <a:gd name="connsiteY0-2" fmla="*/ 1062633 h 1695414"/>
                <a:gd name="connsiteX1-3" fmla="*/ 590550 w 1435100"/>
                <a:gd name="connsiteY1-4" fmla="*/ 2183 h 1695414"/>
                <a:gd name="connsiteX2-5" fmla="*/ 1435100 w 1435100"/>
                <a:gd name="connsiteY2-6" fmla="*/ 846733 h 1695414"/>
                <a:gd name="connsiteX3-7" fmla="*/ 590550 w 1435100"/>
                <a:gd name="connsiteY3-8" fmla="*/ 1691283 h 1695414"/>
                <a:gd name="connsiteX4-9" fmla="*/ 0 w 1435100"/>
                <a:gd name="connsiteY4-10" fmla="*/ 1062633 h 1695414"/>
                <a:gd name="connsiteX0-11" fmla="*/ 243226 w 1678326"/>
                <a:gd name="connsiteY0-12" fmla="*/ 1062633 h 1592646"/>
                <a:gd name="connsiteX1-13" fmla="*/ 833776 w 1678326"/>
                <a:gd name="connsiteY1-14" fmla="*/ 2183 h 1592646"/>
                <a:gd name="connsiteX2-15" fmla="*/ 1678326 w 1678326"/>
                <a:gd name="connsiteY2-16" fmla="*/ 846733 h 1592646"/>
                <a:gd name="connsiteX3-17" fmla="*/ 97176 w 1678326"/>
                <a:gd name="connsiteY3-18" fmla="*/ 1589683 h 1592646"/>
                <a:gd name="connsiteX4-19" fmla="*/ 243226 w 1678326"/>
                <a:gd name="connsiteY4-20" fmla="*/ 1062633 h 1592646"/>
                <a:gd name="connsiteX0-21" fmla="*/ 259992 w 1923692"/>
                <a:gd name="connsiteY0-22" fmla="*/ 1219559 h 1779324"/>
                <a:gd name="connsiteX1-23" fmla="*/ 850542 w 1923692"/>
                <a:gd name="connsiteY1-24" fmla="*/ 159109 h 1779324"/>
                <a:gd name="connsiteX2-25" fmla="*/ 1923692 w 1923692"/>
                <a:gd name="connsiteY2-26" fmla="*/ 305159 h 1779324"/>
                <a:gd name="connsiteX3-27" fmla="*/ 113942 w 1923692"/>
                <a:gd name="connsiteY3-28" fmla="*/ 1746609 h 1779324"/>
                <a:gd name="connsiteX4-29" fmla="*/ 259992 w 1923692"/>
                <a:gd name="connsiteY4-30" fmla="*/ 1219559 h 1779324"/>
                <a:gd name="connsiteX0-31" fmla="*/ 252123 w 1915823"/>
                <a:gd name="connsiteY0-32" fmla="*/ 1393561 h 1956003"/>
                <a:gd name="connsiteX1-33" fmla="*/ 575973 w 1915823"/>
                <a:gd name="connsiteY1-34" fmla="*/ 66411 h 1956003"/>
                <a:gd name="connsiteX2-35" fmla="*/ 1915823 w 1915823"/>
                <a:gd name="connsiteY2-36" fmla="*/ 479161 h 1956003"/>
                <a:gd name="connsiteX3-37" fmla="*/ 106073 w 1915823"/>
                <a:gd name="connsiteY3-38" fmla="*/ 1920611 h 1956003"/>
                <a:gd name="connsiteX4-39" fmla="*/ 252123 w 1915823"/>
                <a:gd name="connsiteY4-40" fmla="*/ 1393561 h 1956003"/>
                <a:gd name="connsiteX0-41" fmla="*/ 839211 w 1829811"/>
                <a:gd name="connsiteY0-42" fmla="*/ 876094 h 1890449"/>
                <a:gd name="connsiteX1-43" fmla="*/ 489961 w 1829811"/>
                <a:gd name="connsiteY1-44" fmla="*/ 31544 h 1890449"/>
                <a:gd name="connsiteX2-45" fmla="*/ 1829811 w 1829811"/>
                <a:gd name="connsiteY2-46" fmla="*/ 444294 h 1890449"/>
                <a:gd name="connsiteX3-47" fmla="*/ 20061 w 1829811"/>
                <a:gd name="connsiteY3-48" fmla="*/ 1885744 h 1890449"/>
                <a:gd name="connsiteX4-49" fmla="*/ 839211 w 1829811"/>
                <a:gd name="connsiteY4-50" fmla="*/ 876094 h 1890449"/>
                <a:gd name="connsiteX0-51" fmla="*/ 838738 w 1829338"/>
                <a:gd name="connsiteY0-52" fmla="*/ 678614 h 1692670"/>
                <a:gd name="connsiteX1-53" fmla="*/ 337088 w 1829338"/>
                <a:gd name="connsiteY1-54" fmla="*/ 176964 h 1692670"/>
                <a:gd name="connsiteX2-55" fmla="*/ 1829338 w 1829338"/>
                <a:gd name="connsiteY2-56" fmla="*/ 246814 h 1692670"/>
                <a:gd name="connsiteX3-57" fmla="*/ 19588 w 1829338"/>
                <a:gd name="connsiteY3-58" fmla="*/ 1688264 h 1692670"/>
                <a:gd name="connsiteX4-59" fmla="*/ 838738 w 1829338"/>
                <a:gd name="connsiteY4-60" fmla="*/ 678614 h 16926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9338" h="1692670">
                  <a:moveTo>
                    <a:pt x="838738" y="678614"/>
                  </a:moveTo>
                  <a:cubicBezTo>
                    <a:pt x="891655" y="426731"/>
                    <a:pt x="171988" y="248931"/>
                    <a:pt x="337088" y="176964"/>
                  </a:cubicBezTo>
                  <a:cubicBezTo>
                    <a:pt x="502188" y="104997"/>
                    <a:pt x="1829338" y="-219618"/>
                    <a:pt x="1829338" y="246814"/>
                  </a:cubicBezTo>
                  <a:cubicBezTo>
                    <a:pt x="1829338" y="713246"/>
                    <a:pt x="184688" y="1616297"/>
                    <a:pt x="19588" y="1688264"/>
                  </a:cubicBezTo>
                  <a:cubicBezTo>
                    <a:pt x="-145512" y="1760231"/>
                    <a:pt x="785821" y="930497"/>
                    <a:pt x="838738" y="6786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iṡliḑè"/>
            <p:cNvSpPr/>
            <p:nvPr/>
          </p:nvSpPr>
          <p:spPr>
            <a:xfrm flipH="1">
              <a:off x="4256770" y="1863820"/>
              <a:ext cx="1655574" cy="1531888"/>
            </a:xfrm>
            <a:custGeom>
              <a:avLst/>
              <a:gdLst>
                <a:gd name="connsiteX0" fmla="*/ 0 w 1689100"/>
                <a:gd name="connsiteY0" fmla="*/ 844550 h 1689100"/>
                <a:gd name="connsiteX1" fmla="*/ 844550 w 1689100"/>
                <a:gd name="connsiteY1" fmla="*/ 0 h 1689100"/>
                <a:gd name="connsiteX2" fmla="*/ 1689100 w 1689100"/>
                <a:gd name="connsiteY2" fmla="*/ 844550 h 1689100"/>
                <a:gd name="connsiteX3" fmla="*/ 844550 w 1689100"/>
                <a:gd name="connsiteY3" fmla="*/ 1689100 h 1689100"/>
                <a:gd name="connsiteX4" fmla="*/ 0 w 1689100"/>
                <a:gd name="connsiteY4" fmla="*/ 844550 h 1689100"/>
                <a:gd name="connsiteX0-1" fmla="*/ 0 w 1435100"/>
                <a:gd name="connsiteY0-2" fmla="*/ 1062633 h 1695414"/>
                <a:gd name="connsiteX1-3" fmla="*/ 590550 w 1435100"/>
                <a:gd name="connsiteY1-4" fmla="*/ 2183 h 1695414"/>
                <a:gd name="connsiteX2-5" fmla="*/ 1435100 w 1435100"/>
                <a:gd name="connsiteY2-6" fmla="*/ 846733 h 1695414"/>
                <a:gd name="connsiteX3-7" fmla="*/ 590550 w 1435100"/>
                <a:gd name="connsiteY3-8" fmla="*/ 1691283 h 1695414"/>
                <a:gd name="connsiteX4-9" fmla="*/ 0 w 1435100"/>
                <a:gd name="connsiteY4-10" fmla="*/ 1062633 h 1695414"/>
                <a:gd name="connsiteX0-11" fmla="*/ 243226 w 1678326"/>
                <a:gd name="connsiteY0-12" fmla="*/ 1062633 h 1592646"/>
                <a:gd name="connsiteX1-13" fmla="*/ 833776 w 1678326"/>
                <a:gd name="connsiteY1-14" fmla="*/ 2183 h 1592646"/>
                <a:gd name="connsiteX2-15" fmla="*/ 1678326 w 1678326"/>
                <a:gd name="connsiteY2-16" fmla="*/ 846733 h 1592646"/>
                <a:gd name="connsiteX3-17" fmla="*/ 97176 w 1678326"/>
                <a:gd name="connsiteY3-18" fmla="*/ 1589683 h 1592646"/>
                <a:gd name="connsiteX4-19" fmla="*/ 243226 w 1678326"/>
                <a:gd name="connsiteY4-20" fmla="*/ 1062633 h 1592646"/>
                <a:gd name="connsiteX0-21" fmla="*/ 259992 w 1923692"/>
                <a:gd name="connsiteY0-22" fmla="*/ 1219559 h 1779324"/>
                <a:gd name="connsiteX1-23" fmla="*/ 850542 w 1923692"/>
                <a:gd name="connsiteY1-24" fmla="*/ 159109 h 1779324"/>
                <a:gd name="connsiteX2-25" fmla="*/ 1923692 w 1923692"/>
                <a:gd name="connsiteY2-26" fmla="*/ 305159 h 1779324"/>
                <a:gd name="connsiteX3-27" fmla="*/ 113942 w 1923692"/>
                <a:gd name="connsiteY3-28" fmla="*/ 1746609 h 1779324"/>
                <a:gd name="connsiteX4-29" fmla="*/ 259992 w 1923692"/>
                <a:gd name="connsiteY4-30" fmla="*/ 1219559 h 1779324"/>
                <a:gd name="connsiteX0-31" fmla="*/ 252123 w 1915823"/>
                <a:gd name="connsiteY0-32" fmla="*/ 1393561 h 1956003"/>
                <a:gd name="connsiteX1-33" fmla="*/ 575973 w 1915823"/>
                <a:gd name="connsiteY1-34" fmla="*/ 66411 h 1956003"/>
                <a:gd name="connsiteX2-35" fmla="*/ 1915823 w 1915823"/>
                <a:gd name="connsiteY2-36" fmla="*/ 479161 h 1956003"/>
                <a:gd name="connsiteX3-37" fmla="*/ 106073 w 1915823"/>
                <a:gd name="connsiteY3-38" fmla="*/ 1920611 h 1956003"/>
                <a:gd name="connsiteX4-39" fmla="*/ 252123 w 1915823"/>
                <a:gd name="connsiteY4-40" fmla="*/ 1393561 h 1956003"/>
                <a:gd name="connsiteX0-41" fmla="*/ 839211 w 1829811"/>
                <a:gd name="connsiteY0-42" fmla="*/ 876094 h 1890449"/>
                <a:gd name="connsiteX1-43" fmla="*/ 489961 w 1829811"/>
                <a:gd name="connsiteY1-44" fmla="*/ 31544 h 1890449"/>
                <a:gd name="connsiteX2-45" fmla="*/ 1829811 w 1829811"/>
                <a:gd name="connsiteY2-46" fmla="*/ 444294 h 1890449"/>
                <a:gd name="connsiteX3-47" fmla="*/ 20061 w 1829811"/>
                <a:gd name="connsiteY3-48" fmla="*/ 1885744 h 1890449"/>
                <a:gd name="connsiteX4-49" fmla="*/ 839211 w 1829811"/>
                <a:gd name="connsiteY4-50" fmla="*/ 876094 h 1890449"/>
                <a:gd name="connsiteX0-51" fmla="*/ 838738 w 1829338"/>
                <a:gd name="connsiteY0-52" fmla="*/ 678614 h 1692670"/>
                <a:gd name="connsiteX1-53" fmla="*/ 337088 w 1829338"/>
                <a:gd name="connsiteY1-54" fmla="*/ 176964 h 1692670"/>
                <a:gd name="connsiteX2-55" fmla="*/ 1829338 w 1829338"/>
                <a:gd name="connsiteY2-56" fmla="*/ 246814 h 1692670"/>
                <a:gd name="connsiteX3-57" fmla="*/ 19588 w 1829338"/>
                <a:gd name="connsiteY3-58" fmla="*/ 1688264 h 1692670"/>
                <a:gd name="connsiteX4-59" fmla="*/ 838738 w 1829338"/>
                <a:gd name="connsiteY4-60" fmla="*/ 678614 h 16926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9338" h="1692670">
                  <a:moveTo>
                    <a:pt x="838738" y="678614"/>
                  </a:moveTo>
                  <a:cubicBezTo>
                    <a:pt x="891655" y="426731"/>
                    <a:pt x="171988" y="248931"/>
                    <a:pt x="337088" y="176964"/>
                  </a:cubicBezTo>
                  <a:cubicBezTo>
                    <a:pt x="502188" y="104997"/>
                    <a:pt x="1829338" y="-219618"/>
                    <a:pt x="1829338" y="246814"/>
                  </a:cubicBezTo>
                  <a:cubicBezTo>
                    <a:pt x="1829338" y="713246"/>
                    <a:pt x="184688" y="1616297"/>
                    <a:pt x="19588" y="1688264"/>
                  </a:cubicBezTo>
                  <a:cubicBezTo>
                    <a:pt x="-145512" y="1760231"/>
                    <a:pt x="785821" y="930497"/>
                    <a:pt x="838738" y="6786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íSḷîḍè"/>
            <p:cNvSpPr/>
            <p:nvPr/>
          </p:nvSpPr>
          <p:spPr>
            <a:xfrm flipV="1">
              <a:off x="6290906" y="3963930"/>
              <a:ext cx="1655574" cy="1531888"/>
            </a:xfrm>
            <a:custGeom>
              <a:avLst/>
              <a:gdLst>
                <a:gd name="connsiteX0" fmla="*/ 0 w 1689100"/>
                <a:gd name="connsiteY0" fmla="*/ 844550 h 1689100"/>
                <a:gd name="connsiteX1" fmla="*/ 844550 w 1689100"/>
                <a:gd name="connsiteY1" fmla="*/ 0 h 1689100"/>
                <a:gd name="connsiteX2" fmla="*/ 1689100 w 1689100"/>
                <a:gd name="connsiteY2" fmla="*/ 844550 h 1689100"/>
                <a:gd name="connsiteX3" fmla="*/ 844550 w 1689100"/>
                <a:gd name="connsiteY3" fmla="*/ 1689100 h 1689100"/>
                <a:gd name="connsiteX4" fmla="*/ 0 w 1689100"/>
                <a:gd name="connsiteY4" fmla="*/ 844550 h 1689100"/>
                <a:gd name="connsiteX0-1" fmla="*/ 0 w 1435100"/>
                <a:gd name="connsiteY0-2" fmla="*/ 1062633 h 1695414"/>
                <a:gd name="connsiteX1-3" fmla="*/ 590550 w 1435100"/>
                <a:gd name="connsiteY1-4" fmla="*/ 2183 h 1695414"/>
                <a:gd name="connsiteX2-5" fmla="*/ 1435100 w 1435100"/>
                <a:gd name="connsiteY2-6" fmla="*/ 846733 h 1695414"/>
                <a:gd name="connsiteX3-7" fmla="*/ 590550 w 1435100"/>
                <a:gd name="connsiteY3-8" fmla="*/ 1691283 h 1695414"/>
                <a:gd name="connsiteX4-9" fmla="*/ 0 w 1435100"/>
                <a:gd name="connsiteY4-10" fmla="*/ 1062633 h 1695414"/>
                <a:gd name="connsiteX0-11" fmla="*/ 243226 w 1678326"/>
                <a:gd name="connsiteY0-12" fmla="*/ 1062633 h 1592646"/>
                <a:gd name="connsiteX1-13" fmla="*/ 833776 w 1678326"/>
                <a:gd name="connsiteY1-14" fmla="*/ 2183 h 1592646"/>
                <a:gd name="connsiteX2-15" fmla="*/ 1678326 w 1678326"/>
                <a:gd name="connsiteY2-16" fmla="*/ 846733 h 1592646"/>
                <a:gd name="connsiteX3-17" fmla="*/ 97176 w 1678326"/>
                <a:gd name="connsiteY3-18" fmla="*/ 1589683 h 1592646"/>
                <a:gd name="connsiteX4-19" fmla="*/ 243226 w 1678326"/>
                <a:gd name="connsiteY4-20" fmla="*/ 1062633 h 1592646"/>
                <a:gd name="connsiteX0-21" fmla="*/ 259992 w 1923692"/>
                <a:gd name="connsiteY0-22" fmla="*/ 1219559 h 1779324"/>
                <a:gd name="connsiteX1-23" fmla="*/ 850542 w 1923692"/>
                <a:gd name="connsiteY1-24" fmla="*/ 159109 h 1779324"/>
                <a:gd name="connsiteX2-25" fmla="*/ 1923692 w 1923692"/>
                <a:gd name="connsiteY2-26" fmla="*/ 305159 h 1779324"/>
                <a:gd name="connsiteX3-27" fmla="*/ 113942 w 1923692"/>
                <a:gd name="connsiteY3-28" fmla="*/ 1746609 h 1779324"/>
                <a:gd name="connsiteX4-29" fmla="*/ 259992 w 1923692"/>
                <a:gd name="connsiteY4-30" fmla="*/ 1219559 h 1779324"/>
                <a:gd name="connsiteX0-31" fmla="*/ 252123 w 1915823"/>
                <a:gd name="connsiteY0-32" fmla="*/ 1393561 h 1956003"/>
                <a:gd name="connsiteX1-33" fmla="*/ 575973 w 1915823"/>
                <a:gd name="connsiteY1-34" fmla="*/ 66411 h 1956003"/>
                <a:gd name="connsiteX2-35" fmla="*/ 1915823 w 1915823"/>
                <a:gd name="connsiteY2-36" fmla="*/ 479161 h 1956003"/>
                <a:gd name="connsiteX3-37" fmla="*/ 106073 w 1915823"/>
                <a:gd name="connsiteY3-38" fmla="*/ 1920611 h 1956003"/>
                <a:gd name="connsiteX4-39" fmla="*/ 252123 w 1915823"/>
                <a:gd name="connsiteY4-40" fmla="*/ 1393561 h 1956003"/>
                <a:gd name="connsiteX0-41" fmla="*/ 839211 w 1829811"/>
                <a:gd name="connsiteY0-42" fmla="*/ 876094 h 1890449"/>
                <a:gd name="connsiteX1-43" fmla="*/ 489961 w 1829811"/>
                <a:gd name="connsiteY1-44" fmla="*/ 31544 h 1890449"/>
                <a:gd name="connsiteX2-45" fmla="*/ 1829811 w 1829811"/>
                <a:gd name="connsiteY2-46" fmla="*/ 444294 h 1890449"/>
                <a:gd name="connsiteX3-47" fmla="*/ 20061 w 1829811"/>
                <a:gd name="connsiteY3-48" fmla="*/ 1885744 h 1890449"/>
                <a:gd name="connsiteX4-49" fmla="*/ 839211 w 1829811"/>
                <a:gd name="connsiteY4-50" fmla="*/ 876094 h 1890449"/>
                <a:gd name="connsiteX0-51" fmla="*/ 838738 w 1829338"/>
                <a:gd name="connsiteY0-52" fmla="*/ 678614 h 1692670"/>
                <a:gd name="connsiteX1-53" fmla="*/ 337088 w 1829338"/>
                <a:gd name="connsiteY1-54" fmla="*/ 176964 h 1692670"/>
                <a:gd name="connsiteX2-55" fmla="*/ 1829338 w 1829338"/>
                <a:gd name="connsiteY2-56" fmla="*/ 246814 h 1692670"/>
                <a:gd name="connsiteX3-57" fmla="*/ 19588 w 1829338"/>
                <a:gd name="connsiteY3-58" fmla="*/ 1688264 h 1692670"/>
                <a:gd name="connsiteX4-59" fmla="*/ 838738 w 1829338"/>
                <a:gd name="connsiteY4-60" fmla="*/ 678614 h 16926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9338" h="1692670">
                  <a:moveTo>
                    <a:pt x="838738" y="678614"/>
                  </a:moveTo>
                  <a:cubicBezTo>
                    <a:pt x="891655" y="426731"/>
                    <a:pt x="171988" y="248931"/>
                    <a:pt x="337088" y="176964"/>
                  </a:cubicBezTo>
                  <a:cubicBezTo>
                    <a:pt x="502188" y="104997"/>
                    <a:pt x="1829338" y="-219618"/>
                    <a:pt x="1829338" y="246814"/>
                  </a:cubicBezTo>
                  <a:cubicBezTo>
                    <a:pt x="1829338" y="713246"/>
                    <a:pt x="184688" y="1616297"/>
                    <a:pt x="19588" y="1688264"/>
                  </a:cubicBezTo>
                  <a:cubicBezTo>
                    <a:pt x="-145512" y="1760231"/>
                    <a:pt x="785821" y="930497"/>
                    <a:pt x="838738" y="67861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işľïḓe"/>
            <p:cNvSpPr/>
            <p:nvPr/>
          </p:nvSpPr>
          <p:spPr>
            <a:xfrm flipH="1" flipV="1">
              <a:off x="4256770" y="3963930"/>
              <a:ext cx="1655574" cy="1531888"/>
            </a:xfrm>
            <a:custGeom>
              <a:avLst/>
              <a:gdLst>
                <a:gd name="connsiteX0" fmla="*/ 0 w 1689100"/>
                <a:gd name="connsiteY0" fmla="*/ 844550 h 1689100"/>
                <a:gd name="connsiteX1" fmla="*/ 844550 w 1689100"/>
                <a:gd name="connsiteY1" fmla="*/ 0 h 1689100"/>
                <a:gd name="connsiteX2" fmla="*/ 1689100 w 1689100"/>
                <a:gd name="connsiteY2" fmla="*/ 844550 h 1689100"/>
                <a:gd name="connsiteX3" fmla="*/ 844550 w 1689100"/>
                <a:gd name="connsiteY3" fmla="*/ 1689100 h 1689100"/>
                <a:gd name="connsiteX4" fmla="*/ 0 w 1689100"/>
                <a:gd name="connsiteY4" fmla="*/ 844550 h 1689100"/>
                <a:gd name="connsiteX0-1" fmla="*/ 0 w 1435100"/>
                <a:gd name="connsiteY0-2" fmla="*/ 1062633 h 1695414"/>
                <a:gd name="connsiteX1-3" fmla="*/ 590550 w 1435100"/>
                <a:gd name="connsiteY1-4" fmla="*/ 2183 h 1695414"/>
                <a:gd name="connsiteX2-5" fmla="*/ 1435100 w 1435100"/>
                <a:gd name="connsiteY2-6" fmla="*/ 846733 h 1695414"/>
                <a:gd name="connsiteX3-7" fmla="*/ 590550 w 1435100"/>
                <a:gd name="connsiteY3-8" fmla="*/ 1691283 h 1695414"/>
                <a:gd name="connsiteX4-9" fmla="*/ 0 w 1435100"/>
                <a:gd name="connsiteY4-10" fmla="*/ 1062633 h 1695414"/>
                <a:gd name="connsiteX0-11" fmla="*/ 243226 w 1678326"/>
                <a:gd name="connsiteY0-12" fmla="*/ 1062633 h 1592646"/>
                <a:gd name="connsiteX1-13" fmla="*/ 833776 w 1678326"/>
                <a:gd name="connsiteY1-14" fmla="*/ 2183 h 1592646"/>
                <a:gd name="connsiteX2-15" fmla="*/ 1678326 w 1678326"/>
                <a:gd name="connsiteY2-16" fmla="*/ 846733 h 1592646"/>
                <a:gd name="connsiteX3-17" fmla="*/ 97176 w 1678326"/>
                <a:gd name="connsiteY3-18" fmla="*/ 1589683 h 1592646"/>
                <a:gd name="connsiteX4-19" fmla="*/ 243226 w 1678326"/>
                <a:gd name="connsiteY4-20" fmla="*/ 1062633 h 1592646"/>
                <a:gd name="connsiteX0-21" fmla="*/ 259992 w 1923692"/>
                <a:gd name="connsiteY0-22" fmla="*/ 1219559 h 1779324"/>
                <a:gd name="connsiteX1-23" fmla="*/ 850542 w 1923692"/>
                <a:gd name="connsiteY1-24" fmla="*/ 159109 h 1779324"/>
                <a:gd name="connsiteX2-25" fmla="*/ 1923692 w 1923692"/>
                <a:gd name="connsiteY2-26" fmla="*/ 305159 h 1779324"/>
                <a:gd name="connsiteX3-27" fmla="*/ 113942 w 1923692"/>
                <a:gd name="connsiteY3-28" fmla="*/ 1746609 h 1779324"/>
                <a:gd name="connsiteX4-29" fmla="*/ 259992 w 1923692"/>
                <a:gd name="connsiteY4-30" fmla="*/ 1219559 h 1779324"/>
                <a:gd name="connsiteX0-31" fmla="*/ 252123 w 1915823"/>
                <a:gd name="connsiteY0-32" fmla="*/ 1393561 h 1956003"/>
                <a:gd name="connsiteX1-33" fmla="*/ 575973 w 1915823"/>
                <a:gd name="connsiteY1-34" fmla="*/ 66411 h 1956003"/>
                <a:gd name="connsiteX2-35" fmla="*/ 1915823 w 1915823"/>
                <a:gd name="connsiteY2-36" fmla="*/ 479161 h 1956003"/>
                <a:gd name="connsiteX3-37" fmla="*/ 106073 w 1915823"/>
                <a:gd name="connsiteY3-38" fmla="*/ 1920611 h 1956003"/>
                <a:gd name="connsiteX4-39" fmla="*/ 252123 w 1915823"/>
                <a:gd name="connsiteY4-40" fmla="*/ 1393561 h 1956003"/>
                <a:gd name="connsiteX0-41" fmla="*/ 839211 w 1829811"/>
                <a:gd name="connsiteY0-42" fmla="*/ 876094 h 1890449"/>
                <a:gd name="connsiteX1-43" fmla="*/ 489961 w 1829811"/>
                <a:gd name="connsiteY1-44" fmla="*/ 31544 h 1890449"/>
                <a:gd name="connsiteX2-45" fmla="*/ 1829811 w 1829811"/>
                <a:gd name="connsiteY2-46" fmla="*/ 444294 h 1890449"/>
                <a:gd name="connsiteX3-47" fmla="*/ 20061 w 1829811"/>
                <a:gd name="connsiteY3-48" fmla="*/ 1885744 h 1890449"/>
                <a:gd name="connsiteX4-49" fmla="*/ 839211 w 1829811"/>
                <a:gd name="connsiteY4-50" fmla="*/ 876094 h 1890449"/>
                <a:gd name="connsiteX0-51" fmla="*/ 838738 w 1829338"/>
                <a:gd name="connsiteY0-52" fmla="*/ 678614 h 1692670"/>
                <a:gd name="connsiteX1-53" fmla="*/ 337088 w 1829338"/>
                <a:gd name="connsiteY1-54" fmla="*/ 176964 h 1692670"/>
                <a:gd name="connsiteX2-55" fmla="*/ 1829338 w 1829338"/>
                <a:gd name="connsiteY2-56" fmla="*/ 246814 h 1692670"/>
                <a:gd name="connsiteX3-57" fmla="*/ 19588 w 1829338"/>
                <a:gd name="connsiteY3-58" fmla="*/ 1688264 h 1692670"/>
                <a:gd name="connsiteX4-59" fmla="*/ 838738 w 1829338"/>
                <a:gd name="connsiteY4-60" fmla="*/ 678614 h 169267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9338" h="1692670">
                  <a:moveTo>
                    <a:pt x="838738" y="678614"/>
                  </a:moveTo>
                  <a:cubicBezTo>
                    <a:pt x="891655" y="426731"/>
                    <a:pt x="171988" y="248931"/>
                    <a:pt x="337088" y="176964"/>
                  </a:cubicBezTo>
                  <a:cubicBezTo>
                    <a:pt x="502188" y="104997"/>
                    <a:pt x="1829338" y="-219618"/>
                    <a:pt x="1829338" y="246814"/>
                  </a:cubicBezTo>
                  <a:cubicBezTo>
                    <a:pt x="1829338" y="713246"/>
                    <a:pt x="184688" y="1616297"/>
                    <a:pt x="19588" y="1688264"/>
                  </a:cubicBezTo>
                  <a:cubicBezTo>
                    <a:pt x="-145512" y="1760231"/>
                    <a:pt x="785821" y="930497"/>
                    <a:pt x="838738" y="67861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iṧḻîdê"/>
            <p:cNvSpPr/>
            <p:nvPr/>
          </p:nvSpPr>
          <p:spPr>
            <a:xfrm>
              <a:off x="3696487" y="1604668"/>
              <a:ext cx="742006" cy="742004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íṩ1íďè"/>
            <p:cNvSpPr/>
            <p:nvPr/>
          </p:nvSpPr>
          <p:spPr>
            <a:xfrm>
              <a:off x="3696487" y="4914843"/>
              <a:ext cx="742006" cy="742004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îşľíḋè"/>
            <p:cNvSpPr/>
            <p:nvPr/>
          </p:nvSpPr>
          <p:spPr>
            <a:xfrm>
              <a:off x="7753507" y="1604668"/>
              <a:ext cx="742006" cy="742004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ïṡliḓè"/>
            <p:cNvSpPr/>
            <p:nvPr/>
          </p:nvSpPr>
          <p:spPr>
            <a:xfrm>
              <a:off x="7753507" y="4914843"/>
              <a:ext cx="742006" cy="742004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9" name="iṥḷiḓê"/>
            <p:cNvGrpSpPr/>
            <p:nvPr/>
          </p:nvGrpSpPr>
          <p:grpSpPr>
            <a:xfrm>
              <a:off x="8796300" y="1604668"/>
              <a:ext cx="2612987" cy="1199903"/>
              <a:chOff x="8796300" y="1604668"/>
              <a:chExt cx="2612987" cy="1199903"/>
            </a:xfrm>
          </p:grpSpPr>
          <p:sp>
            <p:nvSpPr>
              <p:cNvPr id="29" name="ïśḻïdê"/>
              <p:cNvSpPr txBox="1"/>
              <p:nvPr/>
            </p:nvSpPr>
            <p:spPr>
              <a:xfrm>
                <a:off x="8796300" y="1604668"/>
                <a:ext cx="2612987" cy="376993"/>
              </a:xfrm>
              <a:prstGeom prst="rect">
                <a:avLst/>
              </a:prstGeom>
            </p:spPr>
            <p:txBody>
              <a:bodyPr vert="horz" wrap="none" lIns="0" tIns="0" rIns="0" bIns="0" anchor="ctr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íṧľiḑê"/>
              <p:cNvSpPr txBox="1"/>
              <p:nvPr/>
            </p:nvSpPr>
            <p:spPr>
              <a:xfrm>
                <a:off x="8796300" y="1981661"/>
                <a:ext cx="2612987" cy="822910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200">
                    <a:cs typeface="+mn-ea"/>
                    <a:sym typeface="+mn-lt"/>
                  </a:rPr>
                </a:br>
                <a:r>
                  <a:rPr lang="zh-CN" altLang="en-US" sz="1200">
                    <a:cs typeface="+mn-ea"/>
                    <a:sym typeface="+mn-lt"/>
                  </a:rPr>
                  <a:t>（建议使用主题字体）</a:t>
                </a:r>
                <a:endParaRPr lang="zh-CN" altLang="en-US" sz="1200"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íṥlíďe"/>
            <p:cNvGrpSpPr/>
            <p:nvPr/>
          </p:nvGrpSpPr>
          <p:grpSpPr>
            <a:xfrm>
              <a:off x="803359" y="4315120"/>
              <a:ext cx="2612987" cy="1199903"/>
              <a:chOff x="803359" y="4315120"/>
              <a:chExt cx="2612987" cy="1199903"/>
            </a:xfrm>
          </p:grpSpPr>
          <p:sp>
            <p:nvSpPr>
              <p:cNvPr id="27" name="ïṥlíḑe"/>
              <p:cNvSpPr txBox="1"/>
              <p:nvPr/>
            </p:nvSpPr>
            <p:spPr>
              <a:xfrm>
                <a:off x="803359" y="4315120"/>
                <a:ext cx="2612987" cy="376993"/>
              </a:xfrm>
              <a:prstGeom prst="rect">
                <a:avLst/>
              </a:prstGeom>
            </p:spPr>
            <p:txBody>
              <a:bodyPr vert="horz" wrap="none" lIns="0" tIns="0" rIns="0" bIns="0" anchor="ctr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íş1ídé"/>
              <p:cNvSpPr txBox="1"/>
              <p:nvPr/>
            </p:nvSpPr>
            <p:spPr>
              <a:xfrm>
                <a:off x="803359" y="4692113"/>
                <a:ext cx="2612987" cy="822910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200">
                    <a:cs typeface="+mn-ea"/>
                    <a:sym typeface="+mn-lt"/>
                  </a:rPr>
                </a:br>
                <a:r>
                  <a:rPr lang="zh-CN" altLang="en-US" sz="1200">
                    <a:cs typeface="+mn-ea"/>
                    <a:sym typeface="+mn-lt"/>
                  </a:rPr>
                  <a:t>（建议使用主题字体）</a:t>
                </a:r>
                <a:endParaRPr lang="zh-CN" altLang="en-US" sz="1200"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iṩḻiḋé"/>
            <p:cNvGrpSpPr/>
            <p:nvPr/>
          </p:nvGrpSpPr>
          <p:grpSpPr>
            <a:xfrm>
              <a:off x="803358" y="1604668"/>
              <a:ext cx="2612988" cy="1199903"/>
              <a:chOff x="803358" y="1604668"/>
              <a:chExt cx="2612988" cy="1199903"/>
            </a:xfrm>
          </p:grpSpPr>
          <p:sp>
            <p:nvSpPr>
              <p:cNvPr id="25" name="ïṧḷïďè"/>
              <p:cNvSpPr txBox="1"/>
              <p:nvPr/>
            </p:nvSpPr>
            <p:spPr>
              <a:xfrm>
                <a:off x="803359" y="1604668"/>
                <a:ext cx="2612987" cy="376993"/>
              </a:xfrm>
              <a:prstGeom prst="rect">
                <a:avLst/>
              </a:prstGeom>
            </p:spPr>
            <p:txBody>
              <a:bodyPr vert="horz" wrap="none" lIns="0" tIns="0" rIns="0" bIns="0" anchor="ctr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iS1íḓê"/>
              <p:cNvSpPr txBox="1"/>
              <p:nvPr/>
            </p:nvSpPr>
            <p:spPr>
              <a:xfrm>
                <a:off x="803358" y="1981661"/>
                <a:ext cx="2612987" cy="822910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200">
                    <a:cs typeface="+mn-ea"/>
                    <a:sym typeface="+mn-lt"/>
                  </a:rPr>
                </a:br>
                <a:r>
                  <a:rPr lang="zh-CN" altLang="en-US" sz="1200">
                    <a:cs typeface="+mn-ea"/>
                    <a:sym typeface="+mn-lt"/>
                  </a:rPr>
                  <a:t>（建议使用主题字体）</a:t>
                </a:r>
                <a:endParaRPr lang="zh-CN" altLang="en-US" sz="1200"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ïṡḷíḋe"/>
            <p:cNvGrpSpPr/>
            <p:nvPr/>
          </p:nvGrpSpPr>
          <p:grpSpPr>
            <a:xfrm>
              <a:off x="8796300" y="4315120"/>
              <a:ext cx="2612987" cy="1199903"/>
              <a:chOff x="8796300" y="4315120"/>
              <a:chExt cx="2612987" cy="1199903"/>
            </a:xfrm>
          </p:grpSpPr>
          <p:sp>
            <p:nvSpPr>
              <p:cNvPr id="23" name="iṥľide"/>
              <p:cNvSpPr txBox="1"/>
              <p:nvPr/>
            </p:nvSpPr>
            <p:spPr>
              <a:xfrm>
                <a:off x="8796300" y="4315120"/>
                <a:ext cx="2612987" cy="376993"/>
              </a:xfrm>
              <a:prstGeom prst="rect">
                <a:avLst/>
              </a:prstGeom>
            </p:spPr>
            <p:txBody>
              <a:bodyPr vert="horz" wrap="none" lIns="0" tIns="0" rIns="0" bIns="0" anchor="ctr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ïṡlîḑé"/>
              <p:cNvSpPr txBox="1"/>
              <p:nvPr/>
            </p:nvSpPr>
            <p:spPr>
              <a:xfrm>
                <a:off x="8796300" y="4692113"/>
                <a:ext cx="2612987" cy="822910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200">
                    <a:cs typeface="+mn-ea"/>
                    <a:sym typeface="+mn-lt"/>
                  </a:rPr>
                </a:br>
                <a:r>
                  <a:rPr lang="zh-CN" altLang="en-US" sz="1200">
                    <a:cs typeface="+mn-ea"/>
                    <a:sym typeface="+mn-lt"/>
                  </a:rPr>
                  <a:t>（建议使用主题字体）</a:t>
                </a:r>
                <a:endParaRPr lang="zh-CN" altLang="en-US" sz="1200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墙壁, 建筑物, 地面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  <a:endParaRPr lang="zh-CN" altLang="en-US" sz="2500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46749">
            <a:off x="106349" y="-93403"/>
            <a:ext cx="1462841" cy="149860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53251" flipH="1">
            <a:off x="10622810" y="-93403"/>
            <a:ext cx="1462841" cy="1498609"/>
          </a:xfrm>
          <a:prstGeom prst="rect">
            <a:avLst/>
          </a:prstGeom>
        </p:spPr>
      </p:pic>
      <p:grpSp>
        <p:nvGrpSpPr>
          <p:cNvPr id="9" name="1427bb3c-c702-4556-83c9-7375f321675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1368950" y="1920409"/>
            <a:ext cx="9522039" cy="4157029"/>
            <a:chOff x="1368950" y="1920408"/>
            <a:chExt cx="9522039" cy="4157029"/>
          </a:xfrm>
        </p:grpSpPr>
        <p:grpSp>
          <p:nvGrpSpPr>
            <p:cNvPr id="10" name="ísļîďê"/>
            <p:cNvGrpSpPr/>
            <p:nvPr/>
          </p:nvGrpSpPr>
          <p:grpSpPr>
            <a:xfrm>
              <a:off x="1368950" y="4519680"/>
              <a:ext cx="2407615" cy="835777"/>
              <a:chOff x="609599" y="3139323"/>
              <a:chExt cx="2407615" cy="835777"/>
            </a:xfrm>
          </p:grpSpPr>
          <p:sp>
            <p:nvSpPr>
              <p:cNvPr id="37" name="îśḻïḍé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38" name="iṩlïḓè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algn="r" defTabSz="913765">
                  <a:defRPr/>
                </a:pPr>
                <a:r>
                  <a:rPr lang="zh-CN" altLang="en-US" sz="16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ísḷidè"/>
            <p:cNvGrpSpPr/>
            <p:nvPr/>
          </p:nvGrpSpPr>
          <p:grpSpPr>
            <a:xfrm>
              <a:off x="8433660" y="4519680"/>
              <a:ext cx="2457329" cy="835777"/>
              <a:chOff x="9029821" y="3139323"/>
              <a:chExt cx="2457329" cy="835777"/>
            </a:xfrm>
          </p:grpSpPr>
          <p:sp>
            <p:nvSpPr>
              <p:cNvPr id="35" name="îšlíde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36" name="îṧḷíďé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defTabSz="913765"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iṡľídè"/>
            <p:cNvGrpSpPr/>
            <p:nvPr/>
          </p:nvGrpSpPr>
          <p:grpSpPr>
            <a:xfrm>
              <a:off x="4250448" y="2373756"/>
              <a:ext cx="3904467" cy="3703681"/>
              <a:chOff x="3882406" y="907348"/>
              <a:chExt cx="4763194" cy="4518250"/>
            </a:xfrm>
          </p:grpSpPr>
          <p:sp>
            <p:nvSpPr>
              <p:cNvPr id="29" name="íš1îḓe"/>
              <p:cNvSpPr/>
              <p:nvPr/>
            </p:nvSpPr>
            <p:spPr>
              <a:xfrm>
                <a:off x="7418780" y="4017012"/>
                <a:ext cx="1226820" cy="1057603"/>
              </a:xfrm>
              <a:prstGeom prst="triangl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ïṧlïḑè"/>
              <p:cNvSpPr/>
              <p:nvPr/>
            </p:nvSpPr>
            <p:spPr>
              <a:xfrm>
                <a:off x="4847030" y="4017011"/>
                <a:ext cx="3185160" cy="1057603"/>
              </a:xfrm>
              <a:prstGeom prst="parallelogram">
                <a:avLst>
                  <a:gd name="adj" fmla="val 57722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ïṥ1îdè"/>
              <p:cNvSpPr/>
              <p:nvPr/>
            </p:nvSpPr>
            <p:spPr>
              <a:xfrm rot="7176267">
                <a:off x="3798188" y="4283776"/>
                <a:ext cx="1226040" cy="1057603"/>
              </a:xfrm>
              <a:prstGeom prst="triangle">
                <a:avLst/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ï$ḷíḍè"/>
              <p:cNvSpPr/>
              <p:nvPr/>
            </p:nvSpPr>
            <p:spPr>
              <a:xfrm rot="7176267">
                <a:off x="3599284" y="2888630"/>
                <a:ext cx="3209239" cy="1057603"/>
              </a:xfrm>
              <a:prstGeom prst="parallelogram">
                <a:avLst>
                  <a:gd name="adj" fmla="val 5732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íṡlîďè"/>
              <p:cNvSpPr/>
              <p:nvPr/>
            </p:nvSpPr>
            <p:spPr>
              <a:xfrm rot="14409079">
                <a:off x="5375029" y="991566"/>
                <a:ext cx="1226040" cy="1057603"/>
              </a:xfrm>
              <a:prstGeom prst="triangle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íṡľiḑé"/>
              <p:cNvSpPr/>
              <p:nvPr/>
            </p:nvSpPr>
            <p:spPr>
              <a:xfrm rot="14409079">
                <a:off x="5188621" y="2372001"/>
                <a:ext cx="3183135" cy="1057603"/>
              </a:xfrm>
              <a:prstGeom prst="parallelogram">
                <a:avLst>
                  <a:gd name="adj" fmla="val 5732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3" name="îṥḷidê"/>
            <p:cNvSpPr/>
            <p:nvPr/>
          </p:nvSpPr>
          <p:spPr bwMode="auto">
            <a:xfrm>
              <a:off x="7428016" y="5329619"/>
              <a:ext cx="446169" cy="366714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iṧľïḍé"/>
            <p:cNvSpPr>
              <a:spLocks noChangeAspect="1"/>
            </p:cNvSpPr>
            <p:nvPr/>
          </p:nvSpPr>
          <p:spPr bwMode="auto">
            <a:xfrm>
              <a:off x="5897308" y="2560659"/>
              <a:ext cx="401262" cy="400840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işḷíḍé"/>
            <p:cNvSpPr/>
            <p:nvPr/>
          </p:nvSpPr>
          <p:spPr bwMode="auto">
            <a:xfrm>
              <a:off x="4367298" y="5329619"/>
              <a:ext cx="361663" cy="360992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ïšľïḍè"/>
            <p:cNvSpPr/>
            <p:nvPr/>
          </p:nvSpPr>
          <p:spPr bwMode="auto">
            <a:xfrm>
              <a:off x="5846028" y="4290046"/>
              <a:ext cx="451952" cy="576726"/>
            </a:xfrm>
            <a:custGeom>
              <a:avLst/>
              <a:gdLst>
                <a:gd name="connsiteX0" fmla="*/ 43815 w 258763"/>
                <a:gd name="connsiteY0" fmla="*/ 130175 h 330201"/>
                <a:gd name="connsiteX1" fmla="*/ 28575 w 258763"/>
                <a:gd name="connsiteY1" fmla="*/ 147060 h 330201"/>
                <a:gd name="connsiteX2" fmla="*/ 28575 w 258763"/>
                <a:gd name="connsiteY2" fmla="*/ 227590 h 330201"/>
                <a:gd name="connsiteX3" fmla="*/ 43815 w 258763"/>
                <a:gd name="connsiteY3" fmla="*/ 244475 h 330201"/>
                <a:gd name="connsiteX4" fmla="*/ 60325 w 258763"/>
                <a:gd name="connsiteY4" fmla="*/ 227590 h 330201"/>
                <a:gd name="connsiteX5" fmla="*/ 60325 w 258763"/>
                <a:gd name="connsiteY5" fmla="*/ 147060 h 330201"/>
                <a:gd name="connsiteX6" fmla="*/ 43815 w 258763"/>
                <a:gd name="connsiteY6" fmla="*/ 130175 h 330201"/>
                <a:gd name="connsiteX7" fmla="*/ 221457 w 258763"/>
                <a:gd name="connsiteY7" fmla="*/ 98425 h 330201"/>
                <a:gd name="connsiteX8" fmla="*/ 211138 w 258763"/>
                <a:gd name="connsiteY8" fmla="*/ 110021 h 330201"/>
                <a:gd name="connsiteX9" fmla="*/ 211138 w 258763"/>
                <a:gd name="connsiteY9" fmla="*/ 265918 h 330201"/>
                <a:gd name="connsiteX10" fmla="*/ 221457 w 258763"/>
                <a:gd name="connsiteY10" fmla="*/ 276225 h 330201"/>
                <a:gd name="connsiteX11" fmla="*/ 231776 w 258763"/>
                <a:gd name="connsiteY11" fmla="*/ 265918 h 330201"/>
                <a:gd name="connsiteX12" fmla="*/ 231776 w 258763"/>
                <a:gd name="connsiteY12" fmla="*/ 110021 h 330201"/>
                <a:gd name="connsiteX13" fmla="*/ 221457 w 258763"/>
                <a:gd name="connsiteY13" fmla="*/ 98425 h 330201"/>
                <a:gd name="connsiteX14" fmla="*/ 80216 w 258763"/>
                <a:gd name="connsiteY14" fmla="*/ 71438 h 330201"/>
                <a:gd name="connsiteX15" fmla="*/ 236768 w 258763"/>
                <a:gd name="connsiteY15" fmla="*/ 71438 h 330201"/>
                <a:gd name="connsiteX16" fmla="*/ 258763 w 258763"/>
                <a:gd name="connsiteY16" fmla="*/ 93324 h 330201"/>
                <a:gd name="connsiteX17" fmla="*/ 258763 w 258763"/>
                <a:gd name="connsiteY17" fmla="*/ 274844 h 330201"/>
                <a:gd name="connsiteX18" fmla="*/ 204423 w 258763"/>
                <a:gd name="connsiteY18" fmla="*/ 330201 h 330201"/>
                <a:gd name="connsiteX19" fmla="*/ 113856 w 258763"/>
                <a:gd name="connsiteY19" fmla="*/ 330201 h 330201"/>
                <a:gd name="connsiteX20" fmla="*/ 59515 w 258763"/>
                <a:gd name="connsiteY20" fmla="*/ 274844 h 330201"/>
                <a:gd name="connsiteX21" fmla="*/ 59515 w 258763"/>
                <a:gd name="connsiteY21" fmla="*/ 267120 h 330201"/>
                <a:gd name="connsiteX22" fmla="*/ 42696 w 258763"/>
                <a:gd name="connsiteY22" fmla="*/ 270982 h 330201"/>
                <a:gd name="connsiteX23" fmla="*/ 0 w 258763"/>
                <a:gd name="connsiteY23" fmla="*/ 227211 h 330201"/>
                <a:gd name="connsiteX24" fmla="*/ 0 w 258763"/>
                <a:gd name="connsiteY24" fmla="*/ 147394 h 330201"/>
                <a:gd name="connsiteX25" fmla="*/ 42696 w 258763"/>
                <a:gd name="connsiteY25" fmla="*/ 103623 h 330201"/>
                <a:gd name="connsiteX26" fmla="*/ 59515 w 258763"/>
                <a:gd name="connsiteY26" fmla="*/ 107485 h 330201"/>
                <a:gd name="connsiteX27" fmla="*/ 59515 w 258763"/>
                <a:gd name="connsiteY27" fmla="*/ 93324 h 330201"/>
                <a:gd name="connsiteX28" fmla="*/ 80216 w 258763"/>
                <a:gd name="connsiteY28" fmla="*/ 71438 h 330201"/>
                <a:gd name="connsiteX29" fmla="*/ 107950 w 258763"/>
                <a:gd name="connsiteY29" fmla="*/ 0 h 330201"/>
                <a:gd name="connsiteX30" fmla="*/ 109247 w 258763"/>
                <a:gd name="connsiteY30" fmla="*/ 1290 h 330201"/>
                <a:gd name="connsiteX31" fmla="*/ 113139 w 258763"/>
                <a:gd name="connsiteY31" fmla="*/ 2580 h 330201"/>
                <a:gd name="connsiteX32" fmla="*/ 119624 w 258763"/>
                <a:gd name="connsiteY32" fmla="*/ 5160 h 330201"/>
                <a:gd name="connsiteX33" fmla="*/ 126110 w 258763"/>
                <a:gd name="connsiteY33" fmla="*/ 7739 h 330201"/>
                <a:gd name="connsiteX34" fmla="*/ 144269 w 258763"/>
                <a:gd name="connsiteY34" fmla="*/ 12899 h 330201"/>
                <a:gd name="connsiteX35" fmla="*/ 145566 w 258763"/>
                <a:gd name="connsiteY35" fmla="*/ 12899 h 330201"/>
                <a:gd name="connsiteX36" fmla="*/ 146863 w 258763"/>
                <a:gd name="connsiteY36" fmla="*/ 14189 h 330201"/>
                <a:gd name="connsiteX37" fmla="*/ 148161 w 258763"/>
                <a:gd name="connsiteY37" fmla="*/ 14189 h 330201"/>
                <a:gd name="connsiteX38" fmla="*/ 149458 w 258763"/>
                <a:gd name="connsiteY38" fmla="*/ 14189 h 330201"/>
                <a:gd name="connsiteX39" fmla="*/ 152052 w 258763"/>
                <a:gd name="connsiteY39" fmla="*/ 14189 h 330201"/>
                <a:gd name="connsiteX40" fmla="*/ 154646 w 258763"/>
                <a:gd name="connsiteY40" fmla="*/ 15478 h 330201"/>
                <a:gd name="connsiteX41" fmla="*/ 155943 w 258763"/>
                <a:gd name="connsiteY41" fmla="*/ 15478 h 330201"/>
                <a:gd name="connsiteX42" fmla="*/ 157240 w 258763"/>
                <a:gd name="connsiteY42" fmla="*/ 15478 h 330201"/>
                <a:gd name="connsiteX43" fmla="*/ 158537 w 258763"/>
                <a:gd name="connsiteY43" fmla="*/ 16768 h 330201"/>
                <a:gd name="connsiteX44" fmla="*/ 159835 w 258763"/>
                <a:gd name="connsiteY44" fmla="*/ 16768 h 330201"/>
                <a:gd name="connsiteX45" fmla="*/ 162429 w 258763"/>
                <a:gd name="connsiteY45" fmla="*/ 16768 h 330201"/>
                <a:gd name="connsiteX46" fmla="*/ 165023 w 258763"/>
                <a:gd name="connsiteY46" fmla="*/ 18058 h 330201"/>
                <a:gd name="connsiteX47" fmla="*/ 166320 w 258763"/>
                <a:gd name="connsiteY47" fmla="*/ 18058 h 330201"/>
                <a:gd name="connsiteX48" fmla="*/ 167617 w 258763"/>
                <a:gd name="connsiteY48" fmla="*/ 18058 h 330201"/>
                <a:gd name="connsiteX49" fmla="*/ 168914 w 258763"/>
                <a:gd name="connsiteY49" fmla="*/ 18058 h 330201"/>
                <a:gd name="connsiteX50" fmla="*/ 170211 w 258763"/>
                <a:gd name="connsiteY50" fmla="*/ 18058 h 330201"/>
                <a:gd name="connsiteX51" fmla="*/ 176697 w 258763"/>
                <a:gd name="connsiteY51" fmla="*/ 20638 h 330201"/>
                <a:gd name="connsiteX52" fmla="*/ 188371 w 258763"/>
                <a:gd name="connsiteY52" fmla="*/ 24507 h 330201"/>
                <a:gd name="connsiteX53" fmla="*/ 193559 w 258763"/>
                <a:gd name="connsiteY53" fmla="*/ 27087 h 330201"/>
                <a:gd name="connsiteX54" fmla="*/ 194856 w 258763"/>
                <a:gd name="connsiteY54" fmla="*/ 28377 h 330201"/>
                <a:gd name="connsiteX55" fmla="*/ 196154 w 258763"/>
                <a:gd name="connsiteY55" fmla="*/ 29667 h 330201"/>
                <a:gd name="connsiteX56" fmla="*/ 197451 w 258763"/>
                <a:gd name="connsiteY56" fmla="*/ 29667 h 330201"/>
                <a:gd name="connsiteX57" fmla="*/ 198748 w 258763"/>
                <a:gd name="connsiteY57" fmla="*/ 30957 h 330201"/>
                <a:gd name="connsiteX58" fmla="*/ 207828 w 258763"/>
                <a:gd name="connsiteY58" fmla="*/ 38696 h 330201"/>
                <a:gd name="connsiteX59" fmla="*/ 213016 w 258763"/>
                <a:gd name="connsiteY59" fmla="*/ 47725 h 330201"/>
                <a:gd name="connsiteX60" fmla="*/ 214313 w 258763"/>
                <a:gd name="connsiteY60" fmla="*/ 55464 h 330201"/>
                <a:gd name="connsiteX61" fmla="*/ 214313 w 258763"/>
                <a:gd name="connsiteY61" fmla="*/ 58044 h 330201"/>
                <a:gd name="connsiteX62" fmla="*/ 213016 w 258763"/>
                <a:gd name="connsiteY62" fmla="*/ 59334 h 330201"/>
                <a:gd name="connsiteX63" fmla="*/ 213016 w 258763"/>
                <a:gd name="connsiteY63" fmla="*/ 60623 h 330201"/>
                <a:gd name="connsiteX64" fmla="*/ 213016 w 258763"/>
                <a:gd name="connsiteY64" fmla="*/ 61913 h 330201"/>
                <a:gd name="connsiteX65" fmla="*/ 211719 w 258763"/>
                <a:gd name="connsiteY65" fmla="*/ 60623 h 330201"/>
                <a:gd name="connsiteX66" fmla="*/ 210422 w 258763"/>
                <a:gd name="connsiteY66" fmla="*/ 59334 h 330201"/>
                <a:gd name="connsiteX67" fmla="*/ 209125 w 258763"/>
                <a:gd name="connsiteY67" fmla="*/ 58044 h 330201"/>
                <a:gd name="connsiteX68" fmla="*/ 203936 w 258763"/>
                <a:gd name="connsiteY68" fmla="*/ 54174 h 330201"/>
                <a:gd name="connsiteX69" fmla="*/ 197451 w 258763"/>
                <a:gd name="connsiteY69" fmla="*/ 51594 h 330201"/>
                <a:gd name="connsiteX70" fmla="*/ 189668 w 258763"/>
                <a:gd name="connsiteY70" fmla="*/ 50305 h 330201"/>
                <a:gd name="connsiteX71" fmla="*/ 187074 w 258763"/>
                <a:gd name="connsiteY71" fmla="*/ 50305 h 330201"/>
                <a:gd name="connsiteX72" fmla="*/ 184480 w 258763"/>
                <a:gd name="connsiteY72" fmla="*/ 49015 h 330201"/>
                <a:gd name="connsiteX73" fmla="*/ 180588 w 258763"/>
                <a:gd name="connsiteY73" fmla="*/ 47725 h 330201"/>
                <a:gd name="connsiteX74" fmla="*/ 170211 w 258763"/>
                <a:gd name="connsiteY74" fmla="*/ 46435 h 330201"/>
                <a:gd name="connsiteX75" fmla="*/ 165023 w 258763"/>
                <a:gd name="connsiteY75" fmla="*/ 45145 h 330201"/>
                <a:gd name="connsiteX76" fmla="*/ 163726 w 258763"/>
                <a:gd name="connsiteY76" fmla="*/ 45145 h 330201"/>
                <a:gd name="connsiteX77" fmla="*/ 162429 w 258763"/>
                <a:gd name="connsiteY77" fmla="*/ 45145 h 330201"/>
                <a:gd name="connsiteX78" fmla="*/ 159835 w 258763"/>
                <a:gd name="connsiteY78" fmla="*/ 43855 h 330201"/>
                <a:gd name="connsiteX79" fmla="*/ 158537 w 258763"/>
                <a:gd name="connsiteY79" fmla="*/ 43855 h 330201"/>
                <a:gd name="connsiteX80" fmla="*/ 155943 w 258763"/>
                <a:gd name="connsiteY80" fmla="*/ 42565 h 330201"/>
                <a:gd name="connsiteX81" fmla="*/ 152052 w 258763"/>
                <a:gd name="connsiteY81" fmla="*/ 42565 h 330201"/>
                <a:gd name="connsiteX82" fmla="*/ 149458 w 258763"/>
                <a:gd name="connsiteY82" fmla="*/ 41276 h 330201"/>
                <a:gd name="connsiteX83" fmla="*/ 146863 w 258763"/>
                <a:gd name="connsiteY83" fmla="*/ 39986 h 330201"/>
                <a:gd name="connsiteX84" fmla="*/ 135189 w 258763"/>
                <a:gd name="connsiteY84" fmla="*/ 34826 h 330201"/>
                <a:gd name="connsiteX85" fmla="*/ 124813 w 258763"/>
                <a:gd name="connsiteY85" fmla="*/ 27087 h 330201"/>
                <a:gd name="connsiteX86" fmla="*/ 117030 w 258763"/>
                <a:gd name="connsiteY86" fmla="*/ 19348 h 330201"/>
                <a:gd name="connsiteX87" fmla="*/ 111841 w 258763"/>
                <a:gd name="connsiteY87" fmla="*/ 12899 h 330201"/>
                <a:gd name="connsiteX88" fmla="*/ 109247 w 258763"/>
                <a:gd name="connsiteY88" fmla="*/ 6450 h 330201"/>
                <a:gd name="connsiteX89" fmla="*/ 107950 w 258763"/>
                <a:gd name="connsiteY89" fmla="*/ 1290 h 330201"/>
                <a:gd name="connsiteX90" fmla="*/ 107950 w 258763"/>
                <a:gd name="connsiteY90" fmla="*/ 0 h 330201"/>
                <a:gd name="connsiteX91" fmla="*/ 9525 w 258763"/>
                <a:gd name="connsiteY91" fmla="*/ 0 h 330201"/>
                <a:gd name="connsiteX92" fmla="*/ 10822 w 258763"/>
                <a:gd name="connsiteY92" fmla="*/ 1290 h 330201"/>
                <a:gd name="connsiteX93" fmla="*/ 14713 w 258763"/>
                <a:gd name="connsiteY93" fmla="*/ 2580 h 330201"/>
                <a:gd name="connsiteX94" fmla="*/ 19902 w 258763"/>
                <a:gd name="connsiteY94" fmla="*/ 5160 h 330201"/>
                <a:gd name="connsiteX95" fmla="*/ 27684 w 258763"/>
                <a:gd name="connsiteY95" fmla="*/ 7739 h 330201"/>
                <a:gd name="connsiteX96" fmla="*/ 45844 w 258763"/>
                <a:gd name="connsiteY96" fmla="*/ 12899 h 330201"/>
                <a:gd name="connsiteX97" fmla="*/ 47141 w 258763"/>
                <a:gd name="connsiteY97" fmla="*/ 12899 h 330201"/>
                <a:gd name="connsiteX98" fmla="*/ 48438 w 258763"/>
                <a:gd name="connsiteY98" fmla="*/ 12899 h 330201"/>
                <a:gd name="connsiteX99" fmla="*/ 48438 w 258763"/>
                <a:gd name="connsiteY99" fmla="*/ 14189 h 330201"/>
                <a:gd name="connsiteX100" fmla="*/ 49735 w 258763"/>
                <a:gd name="connsiteY100" fmla="*/ 14189 h 330201"/>
                <a:gd name="connsiteX101" fmla="*/ 52329 w 258763"/>
                <a:gd name="connsiteY101" fmla="*/ 14189 h 330201"/>
                <a:gd name="connsiteX102" fmla="*/ 54924 w 258763"/>
                <a:gd name="connsiteY102" fmla="*/ 15478 h 330201"/>
                <a:gd name="connsiteX103" fmla="*/ 56221 w 258763"/>
                <a:gd name="connsiteY103" fmla="*/ 15478 h 330201"/>
                <a:gd name="connsiteX104" fmla="*/ 57518 w 258763"/>
                <a:gd name="connsiteY104" fmla="*/ 15478 h 330201"/>
                <a:gd name="connsiteX105" fmla="*/ 58815 w 258763"/>
                <a:gd name="connsiteY105" fmla="*/ 15478 h 330201"/>
                <a:gd name="connsiteX106" fmla="*/ 60112 w 258763"/>
                <a:gd name="connsiteY106" fmla="*/ 16768 h 330201"/>
                <a:gd name="connsiteX107" fmla="*/ 62706 w 258763"/>
                <a:gd name="connsiteY107" fmla="*/ 16768 h 330201"/>
                <a:gd name="connsiteX108" fmla="*/ 65301 w 258763"/>
                <a:gd name="connsiteY108" fmla="*/ 18058 h 330201"/>
                <a:gd name="connsiteX109" fmla="*/ 66598 w 258763"/>
                <a:gd name="connsiteY109" fmla="*/ 18058 h 330201"/>
                <a:gd name="connsiteX110" fmla="*/ 69192 w 258763"/>
                <a:gd name="connsiteY110" fmla="*/ 18058 h 330201"/>
                <a:gd name="connsiteX111" fmla="*/ 70489 w 258763"/>
                <a:gd name="connsiteY111" fmla="*/ 18058 h 330201"/>
                <a:gd name="connsiteX112" fmla="*/ 71786 w 258763"/>
                <a:gd name="connsiteY112" fmla="*/ 18058 h 330201"/>
                <a:gd name="connsiteX113" fmla="*/ 76975 w 258763"/>
                <a:gd name="connsiteY113" fmla="*/ 20638 h 330201"/>
                <a:gd name="connsiteX114" fmla="*/ 89946 w 258763"/>
                <a:gd name="connsiteY114" fmla="*/ 24507 h 330201"/>
                <a:gd name="connsiteX115" fmla="*/ 95134 w 258763"/>
                <a:gd name="connsiteY115" fmla="*/ 27087 h 330201"/>
                <a:gd name="connsiteX116" fmla="*/ 96431 w 258763"/>
                <a:gd name="connsiteY116" fmla="*/ 28377 h 330201"/>
                <a:gd name="connsiteX117" fmla="*/ 97728 w 258763"/>
                <a:gd name="connsiteY117" fmla="*/ 28377 h 330201"/>
                <a:gd name="connsiteX118" fmla="*/ 99025 w 258763"/>
                <a:gd name="connsiteY118" fmla="*/ 29667 h 330201"/>
                <a:gd name="connsiteX119" fmla="*/ 100323 w 258763"/>
                <a:gd name="connsiteY119" fmla="*/ 30957 h 330201"/>
                <a:gd name="connsiteX120" fmla="*/ 108105 w 258763"/>
                <a:gd name="connsiteY120" fmla="*/ 38696 h 330201"/>
                <a:gd name="connsiteX121" fmla="*/ 113294 w 258763"/>
                <a:gd name="connsiteY121" fmla="*/ 47725 h 330201"/>
                <a:gd name="connsiteX122" fmla="*/ 114591 w 258763"/>
                <a:gd name="connsiteY122" fmla="*/ 55464 h 330201"/>
                <a:gd name="connsiteX123" fmla="*/ 114591 w 258763"/>
                <a:gd name="connsiteY123" fmla="*/ 58044 h 330201"/>
                <a:gd name="connsiteX124" fmla="*/ 114591 w 258763"/>
                <a:gd name="connsiteY124" fmla="*/ 59334 h 330201"/>
                <a:gd name="connsiteX125" fmla="*/ 114591 w 258763"/>
                <a:gd name="connsiteY125" fmla="*/ 60623 h 330201"/>
                <a:gd name="connsiteX126" fmla="*/ 113294 w 258763"/>
                <a:gd name="connsiteY126" fmla="*/ 61913 h 330201"/>
                <a:gd name="connsiteX127" fmla="*/ 111997 w 258763"/>
                <a:gd name="connsiteY127" fmla="*/ 60623 h 330201"/>
                <a:gd name="connsiteX128" fmla="*/ 111997 w 258763"/>
                <a:gd name="connsiteY128" fmla="*/ 59334 h 330201"/>
                <a:gd name="connsiteX129" fmla="*/ 110700 w 258763"/>
                <a:gd name="connsiteY129" fmla="*/ 58044 h 330201"/>
                <a:gd name="connsiteX130" fmla="*/ 109403 w 258763"/>
                <a:gd name="connsiteY130" fmla="*/ 58044 h 330201"/>
                <a:gd name="connsiteX131" fmla="*/ 104214 w 258763"/>
                <a:gd name="connsiteY131" fmla="*/ 54174 h 330201"/>
                <a:gd name="connsiteX132" fmla="*/ 97728 w 258763"/>
                <a:gd name="connsiteY132" fmla="*/ 51594 h 330201"/>
                <a:gd name="connsiteX133" fmla="*/ 89946 w 258763"/>
                <a:gd name="connsiteY133" fmla="*/ 50305 h 330201"/>
                <a:gd name="connsiteX134" fmla="*/ 88649 w 258763"/>
                <a:gd name="connsiteY134" fmla="*/ 50305 h 330201"/>
                <a:gd name="connsiteX135" fmla="*/ 86054 w 258763"/>
                <a:gd name="connsiteY135" fmla="*/ 49015 h 330201"/>
                <a:gd name="connsiteX136" fmla="*/ 80866 w 258763"/>
                <a:gd name="connsiteY136" fmla="*/ 47725 h 330201"/>
                <a:gd name="connsiteX137" fmla="*/ 71786 w 258763"/>
                <a:gd name="connsiteY137" fmla="*/ 46435 h 330201"/>
                <a:gd name="connsiteX138" fmla="*/ 66598 w 258763"/>
                <a:gd name="connsiteY138" fmla="*/ 45145 h 330201"/>
                <a:gd name="connsiteX139" fmla="*/ 65301 w 258763"/>
                <a:gd name="connsiteY139" fmla="*/ 45145 h 330201"/>
                <a:gd name="connsiteX140" fmla="*/ 64003 w 258763"/>
                <a:gd name="connsiteY140" fmla="*/ 45145 h 330201"/>
                <a:gd name="connsiteX141" fmla="*/ 62706 w 258763"/>
                <a:gd name="connsiteY141" fmla="*/ 45145 h 330201"/>
                <a:gd name="connsiteX142" fmla="*/ 61409 w 258763"/>
                <a:gd name="connsiteY142" fmla="*/ 43855 h 330201"/>
                <a:gd name="connsiteX143" fmla="*/ 60112 w 258763"/>
                <a:gd name="connsiteY143" fmla="*/ 43855 h 330201"/>
                <a:gd name="connsiteX144" fmla="*/ 56221 w 258763"/>
                <a:gd name="connsiteY144" fmla="*/ 42565 h 330201"/>
                <a:gd name="connsiteX145" fmla="*/ 53627 w 258763"/>
                <a:gd name="connsiteY145" fmla="*/ 42565 h 330201"/>
                <a:gd name="connsiteX146" fmla="*/ 51032 w 258763"/>
                <a:gd name="connsiteY146" fmla="*/ 41276 h 330201"/>
                <a:gd name="connsiteX147" fmla="*/ 47141 w 258763"/>
                <a:gd name="connsiteY147" fmla="*/ 39986 h 330201"/>
                <a:gd name="connsiteX148" fmla="*/ 36764 w 258763"/>
                <a:gd name="connsiteY148" fmla="*/ 34826 h 330201"/>
                <a:gd name="connsiteX149" fmla="*/ 26387 w 258763"/>
                <a:gd name="connsiteY149" fmla="*/ 27087 h 330201"/>
                <a:gd name="connsiteX150" fmla="*/ 18605 w 258763"/>
                <a:gd name="connsiteY150" fmla="*/ 19348 h 330201"/>
                <a:gd name="connsiteX151" fmla="*/ 13416 w 258763"/>
                <a:gd name="connsiteY151" fmla="*/ 12899 h 330201"/>
                <a:gd name="connsiteX152" fmla="*/ 10822 w 258763"/>
                <a:gd name="connsiteY152" fmla="*/ 6450 h 330201"/>
                <a:gd name="connsiteX153" fmla="*/ 9525 w 258763"/>
                <a:gd name="connsiteY153" fmla="*/ 1290 h 330201"/>
                <a:gd name="connsiteX154" fmla="*/ 9525 w 258763"/>
                <a:gd name="connsiteY154" fmla="*/ 0 h 330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258763" h="330201">
                  <a:moveTo>
                    <a:pt x="43815" y="130175"/>
                  </a:moveTo>
                  <a:cubicBezTo>
                    <a:pt x="34925" y="130175"/>
                    <a:pt x="28575" y="137968"/>
                    <a:pt x="28575" y="147060"/>
                  </a:cubicBezTo>
                  <a:cubicBezTo>
                    <a:pt x="28575" y="147060"/>
                    <a:pt x="28575" y="147060"/>
                    <a:pt x="28575" y="227590"/>
                  </a:cubicBezTo>
                  <a:cubicBezTo>
                    <a:pt x="28575" y="236682"/>
                    <a:pt x="34925" y="244475"/>
                    <a:pt x="43815" y="244475"/>
                  </a:cubicBezTo>
                  <a:cubicBezTo>
                    <a:pt x="52705" y="244475"/>
                    <a:pt x="60325" y="236682"/>
                    <a:pt x="60325" y="227590"/>
                  </a:cubicBezTo>
                  <a:cubicBezTo>
                    <a:pt x="60325" y="227590"/>
                    <a:pt x="60325" y="227590"/>
                    <a:pt x="60325" y="147060"/>
                  </a:cubicBezTo>
                  <a:cubicBezTo>
                    <a:pt x="60325" y="137968"/>
                    <a:pt x="52705" y="130175"/>
                    <a:pt x="43815" y="130175"/>
                  </a:cubicBezTo>
                  <a:close/>
                  <a:moveTo>
                    <a:pt x="221457" y="98425"/>
                  </a:moveTo>
                  <a:cubicBezTo>
                    <a:pt x="215008" y="98425"/>
                    <a:pt x="211138" y="103579"/>
                    <a:pt x="211138" y="110021"/>
                  </a:cubicBezTo>
                  <a:lnTo>
                    <a:pt x="211138" y="265918"/>
                  </a:lnTo>
                  <a:cubicBezTo>
                    <a:pt x="211138" y="271072"/>
                    <a:pt x="215008" y="276225"/>
                    <a:pt x="221457" y="276225"/>
                  </a:cubicBezTo>
                  <a:cubicBezTo>
                    <a:pt x="227907" y="276225"/>
                    <a:pt x="231776" y="271072"/>
                    <a:pt x="231776" y="265918"/>
                  </a:cubicBezTo>
                  <a:cubicBezTo>
                    <a:pt x="231776" y="265918"/>
                    <a:pt x="231776" y="265918"/>
                    <a:pt x="231776" y="110021"/>
                  </a:cubicBezTo>
                  <a:cubicBezTo>
                    <a:pt x="231776" y="103579"/>
                    <a:pt x="227907" y="98425"/>
                    <a:pt x="221457" y="98425"/>
                  </a:cubicBezTo>
                  <a:close/>
                  <a:moveTo>
                    <a:pt x="80216" y="71438"/>
                  </a:moveTo>
                  <a:cubicBezTo>
                    <a:pt x="80216" y="71438"/>
                    <a:pt x="80216" y="71438"/>
                    <a:pt x="236768" y="71438"/>
                  </a:cubicBezTo>
                  <a:cubicBezTo>
                    <a:pt x="258763" y="71438"/>
                    <a:pt x="258763" y="71438"/>
                    <a:pt x="258763" y="93324"/>
                  </a:cubicBezTo>
                  <a:cubicBezTo>
                    <a:pt x="258763" y="93324"/>
                    <a:pt x="258763" y="93324"/>
                    <a:pt x="258763" y="274844"/>
                  </a:cubicBezTo>
                  <a:cubicBezTo>
                    <a:pt x="258763" y="330201"/>
                    <a:pt x="258763" y="330201"/>
                    <a:pt x="204423" y="330201"/>
                  </a:cubicBezTo>
                  <a:cubicBezTo>
                    <a:pt x="204423" y="330201"/>
                    <a:pt x="204423" y="330201"/>
                    <a:pt x="113856" y="330201"/>
                  </a:cubicBezTo>
                  <a:cubicBezTo>
                    <a:pt x="59515" y="330201"/>
                    <a:pt x="59515" y="330201"/>
                    <a:pt x="59515" y="274844"/>
                  </a:cubicBezTo>
                  <a:cubicBezTo>
                    <a:pt x="59515" y="274844"/>
                    <a:pt x="59515" y="274844"/>
                    <a:pt x="59515" y="267120"/>
                  </a:cubicBezTo>
                  <a:cubicBezTo>
                    <a:pt x="54340" y="269694"/>
                    <a:pt x="49165" y="270982"/>
                    <a:pt x="42696" y="270982"/>
                  </a:cubicBezTo>
                  <a:cubicBezTo>
                    <a:pt x="19407" y="270982"/>
                    <a:pt x="0" y="251671"/>
                    <a:pt x="0" y="227211"/>
                  </a:cubicBezTo>
                  <a:cubicBezTo>
                    <a:pt x="0" y="227211"/>
                    <a:pt x="0" y="227211"/>
                    <a:pt x="0" y="147394"/>
                  </a:cubicBezTo>
                  <a:cubicBezTo>
                    <a:pt x="0" y="122933"/>
                    <a:pt x="19407" y="103623"/>
                    <a:pt x="42696" y="103623"/>
                  </a:cubicBezTo>
                  <a:cubicBezTo>
                    <a:pt x="49165" y="103623"/>
                    <a:pt x="54340" y="104910"/>
                    <a:pt x="59515" y="107485"/>
                  </a:cubicBezTo>
                  <a:cubicBezTo>
                    <a:pt x="59515" y="107485"/>
                    <a:pt x="59515" y="107485"/>
                    <a:pt x="59515" y="93324"/>
                  </a:cubicBezTo>
                  <a:cubicBezTo>
                    <a:pt x="59515" y="71438"/>
                    <a:pt x="59515" y="71438"/>
                    <a:pt x="80216" y="71438"/>
                  </a:cubicBezTo>
                  <a:close/>
                  <a:moveTo>
                    <a:pt x="107950" y="0"/>
                  </a:moveTo>
                  <a:cubicBezTo>
                    <a:pt x="107950" y="0"/>
                    <a:pt x="107950" y="0"/>
                    <a:pt x="109247" y="1290"/>
                  </a:cubicBezTo>
                  <a:cubicBezTo>
                    <a:pt x="110544" y="1290"/>
                    <a:pt x="111841" y="2580"/>
                    <a:pt x="113139" y="2580"/>
                  </a:cubicBezTo>
                  <a:cubicBezTo>
                    <a:pt x="114436" y="3870"/>
                    <a:pt x="117030" y="3870"/>
                    <a:pt x="119624" y="5160"/>
                  </a:cubicBezTo>
                  <a:cubicBezTo>
                    <a:pt x="120921" y="6450"/>
                    <a:pt x="123515" y="6450"/>
                    <a:pt x="126110" y="7739"/>
                  </a:cubicBezTo>
                  <a:cubicBezTo>
                    <a:pt x="131298" y="10319"/>
                    <a:pt x="137784" y="11609"/>
                    <a:pt x="144269" y="12899"/>
                  </a:cubicBezTo>
                  <a:cubicBezTo>
                    <a:pt x="144269" y="12899"/>
                    <a:pt x="144269" y="12899"/>
                    <a:pt x="145566" y="12899"/>
                  </a:cubicBezTo>
                  <a:cubicBezTo>
                    <a:pt x="145566" y="12899"/>
                    <a:pt x="146863" y="12899"/>
                    <a:pt x="146863" y="14189"/>
                  </a:cubicBezTo>
                  <a:cubicBezTo>
                    <a:pt x="146863" y="14189"/>
                    <a:pt x="146863" y="14189"/>
                    <a:pt x="148161" y="14189"/>
                  </a:cubicBezTo>
                  <a:cubicBezTo>
                    <a:pt x="148161" y="14189"/>
                    <a:pt x="149458" y="14189"/>
                    <a:pt x="149458" y="14189"/>
                  </a:cubicBezTo>
                  <a:cubicBezTo>
                    <a:pt x="149458" y="14189"/>
                    <a:pt x="150755" y="14189"/>
                    <a:pt x="152052" y="14189"/>
                  </a:cubicBezTo>
                  <a:cubicBezTo>
                    <a:pt x="152052" y="15478"/>
                    <a:pt x="153349" y="15478"/>
                    <a:pt x="154646" y="15478"/>
                  </a:cubicBezTo>
                  <a:cubicBezTo>
                    <a:pt x="154646" y="15478"/>
                    <a:pt x="154646" y="15478"/>
                    <a:pt x="155943" y="15478"/>
                  </a:cubicBezTo>
                  <a:cubicBezTo>
                    <a:pt x="155943" y="15478"/>
                    <a:pt x="155943" y="15478"/>
                    <a:pt x="157240" y="15478"/>
                  </a:cubicBezTo>
                  <a:cubicBezTo>
                    <a:pt x="157240" y="15478"/>
                    <a:pt x="157240" y="15478"/>
                    <a:pt x="158537" y="16768"/>
                  </a:cubicBezTo>
                  <a:cubicBezTo>
                    <a:pt x="158537" y="16768"/>
                    <a:pt x="158537" y="16768"/>
                    <a:pt x="159835" y="16768"/>
                  </a:cubicBezTo>
                  <a:cubicBezTo>
                    <a:pt x="161132" y="16768"/>
                    <a:pt x="161132" y="16768"/>
                    <a:pt x="162429" y="16768"/>
                  </a:cubicBezTo>
                  <a:cubicBezTo>
                    <a:pt x="163726" y="16768"/>
                    <a:pt x="163726" y="16768"/>
                    <a:pt x="165023" y="18058"/>
                  </a:cubicBezTo>
                  <a:cubicBezTo>
                    <a:pt x="165023" y="18058"/>
                    <a:pt x="165023" y="18058"/>
                    <a:pt x="166320" y="18058"/>
                  </a:cubicBezTo>
                  <a:cubicBezTo>
                    <a:pt x="166320" y="18058"/>
                    <a:pt x="166320" y="18058"/>
                    <a:pt x="167617" y="18058"/>
                  </a:cubicBezTo>
                  <a:cubicBezTo>
                    <a:pt x="167617" y="18058"/>
                    <a:pt x="167617" y="18058"/>
                    <a:pt x="168914" y="18058"/>
                  </a:cubicBezTo>
                  <a:cubicBezTo>
                    <a:pt x="168914" y="18058"/>
                    <a:pt x="168914" y="18058"/>
                    <a:pt x="170211" y="18058"/>
                  </a:cubicBezTo>
                  <a:cubicBezTo>
                    <a:pt x="172806" y="19348"/>
                    <a:pt x="174103" y="19348"/>
                    <a:pt x="176697" y="20638"/>
                  </a:cubicBezTo>
                  <a:cubicBezTo>
                    <a:pt x="180588" y="21928"/>
                    <a:pt x="184480" y="23218"/>
                    <a:pt x="188371" y="24507"/>
                  </a:cubicBezTo>
                  <a:cubicBezTo>
                    <a:pt x="190965" y="25797"/>
                    <a:pt x="192262" y="25797"/>
                    <a:pt x="193559" y="27087"/>
                  </a:cubicBezTo>
                  <a:cubicBezTo>
                    <a:pt x="194856" y="28377"/>
                    <a:pt x="194856" y="28377"/>
                    <a:pt x="194856" y="28377"/>
                  </a:cubicBezTo>
                  <a:cubicBezTo>
                    <a:pt x="196154" y="28377"/>
                    <a:pt x="196154" y="28377"/>
                    <a:pt x="196154" y="29667"/>
                  </a:cubicBezTo>
                  <a:cubicBezTo>
                    <a:pt x="197451" y="29667"/>
                    <a:pt x="197451" y="29667"/>
                    <a:pt x="197451" y="29667"/>
                  </a:cubicBezTo>
                  <a:cubicBezTo>
                    <a:pt x="198748" y="29667"/>
                    <a:pt x="198748" y="30957"/>
                    <a:pt x="198748" y="30957"/>
                  </a:cubicBezTo>
                  <a:cubicBezTo>
                    <a:pt x="202639" y="33536"/>
                    <a:pt x="205233" y="36116"/>
                    <a:pt x="207828" y="38696"/>
                  </a:cubicBezTo>
                  <a:cubicBezTo>
                    <a:pt x="210422" y="41276"/>
                    <a:pt x="211719" y="45145"/>
                    <a:pt x="213016" y="47725"/>
                  </a:cubicBezTo>
                  <a:cubicBezTo>
                    <a:pt x="214313" y="50305"/>
                    <a:pt x="214313" y="52884"/>
                    <a:pt x="214313" y="55464"/>
                  </a:cubicBezTo>
                  <a:cubicBezTo>
                    <a:pt x="214313" y="56754"/>
                    <a:pt x="214313" y="56754"/>
                    <a:pt x="214313" y="58044"/>
                  </a:cubicBezTo>
                  <a:cubicBezTo>
                    <a:pt x="214313" y="58044"/>
                    <a:pt x="214313" y="59334"/>
                    <a:pt x="213016" y="59334"/>
                  </a:cubicBezTo>
                  <a:cubicBezTo>
                    <a:pt x="213016" y="59334"/>
                    <a:pt x="213016" y="59334"/>
                    <a:pt x="213016" y="60623"/>
                  </a:cubicBezTo>
                  <a:cubicBezTo>
                    <a:pt x="213016" y="61913"/>
                    <a:pt x="213016" y="61913"/>
                    <a:pt x="213016" y="61913"/>
                  </a:cubicBezTo>
                  <a:cubicBezTo>
                    <a:pt x="213016" y="61913"/>
                    <a:pt x="213016" y="61913"/>
                    <a:pt x="211719" y="60623"/>
                  </a:cubicBezTo>
                  <a:cubicBezTo>
                    <a:pt x="211719" y="60623"/>
                    <a:pt x="211719" y="59334"/>
                    <a:pt x="210422" y="59334"/>
                  </a:cubicBezTo>
                  <a:cubicBezTo>
                    <a:pt x="210422" y="59334"/>
                    <a:pt x="210422" y="58044"/>
                    <a:pt x="209125" y="58044"/>
                  </a:cubicBezTo>
                  <a:cubicBezTo>
                    <a:pt x="207828" y="56754"/>
                    <a:pt x="205233" y="55464"/>
                    <a:pt x="203936" y="54174"/>
                  </a:cubicBezTo>
                  <a:cubicBezTo>
                    <a:pt x="201342" y="54174"/>
                    <a:pt x="200045" y="52884"/>
                    <a:pt x="197451" y="51594"/>
                  </a:cubicBezTo>
                  <a:cubicBezTo>
                    <a:pt x="194856" y="51594"/>
                    <a:pt x="192262" y="50305"/>
                    <a:pt x="189668" y="50305"/>
                  </a:cubicBezTo>
                  <a:cubicBezTo>
                    <a:pt x="188371" y="50305"/>
                    <a:pt x="188371" y="50305"/>
                    <a:pt x="187074" y="50305"/>
                  </a:cubicBezTo>
                  <a:cubicBezTo>
                    <a:pt x="187074" y="49015"/>
                    <a:pt x="185777" y="49015"/>
                    <a:pt x="184480" y="49015"/>
                  </a:cubicBezTo>
                  <a:cubicBezTo>
                    <a:pt x="183182" y="49015"/>
                    <a:pt x="181885" y="49015"/>
                    <a:pt x="180588" y="47725"/>
                  </a:cubicBezTo>
                  <a:cubicBezTo>
                    <a:pt x="176697" y="47725"/>
                    <a:pt x="174103" y="47725"/>
                    <a:pt x="170211" y="46435"/>
                  </a:cubicBezTo>
                  <a:cubicBezTo>
                    <a:pt x="168914" y="46435"/>
                    <a:pt x="166320" y="45145"/>
                    <a:pt x="165023" y="45145"/>
                  </a:cubicBezTo>
                  <a:cubicBezTo>
                    <a:pt x="165023" y="45145"/>
                    <a:pt x="165023" y="45145"/>
                    <a:pt x="163726" y="45145"/>
                  </a:cubicBezTo>
                  <a:cubicBezTo>
                    <a:pt x="163726" y="45145"/>
                    <a:pt x="163726" y="45145"/>
                    <a:pt x="162429" y="45145"/>
                  </a:cubicBezTo>
                  <a:cubicBezTo>
                    <a:pt x="162429" y="45145"/>
                    <a:pt x="162429" y="45145"/>
                    <a:pt x="159835" y="43855"/>
                  </a:cubicBezTo>
                  <a:cubicBezTo>
                    <a:pt x="159835" y="43855"/>
                    <a:pt x="159835" y="43855"/>
                    <a:pt x="158537" y="43855"/>
                  </a:cubicBezTo>
                  <a:cubicBezTo>
                    <a:pt x="157240" y="43855"/>
                    <a:pt x="157240" y="43855"/>
                    <a:pt x="155943" y="42565"/>
                  </a:cubicBezTo>
                  <a:cubicBezTo>
                    <a:pt x="154646" y="42565"/>
                    <a:pt x="153349" y="42565"/>
                    <a:pt x="152052" y="42565"/>
                  </a:cubicBezTo>
                  <a:cubicBezTo>
                    <a:pt x="152052" y="41276"/>
                    <a:pt x="150755" y="41276"/>
                    <a:pt x="149458" y="41276"/>
                  </a:cubicBezTo>
                  <a:cubicBezTo>
                    <a:pt x="148161" y="41276"/>
                    <a:pt x="146863" y="39986"/>
                    <a:pt x="146863" y="39986"/>
                  </a:cubicBezTo>
                  <a:cubicBezTo>
                    <a:pt x="142972" y="38696"/>
                    <a:pt x="139081" y="36116"/>
                    <a:pt x="135189" y="34826"/>
                  </a:cubicBezTo>
                  <a:cubicBezTo>
                    <a:pt x="131298" y="32247"/>
                    <a:pt x="128704" y="29667"/>
                    <a:pt x="124813" y="27087"/>
                  </a:cubicBezTo>
                  <a:cubicBezTo>
                    <a:pt x="122218" y="24507"/>
                    <a:pt x="119624" y="21928"/>
                    <a:pt x="117030" y="19348"/>
                  </a:cubicBezTo>
                  <a:cubicBezTo>
                    <a:pt x="115733" y="16768"/>
                    <a:pt x="113139" y="15478"/>
                    <a:pt x="111841" y="12899"/>
                  </a:cubicBezTo>
                  <a:cubicBezTo>
                    <a:pt x="110544" y="10319"/>
                    <a:pt x="110544" y="7739"/>
                    <a:pt x="109247" y="6450"/>
                  </a:cubicBezTo>
                  <a:cubicBezTo>
                    <a:pt x="109247" y="3870"/>
                    <a:pt x="107950" y="2580"/>
                    <a:pt x="107950" y="1290"/>
                  </a:cubicBezTo>
                  <a:cubicBezTo>
                    <a:pt x="107950" y="1290"/>
                    <a:pt x="107950" y="0"/>
                    <a:pt x="107950" y="0"/>
                  </a:cubicBezTo>
                  <a:close/>
                  <a:moveTo>
                    <a:pt x="9525" y="0"/>
                  </a:moveTo>
                  <a:cubicBezTo>
                    <a:pt x="9525" y="0"/>
                    <a:pt x="9525" y="0"/>
                    <a:pt x="10822" y="1290"/>
                  </a:cubicBezTo>
                  <a:cubicBezTo>
                    <a:pt x="12119" y="1290"/>
                    <a:pt x="12119" y="2580"/>
                    <a:pt x="14713" y="2580"/>
                  </a:cubicBezTo>
                  <a:cubicBezTo>
                    <a:pt x="16010" y="3870"/>
                    <a:pt x="17308" y="3870"/>
                    <a:pt x="19902" y="5160"/>
                  </a:cubicBezTo>
                  <a:cubicBezTo>
                    <a:pt x="22496" y="6450"/>
                    <a:pt x="25090" y="6450"/>
                    <a:pt x="27684" y="7739"/>
                  </a:cubicBezTo>
                  <a:cubicBezTo>
                    <a:pt x="32873" y="9029"/>
                    <a:pt x="39358" y="11609"/>
                    <a:pt x="45844" y="12899"/>
                  </a:cubicBezTo>
                  <a:cubicBezTo>
                    <a:pt x="45844" y="12899"/>
                    <a:pt x="45844" y="12899"/>
                    <a:pt x="47141" y="12899"/>
                  </a:cubicBezTo>
                  <a:cubicBezTo>
                    <a:pt x="47141" y="12899"/>
                    <a:pt x="47141" y="12899"/>
                    <a:pt x="48438" y="12899"/>
                  </a:cubicBezTo>
                  <a:cubicBezTo>
                    <a:pt x="48438" y="12899"/>
                    <a:pt x="48438" y="12899"/>
                    <a:pt x="48438" y="14189"/>
                  </a:cubicBezTo>
                  <a:cubicBezTo>
                    <a:pt x="49735" y="14189"/>
                    <a:pt x="49735" y="14189"/>
                    <a:pt x="49735" y="14189"/>
                  </a:cubicBezTo>
                  <a:cubicBezTo>
                    <a:pt x="51032" y="14189"/>
                    <a:pt x="52329" y="14189"/>
                    <a:pt x="52329" y="14189"/>
                  </a:cubicBezTo>
                  <a:cubicBezTo>
                    <a:pt x="53627" y="15478"/>
                    <a:pt x="54924" y="15478"/>
                    <a:pt x="54924" y="15478"/>
                  </a:cubicBezTo>
                  <a:cubicBezTo>
                    <a:pt x="56221" y="15478"/>
                    <a:pt x="56221" y="15478"/>
                    <a:pt x="56221" y="15478"/>
                  </a:cubicBezTo>
                  <a:cubicBezTo>
                    <a:pt x="57518" y="15478"/>
                    <a:pt x="57518" y="15478"/>
                    <a:pt x="57518" y="15478"/>
                  </a:cubicBezTo>
                  <a:cubicBezTo>
                    <a:pt x="58815" y="15478"/>
                    <a:pt x="58815" y="15478"/>
                    <a:pt x="58815" y="15478"/>
                  </a:cubicBezTo>
                  <a:cubicBezTo>
                    <a:pt x="60112" y="16768"/>
                    <a:pt x="60112" y="16768"/>
                    <a:pt x="60112" y="16768"/>
                  </a:cubicBezTo>
                  <a:cubicBezTo>
                    <a:pt x="61409" y="16768"/>
                    <a:pt x="62706" y="16768"/>
                    <a:pt x="62706" y="16768"/>
                  </a:cubicBezTo>
                  <a:cubicBezTo>
                    <a:pt x="64003" y="16768"/>
                    <a:pt x="65301" y="16768"/>
                    <a:pt x="65301" y="18058"/>
                  </a:cubicBezTo>
                  <a:cubicBezTo>
                    <a:pt x="65301" y="18058"/>
                    <a:pt x="65301" y="18058"/>
                    <a:pt x="66598" y="18058"/>
                  </a:cubicBezTo>
                  <a:cubicBezTo>
                    <a:pt x="66598" y="18058"/>
                    <a:pt x="66598" y="18058"/>
                    <a:pt x="69192" y="18058"/>
                  </a:cubicBezTo>
                  <a:cubicBezTo>
                    <a:pt x="69192" y="18058"/>
                    <a:pt x="69192" y="18058"/>
                    <a:pt x="70489" y="18058"/>
                  </a:cubicBezTo>
                  <a:cubicBezTo>
                    <a:pt x="70489" y="18058"/>
                    <a:pt x="70489" y="18058"/>
                    <a:pt x="71786" y="18058"/>
                  </a:cubicBezTo>
                  <a:cubicBezTo>
                    <a:pt x="73083" y="19348"/>
                    <a:pt x="75677" y="19348"/>
                    <a:pt x="76975" y="20638"/>
                  </a:cubicBezTo>
                  <a:cubicBezTo>
                    <a:pt x="82163" y="20638"/>
                    <a:pt x="86054" y="23218"/>
                    <a:pt x="89946" y="24507"/>
                  </a:cubicBezTo>
                  <a:cubicBezTo>
                    <a:pt x="91243" y="25797"/>
                    <a:pt x="93837" y="25797"/>
                    <a:pt x="95134" y="27087"/>
                  </a:cubicBezTo>
                  <a:cubicBezTo>
                    <a:pt x="95134" y="27087"/>
                    <a:pt x="96431" y="28377"/>
                    <a:pt x="96431" y="28377"/>
                  </a:cubicBezTo>
                  <a:cubicBezTo>
                    <a:pt x="96431" y="28377"/>
                    <a:pt x="97728" y="28377"/>
                    <a:pt x="97728" y="28377"/>
                  </a:cubicBezTo>
                  <a:cubicBezTo>
                    <a:pt x="97728" y="29667"/>
                    <a:pt x="99025" y="29667"/>
                    <a:pt x="99025" y="29667"/>
                  </a:cubicBezTo>
                  <a:cubicBezTo>
                    <a:pt x="99025" y="29667"/>
                    <a:pt x="100323" y="30957"/>
                    <a:pt x="100323" y="30957"/>
                  </a:cubicBezTo>
                  <a:cubicBezTo>
                    <a:pt x="102917" y="33536"/>
                    <a:pt x="106808" y="36116"/>
                    <a:pt x="108105" y="38696"/>
                  </a:cubicBezTo>
                  <a:cubicBezTo>
                    <a:pt x="110700" y="41276"/>
                    <a:pt x="111997" y="45145"/>
                    <a:pt x="113294" y="47725"/>
                  </a:cubicBezTo>
                  <a:cubicBezTo>
                    <a:pt x="114591" y="50305"/>
                    <a:pt x="115888" y="52884"/>
                    <a:pt x="114591" y="55464"/>
                  </a:cubicBezTo>
                  <a:cubicBezTo>
                    <a:pt x="114591" y="56754"/>
                    <a:pt x="114591" y="56754"/>
                    <a:pt x="114591" y="58044"/>
                  </a:cubicBezTo>
                  <a:cubicBezTo>
                    <a:pt x="114591" y="58044"/>
                    <a:pt x="114591" y="59334"/>
                    <a:pt x="114591" y="59334"/>
                  </a:cubicBezTo>
                  <a:cubicBezTo>
                    <a:pt x="114591" y="59334"/>
                    <a:pt x="114591" y="59334"/>
                    <a:pt x="114591" y="60623"/>
                  </a:cubicBezTo>
                  <a:cubicBezTo>
                    <a:pt x="114591" y="60623"/>
                    <a:pt x="113294" y="60623"/>
                    <a:pt x="113294" y="61913"/>
                  </a:cubicBezTo>
                  <a:cubicBezTo>
                    <a:pt x="113294" y="60623"/>
                    <a:pt x="113294" y="60623"/>
                    <a:pt x="111997" y="60623"/>
                  </a:cubicBezTo>
                  <a:cubicBezTo>
                    <a:pt x="111997" y="60623"/>
                    <a:pt x="111997" y="59334"/>
                    <a:pt x="111997" y="59334"/>
                  </a:cubicBezTo>
                  <a:cubicBezTo>
                    <a:pt x="110700" y="59334"/>
                    <a:pt x="110700" y="58044"/>
                    <a:pt x="110700" y="58044"/>
                  </a:cubicBezTo>
                  <a:cubicBezTo>
                    <a:pt x="110700" y="58044"/>
                    <a:pt x="110700" y="58044"/>
                    <a:pt x="109403" y="58044"/>
                  </a:cubicBezTo>
                  <a:cubicBezTo>
                    <a:pt x="108105" y="56754"/>
                    <a:pt x="106808" y="55464"/>
                    <a:pt x="104214" y="54174"/>
                  </a:cubicBezTo>
                  <a:cubicBezTo>
                    <a:pt x="102917" y="54174"/>
                    <a:pt x="100323" y="52884"/>
                    <a:pt x="97728" y="51594"/>
                  </a:cubicBezTo>
                  <a:cubicBezTo>
                    <a:pt x="96431" y="51594"/>
                    <a:pt x="93837" y="50305"/>
                    <a:pt x="89946" y="50305"/>
                  </a:cubicBezTo>
                  <a:cubicBezTo>
                    <a:pt x="89946" y="50305"/>
                    <a:pt x="88649" y="50305"/>
                    <a:pt x="88649" y="50305"/>
                  </a:cubicBezTo>
                  <a:cubicBezTo>
                    <a:pt x="87351" y="49015"/>
                    <a:pt x="87351" y="49015"/>
                    <a:pt x="86054" y="49015"/>
                  </a:cubicBezTo>
                  <a:cubicBezTo>
                    <a:pt x="84757" y="49015"/>
                    <a:pt x="83460" y="49015"/>
                    <a:pt x="80866" y="47725"/>
                  </a:cubicBezTo>
                  <a:cubicBezTo>
                    <a:pt x="78272" y="47725"/>
                    <a:pt x="74380" y="47725"/>
                    <a:pt x="71786" y="46435"/>
                  </a:cubicBezTo>
                  <a:cubicBezTo>
                    <a:pt x="69192" y="46435"/>
                    <a:pt x="67895" y="45145"/>
                    <a:pt x="66598" y="45145"/>
                  </a:cubicBezTo>
                  <a:cubicBezTo>
                    <a:pt x="66598" y="45145"/>
                    <a:pt x="66598" y="45145"/>
                    <a:pt x="65301" y="45145"/>
                  </a:cubicBezTo>
                  <a:cubicBezTo>
                    <a:pt x="65301" y="45145"/>
                    <a:pt x="65301" y="45145"/>
                    <a:pt x="64003" y="45145"/>
                  </a:cubicBezTo>
                  <a:cubicBezTo>
                    <a:pt x="64003" y="45145"/>
                    <a:pt x="64003" y="45145"/>
                    <a:pt x="62706" y="45145"/>
                  </a:cubicBezTo>
                  <a:cubicBezTo>
                    <a:pt x="62706" y="45145"/>
                    <a:pt x="62706" y="45145"/>
                    <a:pt x="61409" y="43855"/>
                  </a:cubicBezTo>
                  <a:cubicBezTo>
                    <a:pt x="61409" y="43855"/>
                    <a:pt x="61409" y="43855"/>
                    <a:pt x="60112" y="43855"/>
                  </a:cubicBezTo>
                  <a:cubicBezTo>
                    <a:pt x="58815" y="43855"/>
                    <a:pt x="57518" y="43855"/>
                    <a:pt x="56221" y="42565"/>
                  </a:cubicBezTo>
                  <a:cubicBezTo>
                    <a:pt x="56221" y="42565"/>
                    <a:pt x="54924" y="42565"/>
                    <a:pt x="53627" y="42565"/>
                  </a:cubicBezTo>
                  <a:cubicBezTo>
                    <a:pt x="52329" y="41276"/>
                    <a:pt x="51032" y="41276"/>
                    <a:pt x="51032" y="41276"/>
                  </a:cubicBezTo>
                  <a:cubicBezTo>
                    <a:pt x="49735" y="41276"/>
                    <a:pt x="48438" y="39986"/>
                    <a:pt x="47141" y="39986"/>
                  </a:cubicBezTo>
                  <a:cubicBezTo>
                    <a:pt x="43250" y="38696"/>
                    <a:pt x="39358" y="36116"/>
                    <a:pt x="36764" y="34826"/>
                  </a:cubicBezTo>
                  <a:cubicBezTo>
                    <a:pt x="32873" y="32247"/>
                    <a:pt x="28982" y="29667"/>
                    <a:pt x="26387" y="27087"/>
                  </a:cubicBezTo>
                  <a:cubicBezTo>
                    <a:pt x="23793" y="24507"/>
                    <a:pt x="21199" y="21928"/>
                    <a:pt x="18605" y="19348"/>
                  </a:cubicBezTo>
                  <a:cubicBezTo>
                    <a:pt x="16010" y="18058"/>
                    <a:pt x="14713" y="15478"/>
                    <a:pt x="13416" y="12899"/>
                  </a:cubicBezTo>
                  <a:cubicBezTo>
                    <a:pt x="12119" y="10319"/>
                    <a:pt x="10822" y="7739"/>
                    <a:pt x="10822" y="6450"/>
                  </a:cubicBezTo>
                  <a:cubicBezTo>
                    <a:pt x="9525" y="3870"/>
                    <a:pt x="9525" y="2580"/>
                    <a:pt x="9525" y="1290"/>
                  </a:cubicBezTo>
                  <a:cubicBezTo>
                    <a:pt x="9525" y="0"/>
                    <a:pt x="9525" y="0"/>
                    <a:pt x="9525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7" name="í$ľíḓê"/>
            <p:cNvGrpSpPr/>
            <p:nvPr/>
          </p:nvGrpSpPr>
          <p:grpSpPr>
            <a:xfrm>
              <a:off x="7653845" y="3220044"/>
              <a:ext cx="2457329" cy="835777"/>
              <a:chOff x="9029821" y="3139323"/>
              <a:chExt cx="2457329" cy="835777"/>
            </a:xfrm>
          </p:grpSpPr>
          <p:sp>
            <p:nvSpPr>
              <p:cNvPr id="27" name="ïśḻïḍe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28" name="iṣḻídé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defTabSz="913765"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íŝľidê"/>
            <p:cNvGrpSpPr/>
            <p:nvPr/>
          </p:nvGrpSpPr>
          <p:grpSpPr>
            <a:xfrm>
              <a:off x="6874030" y="1920408"/>
              <a:ext cx="2457329" cy="835777"/>
              <a:chOff x="9029821" y="3139323"/>
              <a:chExt cx="2457329" cy="835777"/>
            </a:xfrm>
          </p:grpSpPr>
          <p:sp>
            <p:nvSpPr>
              <p:cNvPr id="25" name="îŝlïḋé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26" name="ïṡḻîḑê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defTabSz="913765"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ïṥľiḋe"/>
            <p:cNvGrpSpPr/>
            <p:nvPr/>
          </p:nvGrpSpPr>
          <p:grpSpPr>
            <a:xfrm>
              <a:off x="1987716" y="3220044"/>
              <a:ext cx="2407615" cy="835777"/>
              <a:chOff x="609599" y="3139323"/>
              <a:chExt cx="2407615" cy="835777"/>
            </a:xfrm>
          </p:grpSpPr>
          <p:sp>
            <p:nvSpPr>
              <p:cNvPr id="23" name="îSḻîḋé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24" name="íŝlíḋé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algn="r" defTabSz="913765">
                  <a:defRPr/>
                </a:pPr>
                <a:r>
                  <a:rPr lang="zh-CN" altLang="en-US" sz="16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iṣḷíde"/>
            <p:cNvGrpSpPr/>
            <p:nvPr/>
          </p:nvGrpSpPr>
          <p:grpSpPr>
            <a:xfrm>
              <a:off x="2606482" y="1920408"/>
              <a:ext cx="2407615" cy="835777"/>
              <a:chOff x="609599" y="3139323"/>
              <a:chExt cx="2407615" cy="835777"/>
            </a:xfrm>
          </p:grpSpPr>
          <p:sp>
            <p:nvSpPr>
              <p:cNvPr id="21" name="iśľiďê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cs typeface="+mn-ea"/>
                    <a:sym typeface="+mn-lt"/>
                  </a:rPr>
                </a:br>
                <a:r>
                  <a:rPr lang="zh-CN" altLang="en-US" sz="1000"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22" name="îŝḻiḑé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algn="r" defTabSz="913765">
                  <a:defRPr/>
                </a:pPr>
                <a:r>
                  <a:rPr lang="zh-CN" altLang="en-US" sz="16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墙壁, 建筑物, 地面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  <a:endParaRPr lang="zh-CN" altLang="en-US" sz="2500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46749">
            <a:off x="106349" y="-93403"/>
            <a:ext cx="1462841" cy="149860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53251" flipH="1">
            <a:off x="10622810" y="-93403"/>
            <a:ext cx="1462841" cy="1498609"/>
          </a:xfrm>
          <a:prstGeom prst="rect">
            <a:avLst/>
          </a:prstGeom>
        </p:spPr>
      </p:pic>
      <p:grpSp>
        <p:nvGrpSpPr>
          <p:cNvPr id="9" name="0f4157a8-cc53-4451-b641-b93f4ec538e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1693430" y="1679590"/>
            <a:ext cx="8752688" cy="3543791"/>
            <a:chOff x="1693430" y="1679590"/>
            <a:chExt cx="8752688" cy="3543791"/>
          </a:xfrm>
        </p:grpSpPr>
        <p:grpSp>
          <p:nvGrpSpPr>
            <p:cNvPr id="10" name="îšļïḋé"/>
            <p:cNvGrpSpPr/>
            <p:nvPr/>
          </p:nvGrpSpPr>
          <p:grpSpPr>
            <a:xfrm>
              <a:off x="1745882" y="3433997"/>
              <a:ext cx="1550389" cy="1550389"/>
              <a:chOff x="897117" y="3301620"/>
              <a:chExt cx="2034816" cy="2034816"/>
            </a:xfrm>
          </p:grpSpPr>
          <p:sp>
            <p:nvSpPr>
              <p:cNvPr id="38" name="işlïďé"/>
              <p:cNvSpPr/>
              <p:nvPr/>
            </p:nvSpPr>
            <p:spPr>
              <a:xfrm>
                <a:off x="897117" y="3301620"/>
                <a:ext cx="2034816" cy="20348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íṡļîďè"/>
              <p:cNvSpPr/>
              <p:nvPr/>
            </p:nvSpPr>
            <p:spPr>
              <a:xfrm>
                <a:off x="1028700" y="3429000"/>
                <a:ext cx="1771650" cy="1771650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íṥľîḋe"/>
            <p:cNvGrpSpPr/>
            <p:nvPr/>
          </p:nvGrpSpPr>
          <p:grpSpPr>
            <a:xfrm>
              <a:off x="6509291" y="3433997"/>
              <a:ext cx="1550389" cy="1550389"/>
              <a:chOff x="6548617" y="3301620"/>
              <a:chExt cx="2034816" cy="2034816"/>
            </a:xfrm>
          </p:grpSpPr>
          <p:sp>
            <p:nvSpPr>
              <p:cNvPr id="36" name="íşlîḋe"/>
              <p:cNvSpPr/>
              <p:nvPr/>
            </p:nvSpPr>
            <p:spPr>
              <a:xfrm>
                <a:off x="6548617" y="3301620"/>
                <a:ext cx="2034816" cy="20348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íś1ïdé"/>
              <p:cNvSpPr/>
              <p:nvPr/>
            </p:nvSpPr>
            <p:spPr>
              <a:xfrm>
                <a:off x="6680200" y="3433203"/>
                <a:ext cx="1771650" cy="1771650"/>
              </a:xfrm>
              <a:prstGeom prst="ellipse">
                <a:avLst/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íṩḷîďê"/>
            <p:cNvGrpSpPr/>
            <p:nvPr/>
          </p:nvGrpSpPr>
          <p:grpSpPr>
            <a:xfrm>
              <a:off x="4129961" y="1937206"/>
              <a:ext cx="1550389" cy="1550389"/>
              <a:chOff x="3725684" y="1525767"/>
              <a:chExt cx="2034816" cy="2034816"/>
            </a:xfrm>
          </p:grpSpPr>
          <p:sp>
            <p:nvSpPr>
              <p:cNvPr id="34" name="iSliḋé"/>
              <p:cNvSpPr/>
              <p:nvPr/>
            </p:nvSpPr>
            <p:spPr>
              <a:xfrm>
                <a:off x="3725684" y="1525767"/>
                <a:ext cx="2034816" cy="20348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îşlíḍê"/>
              <p:cNvSpPr/>
              <p:nvPr/>
            </p:nvSpPr>
            <p:spPr>
              <a:xfrm>
                <a:off x="3857267" y="1657350"/>
                <a:ext cx="1771650" cy="1771650"/>
              </a:xfrm>
              <a:prstGeom prst="ellipse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ïṡḷídê"/>
            <p:cNvGrpSpPr/>
            <p:nvPr/>
          </p:nvGrpSpPr>
          <p:grpSpPr>
            <a:xfrm>
              <a:off x="8895729" y="1937206"/>
              <a:ext cx="1550389" cy="1550389"/>
              <a:chOff x="9379982" y="1525767"/>
              <a:chExt cx="2034816" cy="2034816"/>
            </a:xfrm>
          </p:grpSpPr>
          <p:sp>
            <p:nvSpPr>
              <p:cNvPr id="32" name="îṩḷïḑé"/>
              <p:cNvSpPr/>
              <p:nvPr/>
            </p:nvSpPr>
            <p:spPr>
              <a:xfrm>
                <a:off x="9379982" y="1525767"/>
                <a:ext cx="2034816" cy="20348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íṩļïďe"/>
              <p:cNvSpPr/>
              <p:nvPr/>
            </p:nvSpPr>
            <p:spPr>
              <a:xfrm>
                <a:off x="9511565" y="1657350"/>
                <a:ext cx="1771650" cy="1771650"/>
              </a:xfrm>
              <a:prstGeom prst="ellipse">
                <a:avLst/>
              </a:prstGeom>
              <a:solidFill>
                <a:srgbClr val="9FB995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4" name="ïślîḓê"/>
            <p:cNvSpPr/>
            <p:nvPr/>
          </p:nvSpPr>
          <p:spPr>
            <a:xfrm rot="19500000">
              <a:off x="2891926" y="3419367"/>
              <a:ext cx="1036791" cy="395317"/>
            </a:xfrm>
            <a:prstGeom prst="homePlat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i$ḻîďê"/>
            <p:cNvSpPr/>
            <p:nvPr/>
          </p:nvSpPr>
          <p:spPr>
            <a:xfrm rot="2209917">
              <a:off x="5262212" y="3189679"/>
              <a:ext cx="1036791" cy="395317"/>
            </a:xfrm>
            <a:prstGeom prst="homePlat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íś1ïďê"/>
            <p:cNvSpPr/>
            <p:nvPr/>
          </p:nvSpPr>
          <p:spPr>
            <a:xfrm rot="19500000">
              <a:off x="7641542" y="3419367"/>
              <a:ext cx="1036791" cy="395317"/>
            </a:xfrm>
            <a:prstGeom prst="homePlat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íSļîdê"/>
            <p:cNvSpPr/>
            <p:nvPr/>
          </p:nvSpPr>
          <p:spPr bwMode="auto">
            <a:xfrm>
              <a:off x="9455097" y="2332410"/>
              <a:ext cx="431653" cy="735536"/>
            </a:xfrm>
            <a:custGeom>
              <a:avLst/>
              <a:gdLst>
                <a:gd name="connsiteX0" fmla="*/ 99219 w 198438"/>
                <a:gd name="connsiteY0" fmla="*/ 288925 h 338138"/>
                <a:gd name="connsiteX1" fmla="*/ 84137 w 198438"/>
                <a:gd name="connsiteY1" fmla="*/ 302419 h 338138"/>
                <a:gd name="connsiteX2" fmla="*/ 99219 w 198438"/>
                <a:gd name="connsiteY2" fmla="*/ 315913 h 338138"/>
                <a:gd name="connsiteX3" fmla="*/ 114301 w 198438"/>
                <a:gd name="connsiteY3" fmla="*/ 302419 h 338138"/>
                <a:gd name="connsiteX4" fmla="*/ 99219 w 198438"/>
                <a:gd name="connsiteY4" fmla="*/ 288925 h 338138"/>
                <a:gd name="connsiteX5" fmla="*/ 14287 w 198438"/>
                <a:gd name="connsiteY5" fmla="*/ 69850 h 338138"/>
                <a:gd name="connsiteX6" fmla="*/ 14287 w 198438"/>
                <a:gd name="connsiteY6" fmla="*/ 268288 h 338138"/>
                <a:gd name="connsiteX7" fmla="*/ 184150 w 198438"/>
                <a:gd name="connsiteY7" fmla="*/ 268288 h 338138"/>
                <a:gd name="connsiteX8" fmla="*/ 184150 w 198438"/>
                <a:gd name="connsiteY8" fmla="*/ 69850 h 338138"/>
                <a:gd name="connsiteX9" fmla="*/ 63723 w 198438"/>
                <a:gd name="connsiteY9" fmla="*/ 28575 h 338138"/>
                <a:gd name="connsiteX10" fmla="*/ 57150 w 198438"/>
                <a:gd name="connsiteY10" fmla="*/ 36368 h 338138"/>
                <a:gd name="connsiteX11" fmla="*/ 63723 w 198438"/>
                <a:gd name="connsiteY11" fmla="*/ 42863 h 338138"/>
                <a:gd name="connsiteX12" fmla="*/ 134715 w 198438"/>
                <a:gd name="connsiteY12" fmla="*/ 42863 h 338138"/>
                <a:gd name="connsiteX13" fmla="*/ 141288 w 198438"/>
                <a:gd name="connsiteY13" fmla="*/ 36368 h 338138"/>
                <a:gd name="connsiteX14" fmla="*/ 134715 w 198438"/>
                <a:gd name="connsiteY14" fmla="*/ 28575 h 338138"/>
                <a:gd name="connsiteX15" fmla="*/ 63723 w 198438"/>
                <a:gd name="connsiteY15" fmla="*/ 28575 h 338138"/>
                <a:gd name="connsiteX16" fmla="*/ 35719 w 198438"/>
                <a:gd name="connsiteY16" fmla="*/ 0 h 338138"/>
                <a:gd name="connsiteX17" fmla="*/ 162719 w 198438"/>
                <a:gd name="connsiteY17" fmla="*/ 0 h 338138"/>
                <a:gd name="connsiteX18" fmla="*/ 198438 w 198438"/>
                <a:gd name="connsiteY18" fmla="*/ 35663 h 338138"/>
                <a:gd name="connsiteX19" fmla="*/ 198438 w 198438"/>
                <a:gd name="connsiteY19" fmla="*/ 302475 h 338138"/>
                <a:gd name="connsiteX20" fmla="*/ 162719 w 198438"/>
                <a:gd name="connsiteY20" fmla="*/ 338138 h 338138"/>
                <a:gd name="connsiteX21" fmla="*/ 35719 w 198438"/>
                <a:gd name="connsiteY21" fmla="*/ 338138 h 338138"/>
                <a:gd name="connsiteX22" fmla="*/ 0 w 198438"/>
                <a:gd name="connsiteY22" fmla="*/ 302475 h 338138"/>
                <a:gd name="connsiteX23" fmla="*/ 0 w 198438"/>
                <a:gd name="connsiteY23" fmla="*/ 35663 h 338138"/>
                <a:gd name="connsiteX24" fmla="*/ 35719 w 198438"/>
                <a:gd name="connsiteY2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8438" h="338138">
                  <a:moveTo>
                    <a:pt x="99219" y="288925"/>
                  </a:moveTo>
                  <a:cubicBezTo>
                    <a:pt x="90889" y="288925"/>
                    <a:pt x="84137" y="294966"/>
                    <a:pt x="84137" y="302419"/>
                  </a:cubicBezTo>
                  <a:cubicBezTo>
                    <a:pt x="84137" y="309872"/>
                    <a:pt x="90889" y="315913"/>
                    <a:pt x="99219" y="315913"/>
                  </a:cubicBezTo>
                  <a:cubicBezTo>
                    <a:pt x="107549" y="315913"/>
                    <a:pt x="114301" y="309872"/>
                    <a:pt x="114301" y="302419"/>
                  </a:cubicBezTo>
                  <a:cubicBezTo>
                    <a:pt x="114301" y="294966"/>
                    <a:pt x="107549" y="288925"/>
                    <a:pt x="99219" y="288925"/>
                  </a:cubicBezTo>
                  <a:close/>
                  <a:moveTo>
                    <a:pt x="14287" y="69850"/>
                  </a:moveTo>
                  <a:lnTo>
                    <a:pt x="14287" y="268288"/>
                  </a:lnTo>
                  <a:lnTo>
                    <a:pt x="184150" y="268288"/>
                  </a:lnTo>
                  <a:lnTo>
                    <a:pt x="184150" y="69850"/>
                  </a:lnTo>
                  <a:close/>
                  <a:moveTo>
                    <a:pt x="63723" y="28575"/>
                  </a:moveTo>
                  <a:cubicBezTo>
                    <a:pt x="59779" y="28575"/>
                    <a:pt x="57150" y="32472"/>
                    <a:pt x="57150" y="36368"/>
                  </a:cubicBezTo>
                  <a:cubicBezTo>
                    <a:pt x="57150" y="40265"/>
                    <a:pt x="59779" y="42863"/>
                    <a:pt x="63723" y="42863"/>
                  </a:cubicBezTo>
                  <a:cubicBezTo>
                    <a:pt x="63723" y="42863"/>
                    <a:pt x="63723" y="42863"/>
                    <a:pt x="134715" y="42863"/>
                  </a:cubicBezTo>
                  <a:cubicBezTo>
                    <a:pt x="138659" y="42863"/>
                    <a:pt x="141288" y="40265"/>
                    <a:pt x="141288" y="36368"/>
                  </a:cubicBezTo>
                  <a:cubicBezTo>
                    <a:pt x="141288" y="32472"/>
                    <a:pt x="138659" y="28575"/>
                    <a:pt x="134715" y="28575"/>
                  </a:cubicBezTo>
                  <a:cubicBezTo>
                    <a:pt x="134715" y="28575"/>
                    <a:pt x="134715" y="28575"/>
                    <a:pt x="63723" y="28575"/>
                  </a:cubicBezTo>
                  <a:close/>
                  <a:moveTo>
                    <a:pt x="35719" y="0"/>
                  </a:moveTo>
                  <a:cubicBezTo>
                    <a:pt x="35719" y="0"/>
                    <a:pt x="35719" y="0"/>
                    <a:pt x="162719" y="0"/>
                  </a:cubicBezTo>
                  <a:cubicBezTo>
                    <a:pt x="182563" y="0"/>
                    <a:pt x="198438" y="15850"/>
                    <a:pt x="198438" y="35663"/>
                  </a:cubicBezTo>
                  <a:cubicBezTo>
                    <a:pt x="198438" y="35663"/>
                    <a:pt x="198438" y="35663"/>
                    <a:pt x="198438" y="302475"/>
                  </a:cubicBezTo>
                  <a:cubicBezTo>
                    <a:pt x="198438" y="322288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5719" y="338138"/>
                  </a:cubicBezTo>
                  <a:cubicBezTo>
                    <a:pt x="15875" y="338138"/>
                    <a:pt x="0" y="322288"/>
                    <a:pt x="0" y="302475"/>
                  </a:cubicBezTo>
                  <a:cubicBezTo>
                    <a:pt x="0" y="302475"/>
                    <a:pt x="0" y="302475"/>
                    <a:pt x="0" y="35663"/>
                  </a:cubicBezTo>
                  <a:cubicBezTo>
                    <a:pt x="0" y="15850"/>
                    <a:pt x="15875" y="0"/>
                    <a:pt x="357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íṥļíḍé"/>
            <p:cNvSpPr/>
            <p:nvPr/>
          </p:nvSpPr>
          <p:spPr bwMode="auto">
            <a:xfrm>
              <a:off x="2323666" y="3819356"/>
              <a:ext cx="415466" cy="707954"/>
            </a:xfrm>
            <a:custGeom>
              <a:avLst/>
              <a:gdLst>
                <a:gd name="connsiteX0" fmla="*/ 99219 w 198438"/>
                <a:gd name="connsiteY0" fmla="*/ 288925 h 338138"/>
                <a:gd name="connsiteX1" fmla="*/ 84137 w 198438"/>
                <a:gd name="connsiteY1" fmla="*/ 302419 h 338138"/>
                <a:gd name="connsiteX2" fmla="*/ 99219 w 198438"/>
                <a:gd name="connsiteY2" fmla="*/ 315913 h 338138"/>
                <a:gd name="connsiteX3" fmla="*/ 114301 w 198438"/>
                <a:gd name="connsiteY3" fmla="*/ 302419 h 338138"/>
                <a:gd name="connsiteX4" fmla="*/ 99219 w 198438"/>
                <a:gd name="connsiteY4" fmla="*/ 288925 h 338138"/>
                <a:gd name="connsiteX5" fmla="*/ 14287 w 198438"/>
                <a:gd name="connsiteY5" fmla="*/ 69850 h 338138"/>
                <a:gd name="connsiteX6" fmla="*/ 14287 w 198438"/>
                <a:gd name="connsiteY6" fmla="*/ 268288 h 338138"/>
                <a:gd name="connsiteX7" fmla="*/ 184150 w 198438"/>
                <a:gd name="connsiteY7" fmla="*/ 268288 h 338138"/>
                <a:gd name="connsiteX8" fmla="*/ 184150 w 198438"/>
                <a:gd name="connsiteY8" fmla="*/ 69850 h 338138"/>
                <a:gd name="connsiteX9" fmla="*/ 63723 w 198438"/>
                <a:gd name="connsiteY9" fmla="*/ 28575 h 338138"/>
                <a:gd name="connsiteX10" fmla="*/ 57150 w 198438"/>
                <a:gd name="connsiteY10" fmla="*/ 36368 h 338138"/>
                <a:gd name="connsiteX11" fmla="*/ 63723 w 198438"/>
                <a:gd name="connsiteY11" fmla="*/ 42863 h 338138"/>
                <a:gd name="connsiteX12" fmla="*/ 134715 w 198438"/>
                <a:gd name="connsiteY12" fmla="*/ 42863 h 338138"/>
                <a:gd name="connsiteX13" fmla="*/ 141288 w 198438"/>
                <a:gd name="connsiteY13" fmla="*/ 36368 h 338138"/>
                <a:gd name="connsiteX14" fmla="*/ 134715 w 198438"/>
                <a:gd name="connsiteY14" fmla="*/ 28575 h 338138"/>
                <a:gd name="connsiteX15" fmla="*/ 63723 w 198438"/>
                <a:gd name="connsiteY15" fmla="*/ 28575 h 338138"/>
                <a:gd name="connsiteX16" fmla="*/ 35719 w 198438"/>
                <a:gd name="connsiteY16" fmla="*/ 0 h 338138"/>
                <a:gd name="connsiteX17" fmla="*/ 162719 w 198438"/>
                <a:gd name="connsiteY17" fmla="*/ 0 h 338138"/>
                <a:gd name="connsiteX18" fmla="*/ 198438 w 198438"/>
                <a:gd name="connsiteY18" fmla="*/ 35663 h 338138"/>
                <a:gd name="connsiteX19" fmla="*/ 198438 w 198438"/>
                <a:gd name="connsiteY19" fmla="*/ 302475 h 338138"/>
                <a:gd name="connsiteX20" fmla="*/ 162719 w 198438"/>
                <a:gd name="connsiteY20" fmla="*/ 338138 h 338138"/>
                <a:gd name="connsiteX21" fmla="*/ 35719 w 198438"/>
                <a:gd name="connsiteY21" fmla="*/ 338138 h 338138"/>
                <a:gd name="connsiteX22" fmla="*/ 0 w 198438"/>
                <a:gd name="connsiteY22" fmla="*/ 302475 h 338138"/>
                <a:gd name="connsiteX23" fmla="*/ 0 w 198438"/>
                <a:gd name="connsiteY23" fmla="*/ 35663 h 338138"/>
                <a:gd name="connsiteX24" fmla="*/ 35719 w 198438"/>
                <a:gd name="connsiteY2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8438" h="338138">
                  <a:moveTo>
                    <a:pt x="99219" y="288925"/>
                  </a:moveTo>
                  <a:cubicBezTo>
                    <a:pt x="90889" y="288925"/>
                    <a:pt x="84137" y="294966"/>
                    <a:pt x="84137" y="302419"/>
                  </a:cubicBezTo>
                  <a:cubicBezTo>
                    <a:pt x="84137" y="309872"/>
                    <a:pt x="90889" y="315913"/>
                    <a:pt x="99219" y="315913"/>
                  </a:cubicBezTo>
                  <a:cubicBezTo>
                    <a:pt x="107549" y="315913"/>
                    <a:pt x="114301" y="309872"/>
                    <a:pt x="114301" y="302419"/>
                  </a:cubicBezTo>
                  <a:cubicBezTo>
                    <a:pt x="114301" y="294966"/>
                    <a:pt x="107549" y="288925"/>
                    <a:pt x="99219" y="288925"/>
                  </a:cubicBezTo>
                  <a:close/>
                  <a:moveTo>
                    <a:pt x="14287" y="69850"/>
                  </a:moveTo>
                  <a:lnTo>
                    <a:pt x="14287" y="268288"/>
                  </a:lnTo>
                  <a:lnTo>
                    <a:pt x="184150" y="268288"/>
                  </a:lnTo>
                  <a:lnTo>
                    <a:pt x="184150" y="69850"/>
                  </a:lnTo>
                  <a:close/>
                  <a:moveTo>
                    <a:pt x="63723" y="28575"/>
                  </a:moveTo>
                  <a:cubicBezTo>
                    <a:pt x="59779" y="28575"/>
                    <a:pt x="57150" y="32472"/>
                    <a:pt x="57150" y="36368"/>
                  </a:cubicBezTo>
                  <a:cubicBezTo>
                    <a:pt x="57150" y="40265"/>
                    <a:pt x="59779" y="42863"/>
                    <a:pt x="63723" y="42863"/>
                  </a:cubicBezTo>
                  <a:cubicBezTo>
                    <a:pt x="63723" y="42863"/>
                    <a:pt x="63723" y="42863"/>
                    <a:pt x="134715" y="42863"/>
                  </a:cubicBezTo>
                  <a:cubicBezTo>
                    <a:pt x="138659" y="42863"/>
                    <a:pt x="141288" y="40265"/>
                    <a:pt x="141288" y="36368"/>
                  </a:cubicBezTo>
                  <a:cubicBezTo>
                    <a:pt x="141288" y="32472"/>
                    <a:pt x="138659" y="28575"/>
                    <a:pt x="134715" y="28575"/>
                  </a:cubicBezTo>
                  <a:cubicBezTo>
                    <a:pt x="134715" y="28575"/>
                    <a:pt x="134715" y="28575"/>
                    <a:pt x="63723" y="28575"/>
                  </a:cubicBezTo>
                  <a:close/>
                  <a:moveTo>
                    <a:pt x="35719" y="0"/>
                  </a:moveTo>
                  <a:cubicBezTo>
                    <a:pt x="35719" y="0"/>
                    <a:pt x="35719" y="0"/>
                    <a:pt x="162719" y="0"/>
                  </a:cubicBezTo>
                  <a:cubicBezTo>
                    <a:pt x="182563" y="0"/>
                    <a:pt x="198438" y="15850"/>
                    <a:pt x="198438" y="35663"/>
                  </a:cubicBezTo>
                  <a:cubicBezTo>
                    <a:pt x="198438" y="35663"/>
                    <a:pt x="198438" y="35663"/>
                    <a:pt x="198438" y="302475"/>
                  </a:cubicBezTo>
                  <a:cubicBezTo>
                    <a:pt x="198438" y="322288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5719" y="338138"/>
                  </a:cubicBezTo>
                  <a:cubicBezTo>
                    <a:pt x="15875" y="338138"/>
                    <a:pt x="0" y="322288"/>
                    <a:pt x="0" y="302475"/>
                  </a:cubicBezTo>
                  <a:cubicBezTo>
                    <a:pt x="0" y="302475"/>
                    <a:pt x="0" y="302475"/>
                    <a:pt x="0" y="35663"/>
                  </a:cubicBezTo>
                  <a:cubicBezTo>
                    <a:pt x="0" y="15850"/>
                    <a:pt x="15875" y="0"/>
                    <a:pt x="357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ïsliḋê"/>
            <p:cNvSpPr/>
            <p:nvPr/>
          </p:nvSpPr>
          <p:spPr bwMode="auto">
            <a:xfrm>
              <a:off x="7063349" y="3803357"/>
              <a:ext cx="434244" cy="739951"/>
            </a:xfrm>
            <a:custGeom>
              <a:avLst/>
              <a:gdLst>
                <a:gd name="connsiteX0" fmla="*/ 99219 w 198438"/>
                <a:gd name="connsiteY0" fmla="*/ 288925 h 338138"/>
                <a:gd name="connsiteX1" fmla="*/ 84137 w 198438"/>
                <a:gd name="connsiteY1" fmla="*/ 302419 h 338138"/>
                <a:gd name="connsiteX2" fmla="*/ 99219 w 198438"/>
                <a:gd name="connsiteY2" fmla="*/ 315913 h 338138"/>
                <a:gd name="connsiteX3" fmla="*/ 114301 w 198438"/>
                <a:gd name="connsiteY3" fmla="*/ 302419 h 338138"/>
                <a:gd name="connsiteX4" fmla="*/ 99219 w 198438"/>
                <a:gd name="connsiteY4" fmla="*/ 288925 h 338138"/>
                <a:gd name="connsiteX5" fmla="*/ 14287 w 198438"/>
                <a:gd name="connsiteY5" fmla="*/ 69850 h 338138"/>
                <a:gd name="connsiteX6" fmla="*/ 14287 w 198438"/>
                <a:gd name="connsiteY6" fmla="*/ 268288 h 338138"/>
                <a:gd name="connsiteX7" fmla="*/ 184150 w 198438"/>
                <a:gd name="connsiteY7" fmla="*/ 268288 h 338138"/>
                <a:gd name="connsiteX8" fmla="*/ 184150 w 198438"/>
                <a:gd name="connsiteY8" fmla="*/ 69850 h 338138"/>
                <a:gd name="connsiteX9" fmla="*/ 63723 w 198438"/>
                <a:gd name="connsiteY9" fmla="*/ 28575 h 338138"/>
                <a:gd name="connsiteX10" fmla="*/ 57150 w 198438"/>
                <a:gd name="connsiteY10" fmla="*/ 36368 h 338138"/>
                <a:gd name="connsiteX11" fmla="*/ 63723 w 198438"/>
                <a:gd name="connsiteY11" fmla="*/ 42863 h 338138"/>
                <a:gd name="connsiteX12" fmla="*/ 134715 w 198438"/>
                <a:gd name="connsiteY12" fmla="*/ 42863 h 338138"/>
                <a:gd name="connsiteX13" fmla="*/ 141288 w 198438"/>
                <a:gd name="connsiteY13" fmla="*/ 36368 h 338138"/>
                <a:gd name="connsiteX14" fmla="*/ 134715 w 198438"/>
                <a:gd name="connsiteY14" fmla="*/ 28575 h 338138"/>
                <a:gd name="connsiteX15" fmla="*/ 63723 w 198438"/>
                <a:gd name="connsiteY15" fmla="*/ 28575 h 338138"/>
                <a:gd name="connsiteX16" fmla="*/ 35719 w 198438"/>
                <a:gd name="connsiteY16" fmla="*/ 0 h 338138"/>
                <a:gd name="connsiteX17" fmla="*/ 162719 w 198438"/>
                <a:gd name="connsiteY17" fmla="*/ 0 h 338138"/>
                <a:gd name="connsiteX18" fmla="*/ 198438 w 198438"/>
                <a:gd name="connsiteY18" fmla="*/ 35663 h 338138"/>
                <a:gd name="connsiteX19" fmla="*/ 198438 w 198438"/>
                <a:gd name="connsiteY19" fmla="*/ 302475 h 338138"/>
                <a:gd name="connsiteX20" fmla="*/ 162719 w 198438"/>
                <a:gd name="connsiteY20" fmla="*/ 338138 h 338138"/>
                <a:gd name="connsiteX21" fmla="*/ 35719 w 198438"/>
                <a:gd name="connsiteY21" fmla="*/ 338138 h 338138"/>
                <a:gd name="connsiteX22" fmla="*/ 0 w 198438"/>
                <a:gd name="connsiteY22" fmla="*/ 302475 h 338138"/>
                <a:gd name="connsiteX23" fmla="*/ 0 w 198438"/>
                <a:gd name="connsiteY23" fmla="*/ 35663 h 338138"/>
                <a:gd name="connsiteX24" fmla="*/ 35719 w 198438"/>
                <a:gd name="connsiteY2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8438" h="338138">
                  <a:moveTo>
                    <a:pt x="99219" y="288925"/>
                  </a:moveTo>
                  <a:cubicBezTo>
                    <a:pt x="90889" y="288925"/>
                    <a:pt x="84137" y="294966"/>
                    <a:pt x="84137" y="302419"/>
                  </a:cubicBezTo>
                  <a:cubicBezTo>
                    <a:pt x="84137" y="309872"/>
                    <a:pt x="90889" y="315913"/>
                    <a:pt x="99219" y="315913"/>
                  </a:cubicBezTo>
                  <a:cubicBezTo>
                    <a:pt x="107549" y="315913"/>
                    <a:pt x="114301" y="309872"/>
                    <a:pt x="114301" y="302419"/>
                  </a:cubicBezTo>
                  <a:cubicBezTo>
                    <a:pt x="114301" y="294966"/>
                    <a:pt x="107549" y="288925"/>
                    <a:pt x="99219" y="288925"/>
                  </a:cubicBezTo>
                  <a:close/>
                  <a:moveTo>
                    <a:pt x="14287" y="69850"/>
                  </a:moveTo>
                  <a:lnTo>
                    <a:pt x="14287" y="268288"/>
                  </a:lnTo>
                  <a:lnTo>
                    <a:pt x="184150" y="268288"/>
                  </a:lnTo>
                  <a:lnTo>
                    <a:pt x="184150" y="69850"/>
                  </a:lnTo>
                  <a:close/>
                  <a:moveTo>
                    <a:pt x="63723" y="28575"/>
                  </a:moveTo>
                  <a:cubicBezTo>
                    <a:pt x="59779" y="28575"/>
                    <a:pt x="57150" y="32472"/>
                    <a:pt x="57150" y="36368"/>
                  </a:cubicBezTo>
                  <a:cubicBezTo>
                    <a:pt x="57150" y="40265"/>
                    <a:pt x="59779" y="42863"/>
                    <a:pt x="63723" y="42863"/>
                  </a:cubicBezTo>
                  <a:cubicBezTo>
                    <a:pt x="63723" y="42863"/>
                    <a:pt x="63723" y="42863"/>
                    <a:pt x="134715" y="42863"/>
                  </a:cubicBezTo>
                  <a:cubicBezTo>
                    <a:pt x="138659" y="42863"/>
                    <a:pt x="141288" y="40265"/>
                    <a:pt x="141288" y="36368"/>
                  </a:cubicBezTo>
                  <a:cubicBezTo>
                    <a:pt x="141288" y="32472"/>
                    <a:pt x="138659" y="28575"/>
                    <a:pt x="134715" y="28575"/>
                  </a:cubicBezTo>
                  <a:cubicBezTo>
                    <a:pt x="134715" y="28575"/>
                    <a:pt x="134715" y="28575"/>
                    <a:pt x="63723" y="28575"/>
                  </a:cubicBezTo>
                  <a:close/>
                  <a:moveTo>
                    <a:pt x="35719" y="0"/>
                  </a:moveTo>
                  <a:cubicBezTo>
                    <a:pt x="35719" y="0"/>
                    <a:pt x="35719" y="0"/>
                    <a:pt x="162719" y="0"/>
                  </a:cubicBezTo>
                  <a:cubicBezTo>
                    <a:pt x="182563" y="0"/>
                    <a:pt x="198438" y="15850"/>
                    <a:pt x="198438" y="35663"/>
                  </a:cubicBezTo>
                  <a:cubicBezTo>
                    <a:pt x="198438" y="35663"/>
                    <a:pt x="198438" y="35663"/>
                    <a:pt x="198438" y="302475"/>
                  </a:cubicBezTo>
                  <a:cubicBezTo>
                    <a:pt x="198438" y="322288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5719" y="338138"/>
                  </a:cubicBezTo>
                  <a:cubicBezTo>
                    <a:pt x="15875" y="338138"/>
                    <a:pt x="0" y="322288"/>
                    <a:pt x="0" y="302475"/>
                  </a:cubicBezTo>
                  <a:cubicBezTo>
                    <a:pt x="0" y="302475"/>
                    <a:pt x="0" y="302475"/>
                    <a:pt x="0" y="35663"/>
                  </a:cubicBezTo>
                  <a:cubicBezTo>
                    <a:pt x="0" y="15850"/>
                    <a:pt x="15875" y="0"/>
                    <a:pt x="3571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íš1íḋè"/>
            <p:cNvSpPr/>
            <p:nvPr/>
          </p:nvSpPr>
          <p:spPr bwMode="auto">
            <a:xfrm>
              <a:off x="4695429" y="2357253"/>
              <a:ext cx="419451" cy="714744"/>
            </a:xfrm>
            <a:custGeom>
              <a:avLst/>
              <a:gdLst>
                <a:gd name="connsiteX0" fmla="*/ 99219 w 198438"/>
                <a:gd name="connsiteY0" fmla="*/ 288925 h 338138"/>
                <a:gd name="connsiteX1" fmla="*/ 84137 w 198438"/>
                <a:gd name="connsiteY1" fmla="*/ 302419 h 338138"/>
                <a:gd name="connsiteX2" fmla="*/ 99219 w 198438"/>
                <a:gd name="connsiteY2" fmla="*/ 315913 h 338138"/>
                <a:gd name="connsiteX3" fmla="*/ 114301 w 198438"/>
                <a:gd name="connsiteY3" fmla="*/ 302419 h 338138"/>
                <a:gd name="connsiteX4" fmla="*/ 99219 w 198438"/>
                <a:gd name="connsiteY4" fmla="*/ 288925 h 338138"/>
                <a:gd name="connsiteX5" fmla="*/ 14287 w 198438"/>
                <a:gd name="connsiteY5" fmla="*/ 69850 h 338138"/>
                <a:gd name="connsiteX6" fmla="*/ 14287 w 198438"/>
                <a:gd name="connsiteY6" fmla="*/ 268288 h 338138"/>
                <a:gd name="connsiteX7" fmla="*/ 184150 w 198438"/>
                <a:gd name="connsiteY7" fmla="*/ 268288 h 338138"/>
                <a:gd name="connsiteX8" fmla="*/ 184150 w 198438"/>
                <a:gd name="connsiteY8" fmla="*/ 69850 h 338138"/>
                <a:gd name="connsiteX9" fmla="*/ 63723 w 198438"/>
                <a:gd name="connsiteY9" fmla="*/ 28575 h 338138"/>
                <a:gd name="connsiteX10" fmla="*/ 57150 w 198438"/>
                <a:gd name="connsiteY10" fmla="*/ 36368 h 338138"/>
                <a:gd name="connsiteX11" fmla="*/ 63723 w 198438"/>
                <a:gd name="connsiteY11" fmla="*/ 42863 h 338138"/>
                <a:gd name="connsiteX12" fmla="*/ 134715 w 198438"/>
                <a:gd name="connsiteY12" fmla="*/ 42863 h 338138"/>
                <a:gd name="connsiteX13" fmla="*/ 141288 w 198438"/>
                <a:gd name="connsiteY13" fmla="*/ 36368 h 338138"/>
                <a:gd name="connsiteX14" fmla="*/ 134715 w 198438"/>
                <a:gd name="connsiteY14" fmla="*/ 28575 h 338138"/>
                <a:gd name="connsiteX15" fmla="*/ 63723 w 198438"/>
                <a:gd name="connsiteY15" fmla="*/ 28575 h 338138"/>
                <a:gd name="connsiteX16" fmla="*/ 35719 w 198438"/>
                <a:gd name="connsiteY16" fmla="*/ 0 h 338138"/>
                <a:gd name="connsiteX17" fmla="*/ 162719 w 198438"/>
                <a:gd name="connsiteY17" fmla="*/ 0 h 338138"/>
                <a:gd name="connsiteX18" fmla="*/ 198438 w 198438"/>
                <a:gd name="connsiteY18" fmla="*/ 35663 h 338138"/>
                <a:gd name="connsiteX19" fmla="*/ 198438 w 198438"/>
                <a:gd name="connsiteY19" fmla="*/ 302475 h 338138"/>
                <a:gd name="connsiteX20" fmla="*/ 162719 w 198438"/>
                <a:gd name="connsiteY20" fmla="*/ 338138 h 338138"/>
                <a:gd name="connsiteX21" fmla="*/ 35719 w 198438"/>
                <a:gd name="connsiteY21" fmla="*/ 338138 h 338138"/>
                <a:gd name="connsiteX22" fmla="*/ 0 w 198438"/>
                <a:gd name="connsiteY22" fmla="*/ 302475 h 338138"/>
                <a:gd name="connsiteX23" fmla="*/ 0 w 198438"/>
                <a:gd name="connsiteY23" fmla="*/ 35663 h 338138"/>
                <a:gd name="connsiteX24" fmla="*/ 35719 w 198438"/>
                <a:gd name="connsiteY2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8438" h="338138">
                  <a:moveTo>
                    <a:pt x="99219" y="288925"/>
                  </a:moveTo>
                  <a:cubicBezTo>
                    <a:pt x="90889" y="288925"/>
                    <a:pt x="84137" y="294966"/>
                    <a:pt x="84137" y="302419"/>
                  </a:cubicBezTo>
                  <a:cubicBezTo>
                    <a:pt x="84137" y="309872"/>
                    <a:pt x="90889" y="315913"/>
                    <a:pt x="99219" y="315913"/>
                  </a:cubicBezTo>
                  <a:cubicBezTo>
                    <a:pt x="107549" y="315913"/>
                    <a:pt x="114301" y="309872"/>
                    <a:pt x="114301" y="302419"/>
                  </a:cubicBezTo>
                  <a:cubicBezTo>
                    <a:pt x="114301" y="294966"/>
                    <a:pt x="107549" y="288925"/>
                    <a:pt x="99219" y="288925"/>
                  </a:cubicBezTo>
                  <a:close/>
                  <a:moveTo>
                    <a:pt x="14287" y="69850"/>
                  </a:moveTo>
                  <a:lnTo>
                    <a:pt x="14287" y="268288"/>
                  </a:lnTo>
                  <a:lnTo>
                    <a:pt x="184150" y="268288"/>
                  </a:lnTo>
                  <a:lnTo>
                    <a:pt x="184150" y="69850"/>
                  </a:lnTo>
                  <a:close/>
                  <a:moveTo>
                    <a:pt x="63723" y="28575"/>
                  </a:moveTo>
                  <a:cubicBezTo>
                    <a:pt x="59779" y="28575"/>
                    <a:pt x="57150" y="32472"/>
                    <a:pt x="57150" y="36368"/>
                  </a:cubicBezTo>
                  <a:cubicBezTo>
                    <a:pt x="57150" y="40265"/>
                    <a:pt x="59779" y="42863"/>
                    <a:pt x="63723" y="42863"/>
                  </a:cubicBezTo>
                  <a:cubicBezTo>
                    <a:pt x="63723" y="42863"/>
                    <a:pt x="63723" y="42863"/>
                    <a:pt x="134715" y="42863"/>
                  </a:cubicBezTo>
                  <a:cubicBezTo>
                    <a:pt x="138659" y="42863"/>
                    <a:pt x="141288" y="40265"/>
                    <a:pt x="141288" y="36368"/>
                  </a:cubicBezTo>
                  <a:cubicBezTo>
                    <a:pt x="141288" y="32472"/>
                    <a:pt x="138659" y="28575"/>
                    <a:pt x="134715" y="28575"/>
                  </a:cubicBezTo>
                  <a:cubicBezTo>
                    <a:pt x="134715" y="28575"/>
                    <a:pt x="134715" y="28575"/>
                    <a:pt x="63723" y="28575"/>
                  </a:cubicBezTo>
                  <a:close/>
                  <a:moveTo>
                    <a:pt x="35719" y="0"/>
                  </a:moveTo>
                  <a:cubicBezTo>
                    <a:pt x="35719" y="0"/>
                    <a:pt x="35719" y="0"/>
                    <a:pt x="162719" y="0"/>
                  </a:cubicBezTo>
                  <a:cubicBezTo>
                    <a:pt x="182563" y="0"/>
                    <a:pt x="198438" y="15850"/>
                    <a:pt x="198438" y="35663"/>
                  </a:cubicBezTo>
                  <a:cubicBezTo>
                    <a:pt x="198438" y="35663"/>
                    <a:pt x="198438" y="35663"/>
                    <a:pt x="198438" y="302475"/>
                  </a:cubicBezTo>
                  <a:cubicBezTo>
                    <a:pt x="198438" y="322288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5719" y="338138"/>
                  </a:cubicBezTo>
                  <a:cubicBezTo>
                    <a:pt x="15875" y="338138"/>
                    <a:pt x="0" y="322288"/>
                    <a:pt x="0" y="302475"/>
                  </a:cubicBezTo>
                  <a:cubicBezTo>
                    <a:pt x="0" y="302475"/>
                    <a:pt x="0" y="302475"/>
                    <a:pt x="0" y="35663"/>
                  </a:cubicBezTo>
                  <a:cubicBezTo>
                    <a:pt x="0" y="15850"/>
                    <a:pt x="15875" y="0"/>
                    <a:pt x="357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1" name="íšḻîḋè"/>
            <p:cNvGrpSpPr/>
            <p:nvPr/>
          </p:nvGrpSpPr>
          <p:grpSpPr>
            <a:xfrm>
              <a:off x="3554203" y="4268244"/>
              <a:ext cx="6891915" cy="955137"/>
              <a:chOff x="1467192" y="5180920"/>
              <a:chExt cx="6891915" cy="955137"/>
            </a:xfrm>
          </p:grpSpPr>
          <p:sp>
            <p:nvSpPr>
              <p:cNvPr id="28" name="ïSļïḑè"/>
              <p:cNvSpPr txBox="1"/>
              <p:nvPr/>
            </p:nvSpPr>
            <p:spPr>
              <a:xfrm>
                <a:off x="6338132" y="5509411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29" name="îṡļîḓê"/>
              <p:cNvSpPr/>
              <p:nvPr/>
            </p:nvSpPr>
            <p:spPr>
              <a:xfrm>
                <a:off x="6338131" y="5180920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b="1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îṡlíḋè"/>
              <p:cNvSpPr txBox="1"/>
              <p:nvPr/>
            </p:nvSpPr>
            <p:spPr>
              <a:xfrm>
                <a:off x="1467193" y="5509411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31" name="iŝḷíḑê"/>
              <p:cNvSpPr/>
              <p:nvPr/>
            </p:nvSpPr>
            <p:spPr>
              <a:xfrm>
                <a:off x="1467192" y="5180920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b="1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íś1iḍê"/>
            <p:cNvGrpSpPr/>
            <p:nvPr/>
          </p:nvGrpSpPr>
          <p:grpSpPr>
            <a:xfrm>
              <a:off x="6564369" y="1679590"/>
              <a:ext cx="2020976" cy="955137"/>
              <a:chOff x="8792902" y="806351"/>
              <a:chExt cx="2020976" cy="955137"/>
            </a:xfrm>
          </p:grpSpPr>
          <p:sp>
            <p:nvSpPr>
              <p:cNvPr id="26" name="îṡ1iḓe"/>
              <p:cNvSpPr txBox="1"/>
              <p:nvPr/>
            </p:nvSpPr>
            <p:spPr>
              <a:xfrm>
                <a:off x="8792903" y="1134842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27" name="ïṧḷíḑê"/>
              <p:cNvSpPr/>
              <p:nvPr/>
            </p:nvSpPr>
            <p:spPr>
              <a:xfrm>
                <a:off x="8792902" y="806351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6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b="1">
                  <a:solidFill>
                    <a:schemeClr val="accent6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íšļíḓe"/>
            <p:cNvGrpSpPr/>
            <p:nvPr/>
          </p:nvGrpSpPr>
          <p:grpSpPr>
            <a:xfrm>
              <a:off x="1693430" y="1679590"/>
              <a:ext cx="2020976" cy="955137"/>
              <a:chOff x="3921963" y="806351"/>
              <a:chExt cx="2020976" cy="955137"/>
            </a:xfrm>
          </p:grpSpPr>
          <p:sp>
            <p:nvSpPr>
              <p:cNvPr id="24" name="íṩḻíḓe"/>
              <p:cNvSpPr txBox="1"/>
              <p:nvPr/>
            </p:nvSpPr>
            <p:spPr>
              <a:xfrm>
                <a:off x="3921964" y="1134842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25" name="iśľíḍê"/>
              <p:cNvSpPr/>
              <p:nvPr/>
            </p:nvSpPr>
            <p:spPr>
              <a:xfrm>
                <a:off x="3921963" y="806351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b="1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墙壁, 建筑物, 地面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  <a:endParaRPr lang="zh-CN" altLang="en-US" sz="2500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46749">
            <a:off x="106349" y="-93403"/>
            <a:ext cx="1462841" cy="149860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53251" flipH="1">
            <a:off x="10622810" y="-93403"/>
            <a:ext cx="1462841" cy="1498609"/>
          </a:xfrm>
          <a:prstGeom prst="rect">
            <a:avLst/>
          </a:prstGeom>
        </p:spPr>
      </p:pic>
      <p:grpSp>
        <p:nvGrpSpPr>
          <p:cNvPr id="9" name="1279d972-b8d1-4d15-bfb8-8f7281bdde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2320046" y="1192870"/>
            <a:ext cx="7505509" cy="4923817"/>
            <a:chOff x="2320046" y="1192870"/>
            <a:chExt cx="7505509" cy="4923817"/>
          </a:xfrm>
        </p:grpSpPr>
        <p:grpSp>
          <p:nvGrpSpPr>
            <p:cNvPr id="10" name="ïṡľïḓe"/>
            <p:cNvGrpSpPr/>
            <p:nvPr/>
          </p:nvGrpSpPr>
          <p:grpSpPr>
            <a:xfrm rot="2640000">
              <a:off x="3596787" y="3331046"/>
              <a:ext cx="524700" cy="665577"/>
              <a:chOff x="4082243" y="2257857"/>
              <a:chExt cx="397973" cy="504825"/>
            </a:xfrm>
          </p:grpSpPr>
          <p:sp>
            <p:nvSpPr>
              <p:cNvPr id="74" name="îṣlïďè"/>
              <p:cNvSpPr/>
              <p:nvPr/>
            </p:nvSpPr>
            <p:spPr bwMode="auto">
              <a:xfrm>
                <a:off x="4082243" y="2257857"/>
                <a:ext cx="397973" cy="504825"/>
              </a:xfrm>
              <a:custGeom>
                <a:avLst/>
                <a:gdLst/>
                <a:ahLst/>
                <a:cxnLst>
                  <a:cxn ang="0">
                    <a:pos x="253" y="2"/>
                  </a:cxn>
                  <a:cxn ang="0">
                    <a:pos x="0" y="0"/>
                  </a:cxn>
                  <a:cxn ang="0">
                    <a:pos x="2" y="351"/>
                  </a:cxn>
                  <a:cxn ang="0">
                    <a:pos x="246" y="351"/>
                  </a:cxn>
                  <a:cxn ang="0">
                    <a:pos x="253" y="2"/>
                  </a:cxn>
                </a:cxnLst>
                <a:rect l="0" t="0" r="r" b="b"/>
                <a:pathLst>
                  <a:path w="253" h="356">
                    <a:moveTo>
                      <a:pt x="253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7" y="106"/>
                      <a:pt x="87" y="248"/>
                      <a:pt x="2" y="351"/>
                    </a:cubicBezTo>
                    <a:cubicBezTo>
                      <a:pt x="246" y="356"/>
                      <a:pt x="246" y="351"/>
                      <a:pt x="246" y="351"/>
                    </a:cubicBezTo>
                    <a:cubicBezTo>
                      <a:pt x="161" y="244"/>
                      <a:pt x="164" y="106"/>
                      <a:pt x="253" y="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75" name="Straight Connector 37"/>
              <p:cNvCxnSpPr/>
              <p:nvPr/>
            </p:nvCxnSpPr>
            <p:spPr>
              <a:xfrm rot="5400000" flipH="1" flipV="1">
                <a:off x="4128829" y="2509475"/>
                <a:ext cx="304800" cy="1588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íṥľîḍê"/>
            <p:cNvSpPr/>
            <p:nvPr/>
          </p:nvSpPr>
          <p:spPr bwMode="auto">
            <a:xfrm>
              <a:off x="2643440" y="3552335"/>
              <a:ext cx="1306038" cy="1306037"/>
            </a:xfrm>
            <a:prstGeom prst="diamond">
              <a:avLst/>
            </a:prstGeom>
            <a:solidFill>
              <a:schemeClr val="accent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2" name="íslíḑè"/>
            <p:cNvGrpSpPr/>
            <p:nvPr/>
          </p:nvGrpSpPr>
          <p:grpSpPr>
            <a:xfrm rot="8040000">
              <a:off x="4693296" y="3325949"/>
              <a:ext cx="524700" cy="665577"/>
              <a:chOff x="4082243" y="2257857"/>
              <a:chExt cx="397973" cy="504825"/>
            </a:xfrm>
          </p:grpSpPr>
          <p:sp>
            <p:nvSpPr>
              <p:cNvPr id="72" name="iṩḻîḑè"/>
              <p:cNvSpPr/>
              <p:nvPr/>
            </p:nvSpPr>
            <p:spPr bwMode="auto">
              <a:xfrm>
                <a:off x="4082243" y="2257857"/>
                <a:ext cx="397973" cy="504825"/>
              </a:xfrm>
              <a:custGeom>
                <a:avLst/>
                <a:gdLst/>
                <a:ahLst/>
                <a:cxnLst>
                  <a:cxn ang="0">
                    <a:pos x="253" y="2"/>
                  </a:cxn>
                  <a:cxn ang="0">
                    <a:pos x="0" y="0"/>
                  </a:cxn>
                  <a:cxn ang="0">
                    <a:pos x="2" y="351"/>
                  </a:cxn>
                  <a:cxn ang="0">
                    <a:pos x="246" y="351"/>
                  </a:cxn>
                  <a:cxn ang="0">
                    <a:pos x="253" y="2"/>
                  </a:cxn>
                </a:cxnLst>
                <a:rect l="0" t="0" r="r" b="b"/>
                <a:pathLst>
                  <a:path w="253" h="356">
                    <a:moveTo>
                      <a:pt x="253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7" y="106"/>
                      <a:pt x="87" y="248"/>
                      <a:pt x="2" y="351"/>
                    </a:cubicBezTo>
                    <a:cubicBezTo>
                      <a:pt x="246" y="356"/>
                      <a:pt x="246" y="351"/>
                      <a:pt x="246" y="351"/>
                    </a:cubicBezTo>
                    <a:cubicBezTo>
                      <a:pt x="161" y="244"/>
                      <a:pt x="164" y="106"/>
                      <a:pt x="253" y="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73" name="Straight Connector 41"/>
              <p:cNvCxnSpPr/>
              <p:nvPr/>
            </p:nvCxnSpPr>
            <p:spPr>
              <a:xfrm rot="5400000" flipH="1" flipV="1">
                <a:off x="4128829" y="2509475"/>
                <a:ext cx="304800" cy="1588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îṧliḍê"/>
            <p:cNvSpPr/>
            <p:nvPr/>
          </p:nvSpPr>
          <p:spPr bwMode="auto">
            <a:xfrm rot="5400000">
              <a:off x="3761107" y="2443041"/>
              <a:ext cx="1306037" cy="1306038"/>
            </a:xfrm>
            <a:prstGeom prst="diamond">
              <a:avLst/>
            </a:prstGeom>
            <a:solidFill>
              <a:schemeClr val="accent2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" name="ïśḷiḓê"/>
            <p:cNvGrpSpPr/>
            <p:nvPr/>
          </p:nvGrpSpPr>
          <p:grpSpPr>
            <a:xfrm rot="2640000">
              <a:off x="5835847" y="3331047"/>
              <a:ext cx="524700" cy="665577"/>
              <a:chOff x="4082243" y="2257857"/>
              <a:chExt cx="397973" cy="504825"/>
            </a:xfrm>
          </p:grpSpPr>
          <p:sp>
            <p:nvSpPr>
              <p:cNvPr id="70" name="iśḻïdê"/>
              <p:cNvSpPr/>
              <p:nvPr/>
            </p:nvSpPr>
            <p:spPr bwMode="auto">
              <a:xfrm>
                <a:off x="4082243" y="2257857"/>
                <a:ext cx="397973" cy="504825"/>
              </a:xfrm>
              <a:custGeom>
                <a:avLst/>
                <a:gdLst/>
                <a:ahLst/>
                <a:cxnLst>
                  <a:cxn ang="0">
                    <a:pos x="253" y="2"/>
                  </a:cxn>
                  <a:cxn ang="0">
                    <a:pos x="0" y="0"/>
                  </a:cxn>
                  <a:cxn ang="0">
                    <a:pos x="2" y="351"/>
                  </a:cxn>
                  <a:cxn ang="0">
                    <a:pos x="246" y="351"/>
                  </a:cxn>
                  <a:cxn ang="0">
                    <a:pos x="253" y="2"/>
                  </a:cxn>
                </a:cxnLst>
                <a:rect l="0" t="0" r="r" b="b"/>
                <a:pathLst>
                  <a:path w="253" h="356">
                    <a:moveTo>
                      <a:pt x="253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7" y="106"/>
                      <a:pt x="87" y="248"/>
                      <a:pt x="2" y="351"/>
                    </a:cubicBezTo>
                    <a:cubicBezTo>
                      <a:pt x="246" y="356"/>
                      <a:pt x="246" y="351"/>
                      <a:pt x="246" y="351"/>
                    </a:cubicBezTo>
                    <a:cubicBezTo>
                      <a:pt x="161" y="244"/>
                      <a:pt x="164" y="106"/>
                      <a:pt x="253" y="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71" name="Straight Connector 45"/>
              <p:cNvCxnSpPr/>
              <p:nvPr/>
            </p:nvCxnSpPr>
            <p:spPr>
              <a:xfrm rot="5400000" flipH="1" flipV="1">
                <a:off x="4128829" y="2509475"/>
                <a:ext cx="304800" cy="1588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íŝļïḓè"/>
            <p:cNvSpPr/>
            <p:nvPr/>
          </p:nvSpPr>
          <p:spPr bwMode="auto">
            <a:xfrm>
              <a:off x="4882501" y="3552336"/>
              <a:ext cx="1306038" cy="1306037"/>
            </a:xfrm>
            <a:prstGeom prst="diamond">
              <a:avLst/>
            </a:prstGeom>
            <a:solidFill>
              <a:schemeClr val="accent3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6" name="íşlîḓé"/>
            <p:cNvGrpSpPr/>
            <p:nvPr/>
          </p:nvGrpSpPr>
          <p:grpSpPr>
            <a:xfrm rot="8040000">
              <a:off x="6932356" y="3325950"/>
              <a:ext cx="524700" cy="665577"/>
              <a:chOff x="4082243" y="2257857"/>
              <a:chExt cx="397973" cy="504825"/>
            </a:xfrm>
          </p:grpSpPr>
          <p:sp>
            <p:nvSpPr>
              <p:cNvPr id="68" name="îṩ1îḋê"/>
              <p:cNvSpPr/>
              <p:nvPr/>
            </p:nvSpPr>
            <p:spPr bwMode="auto">
              <a:xfrm>
                <a:off x="4082243" y="2257857"/>
                <a:ext cx="397973" cy="504825"/>
              </a:xfrm>
              <a:custGeom>
                <a:avLst/>
                <a:gdLst/>
                <a:ahLst/>
                <a:cxnLst>
                  <a:cxn ang="0">
                    <a:pos x="253" y="2"/>
                  </a:cxn>
                  <a:cxn ang="0">
                    <a:pos x="0" y="0"/>
                  </a:cxn>
                  <a:cxn ang="0">
                    <a:pos x="2" y="351"/>
                  </a:cxn>
                  <a:cxn ang="0">
                    <a:pos x="246" y="351"/>
                  </a:cxn>
                  <a:cxn ang="0">
                    <a:pos x="253" y="2"/>
                  </a:cxn>
                </a:cxnLst>
                <a:rect l="0" t="0" r="r" b="b"/>
                <a:pathLst>
                  <a:path w="253" h="356">
                    <a:moveTo>
                      <a:pt x="253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7" y="106"/>
                      <a:pt x="87" y="248"/>
                      <a:pt x="2" y="351"/>
                    </a:cubicBezTo>
                    <a:cubicBezTo>
                      <a:pt x="246" y="356"/>
                      <a:pt x="246" y="351"/>
                      <a:pt x="246" y="351"/>
                    </a:cubicBezTo>
                    <a:cubicBezTo>
                      <a:pt x="161" y="244"/>
                      <a:pt x="164" y="106"/>
                      <a:pt x="253" y="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69" name="Straight Connector 49"/>
              <p:cNvCxnSpPr/>
              <p:nvPr/>
            </p:nvCxnSpPr>
            <p:spPr>
              <a:xfrm rot="5400000" flipH="1" flipV="1">
                <a:off x="4128829" y="2509475"/>
                <a:ext cx="304800" cy="1588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ïṧḻiďe"/>
            <p:cNvSpPr/>
            <p:nvPr/>
          </p:nvSpPr>
          <p:spPr bwMode="auto">
            <a:xfrm rot="5400000">
              <a:off x="6000168" y="2443042"/>
              <a:ext cx="1306037" cy="1306038"/>
            </a:xfrm>
            <a:prstGeom prst="diamond">
              <a:avLst/>
            </a:prstGeom>
            <a:solidFill>
              <a:schemeClr val="accent4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8" name="íŝḷîḑe"/>
            <p:cNvGrpSpPr/>
            <p:nvPr/>
          </p:nvGrpSpPr>
          <p:grpSpPr>
            <a:xfrm rot="2640000">
              <a:off x="8071639" y="3331047"/>
              <a:ext cx="524700" cy="665577"/>
              <a:chOff x="4082243" y="2257857"/>
              <a:chExt cx="397973" cy="504825"/>
            </a:xfrm>
          </p:grpSpPr>
          <p:sp>
            <p:nvSpPr>
              <p:cNvPr id="66" name="ïŝliḓe"/>
              <p:cNvSpPr/>
              <p:nvPr/>
            </p:nvSpPr>
            <p:spPr bwMode="auto">
              <a:xfrm>
                <a:off x="4082243" y="2257857"/>
                <a:ext cx="397973" cy="504825"/>
              </a:xfrm>
              <a:custGeom>
                <a:avLst/>
                <a:gdLst/>
                <a:ahLst/>
                <a:cxnLst>
                  <a:cxn ang="0">
                    <a:pos x="253" y="2"/>
                  </a:cxn>
                  <a:cxn ang="0">
                    <a:pos x="0" y="0"/>
                  </a:cxn>
                  <a:cxn ang="0">
                    <a:pos x="2" y="351"/>
                  </a:cxn>
                  <a:cxn ang="0">
                    <a:pos x="246" y="351"/>
                  </a:cxn>
                  <a:cxn ang="0">
                    <a:pos x="253" y="2"/>
                  </a:cxn>
                </a:cxnLst>
                <a:rect l="0" t="0" r="r" b="b"/>
                <a:pathLst>
                  <a:path w="253" h="356">
                    <a:moveTo>
                      <a:pt x="253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7" y="106"/>
                      <a:pt x="87" y="248"/>
                      <a:pt x="2" y="351"/>
                    </a:cubicBezTo>
                    <a:cubicBezTo>
                      <a:pt x="246" y="356"/>
                      <a:pt x="246" y="351"/>
                      <a:pt x="246" y="351"/>
                    </a:cubicBezTo>
                    <a:cubicBezTo>
                      <a:pt x="161" y="244"/>
                      <a:pt x="164" y="106"/>
                      <a:pt x="253" y="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67" name="Straight Connector 53"/>
              <p:cNvCxnSpPr/>
              <p:nvPr/>
            </p:nvCxnSpPr>
            <p:spPr>
              <a:xfrm rot="5400000" flipH="1" flipV="1">
                <a:off x="4128829" y="2509475"/>
                <a:ext cx="304800" cy="1588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îṡlíḑé"/>
            <p:cNvSpPr/>
            <p:nvPr/>
          </p:nvSpPr>
          <p:spPr bwMode="auto">
            <a:xfrm>
              <a:off x="7118293" y="3552336"/>
              <a:ext cx="1306038" cy="1306037"/>
            </a:xfrm>
            <a:prstGeom prst="diamond">
              <a:avLst/>
            </a:prstGeom>
            <a:solidFill>
              <a:schemeClr val="accent5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íṥľíḋé"/>
            <p:cNvSpPr/>
            <p:nvPr/>
          </p:nvSpPr>
          <p:spPr bwMode="auto">
            <a:xfrm rot="5400000">
              <a:off x="8235960" y="2443042"/>
              <a:ext cx="1306037" cy="1306038"/>
            </a:xfrm>
            <a:prstGeom prst="diamond">
              <a:avLst/>
            </a:prstGeom>
            <a:solidFill>
              <a:schemeClr val="accent6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1" name="iŝ1íḓe"/>
            <p:cNvGrpSpPr/>
            <p:nvPr/>
          </p:nvGrpSpPr>
          <p:grpSpPr>
            <a:xfrm>
              <a:off x="3060746" y="3922889"/>
              <a:ext cx="471428" cy="564899"/>
              <a:chOff x="3735388" y="3473450"/>
              <a:chExt cx="184150" cy="220663"/>
            </a:xfrm>
            <a:solidFill>
              <a:schemeClr val="bg1"/>
            </a:solidFill>
          </p:grpSpPr>
          <p:sp>
            <p:nvSpPr>
              <p:cNvPr id="64" name="íṩļíde"/>
              <p:cNvSpPr/>
              <p:nvPr/>
            </p:nvSpPr>
            <p:spPr bwMode="auto">
              <a:xfrm>
                <a:off x="3773488" y="3473450"/>
                <a:ext cx="104775" cy="104775"/>
              </a:xfrm>
              <a:custGeom>
                <a:avLst/>
                <a:gdLst/>
                <a:ahLst/>
                <a:cxnLst>
                  <a:cxn ang="0">
                    <a:pos x="21" y="41"/>
                  </a:cxn>
                  <a:cxn ang="0">
                    <a:pos x="41" y="21"/>
                  </a:cxn>
                  <a:cxn ang="0">
                    <a:pos x="21" y="0"/>
                  </a:cxn>
                  <a:cxn ang="0">
                    <a:pos x="0" y="21"/>
                  </a:cxn>
                  <a:cxn ang="0">
                    <a:pos x="21" y="41"/>
                  </a:cxn>
                  <a:cxn ang="0">
                    <a:pos x="21" y="6"/>
                  </a:cxn>
                  <a:cxn ang="0">
                    <a:pos x="36" y="21"/>
                  </a:cxn>
                  <a:cxn ang="0">
                    <a:pos x="21" y="36"/>
                  </a:cxn>
                  <a:cxn ang="0">
                    <a:pos x="6" y="21"/>
                  </a:cxn>
                  <a:cxn ang="0">
                    <a:pos x="21" y="6"/>
                  </a:cxn>
                </a:cxnLst>
                <a:rect l="0" t="0" r="r" b="b"/>
                <a:pathLst>
                  <a:path w="41" h="41">
                    <a:moveTo>
                      <a:pt x="21" y="41"/>
                    </a:moveTo>
                    <a:cubicBezTo>
                      <a:pt x="32" y="41"/>
                      <a:pt x="41" y="32"/>
                      <a:pt x="41" y="21"/>
                    </a:cubicBezTo>
                    <a:cubicBezTo>
                      <a:pt x="41" y="9"/>
                      <a:pt x="32" y="0"/>
                      <a:pt x="21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32"/>
                      <a:pt x="10" y="41"/>
                      <a:pt x="21" y="41"/>
                    </a:cubicBezTo>
                    <a:close/>
                    <a:moveTo>
                      <a:pt x="21" y="6"/>
                    </a:moveTo>
                    <a:cubicBezTo>
                      <a:pt x="29" y="6"/>
                      <a:pt x="36" y="12"/>
                      <a:pt x="36" y="21"/>
                    </a:cubicBezTo>
                    <a:cubicBezTo>
                      <a:pt x="36" y="29"/>
                      <a:pt x="29" y="36"/>
                      <a:pt x="21" y="36"/>
                    </a:cubicBezTo>
                    <a:cubicBezTo>
                      <a:pt x="12" y="36"/>
                      <a:pt x="6" y="29"/>
                      <a:pt x="6" y="21"/>
                    </a:cubicBezTo>
                    <a:cubicBezTo>
                      <a:pt x="6" y="12"/>
                      <a:pt x="12" y="6"/>
                      <a:pt x="21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íşľíḋé"/>
              <p:cNvSpPr/>
              <p:nvPr/>
            </p:nvSpPr>
            <p:spPr bwMode="auto">
              <a:xfrm>
                <a:off x="3735388" y="3586163"/>
                <a:ext cx="184150" cy="107950"/>
              </a:xfrm>
              <a:custGeom>
                <a:avLst/>
                <a:gdLst/>
                <a:ahLst/>
                <a:cxnLst>
                  <a:cxn ang="0">
                    <a:pos x="71" y="19"/>
                  </a:cxn>
                  <a:cxn ang="0">
                    <a:pos x="48" y="0"/>
                  </a:cxn>
                  <a:cxn ang="0">
                    <a:pos x="45" y="1"/>
                  </a:cxn>
                  <a:cxn ang="0">
                    <a:pos x="36" y="12"/>
                  </a:cxn>
                  <a:cxn ang="0">
                    <a:pos x="27" y="1"/>
                  </a:cxn>
                  <a:cxn ang="0">
                    <a:pos x="24" y="0"/>
                  </a:cxn>
                  <a:cxn ang="0">
                    <a:pos x="0" y="19"/>
                  </a:cxn>
                  <a:cxn ang="0">
                    <a:pos x="0" y="21"/>
                  </a:cxn>
                  <a:cxn ang="0">
                    <a:pos x="36" y="42"/>
                  </a:cxn>
                  <a:cxn ang="0">
                    <a:pos x="71" y="21"/>
                  </a:cxn>
                  <a:cxn ang="0">
                    <a:pos x="71" y="19"/>
                  </a:cxn>
                  <a:cxn ang="0">
                    <a:pos x="49" y="6"/>
                  </a:cxn>
                  <a:cxn ang="0">
                    <a:pos x="53" y="8"/>
                  </a:cxn>
                  <a:cxn ang="0">
                    <a:pos x="44" y="20"/>
                  </a:cxn>
                  <a:cxn ang="0">
                    <a:pos x="42" y="18"/>
                  </a:cxn>
                  <a:cxn ang="0">
                    <a:pos x="39" y="16"/>
                  </a:cxn>
                  <a:cxn ang="0">
                    <a:pos x="49" y="6"/>
                  </a:cxn>
                  <a:cxn ang="0">
                    <a:pos x="32" y="16"/>
                  </a:cxn>
                  <a:cxn ang="0">
                    <a:pos x="29" y="18"/>
                  </a:cxn>
                  <a:cxn ang="0">
                    <a:pos x="28" y="20"/>
                  </a:cxn>
                  <a:cxn ang="0">
                    <a:pos x="19" y="8"/>
                  </a:cxn>
                  <a:cxn ang="0">
                    <a:pos x="23" y="6"/>
                  </a:cxn>
                  <a:cxn ang="0">
                    <a:pos x="32" y="16"/>
                  </a:cxn>
                  <a:cxn ang="0">
                    <a:pos x="38" y="36"/>
                  </a:cxn>
                  <a:cxn ang="0">
                    <a:pos x="38" y="24"/>
                  </a:cxn>
                  <a:cxn ang="0">
                    <a:pos x="36" y="23"/>
                  </a:cxn>
                  <a:cxn ang="0">
                    <a:pos x="34" y="24"/>
                  </a:cxn>
                  <a:cxn ang="0">
                    <a:pos x="34" y="36"/>
                  </a:cxn>
                  <a:cxn ang="0">
                    <a:pos x="6" y="20"/>
                  </a:cxn>
                  <a:cxn ang="0">
                    <a:pos x="16" y="10"/>
                  </a:cxn>
                  <a:cxn ang="0">
                    <a:pos x="27" y="23"/>
                  </a:cxn>
                  <a:cxn ang="0">
                    <a:pos x="29" y="23"/>
                  </a:cxn>
                  <a:cxn ang="0">
                    <a:pos x="32" y="21"/>
                  </a:cxn>
                  <a:cxn ang="0">
                    <a:pos x="36" y="18"/>
                  </a:cxn>
                  <a:cxn ang="0">
                    <a:pos x="40" y="21"/>
                  </a:cxn>
                  <a:cxn ang="0">
                    <a:pos x="43" y="23"/>
                  </a:cxn>
                  <a:cxn ang="0">
                    <a:pos x="44" y="24"/>
                  </a:cxn>
                  <a:cxn ang="0">
                    <a:pos x="45" y="23"/>
                  </a:cxn>
                  <a:cxn ang="0">
                    <a:pos x="56" y="10"/>
                  </a:cxn>
                  <a:cxn ang="0">
                    <a:pos x="66" y="20"/>
                  </a:cxn>
                  <a:cxn ang="0">
                    <a:pos x="38" y="36"/>
                  </a:cxn>
                </a:cxnLst>
                <a:rect l="0" t="0" r="r" b="b"/>
                <a:pathLst>
                  <a:path w="72" h="42">
                    <a:moveTo>
                      <a:pt x="71" y="19"/>
                    </a:moveTo>
                    <a:cubicBezTo>
                      <a:pt x="66" y="10"/>
                      <a:pt x="58" y="3"/>
                      <a:pt x="48" y="0"/>
                    </a:cubicBezTo>
                    <a:cubicBezTo>
                      <a:pt x="47" y="0"/>
                      <a:pt x="46" y="0"/>
                      <a:pt x="45" y="1"/>
                    </a:cubicBezTo>
                    <a:cubicBezTo>
                      <a:pt x="43" y="6"/>
                      <a:pt x="40" y="9"/>
                      <a:pt x="36" y="12"/>
                    </a:cubicBezTo>
                    <a:cubicBezTo>
                      <a:pt x="32" y="9"/>
                      <a:pt x="29" y="6"/>
                      <a:pt x="27" y="1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4" y="3"/>
                      <a:pt x="6" y="10"/>
                      <a:pt x="0" y="19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8" y="34"/>
                      <a:pt x="21" y="42"/>
                      <a:pt x="36" y="42"/>
                    </a:cubicBezTo>
                    <a:cubicBezTo>
                      <a:pt x="50" y="42"/>
                      <a:pt x="64" y="34"/>
                      <a:pt x="71" y="21"/>
                    </a:cubicBezTo>
                    <a:cubicBezTo>
                      <a:pt x="72" y="20"/>
                      <a:pt x="72" y="19"/>
                      <a:pt x="71" y="19"/>
                    </a:cubicBezTo>
                    <a:close/>
                    <a:moveTo>
                      <a:pt x="49" y="6"/>
                    </a:moveTo>
                    <a:cubicBezTo>
                      <a:pt x="50" y="6"/>
                      <a:pt x="52" y="7"/>
                      <a:pt x="53" y="8"/>
                    </a:cubicBezTo>
                    <a:cubicBezTo>
                      <a:pt x="51" y="12"/>
                      <a:pt x="48" y="16"/>
                      <a:pt x="44" y="20"/>
                    </a:cubicBezTo>
                    <a:cubicBezTo>
                      <a:pt x="43" y="19"/>
                      <a:pt x="43" y="19"/>
                      <a:pt x="42" y="18"/>
                    </a:cubicBezTo>
                    <a:cubicBezTo>
                      <a:pt x="41" y="18"/>
                      <a:pt x="40" y="17"/>
                      <a:pt x="39" y="16"/>
                    </a:cubicBezTo>
                    <a:cubicBezTo>
                      <a:pt x="43" y="13"/>
                      <a:pt x="46" y="10"/>
                      <a:pt x="49" y="6"/>
                    </a:cubicBezTo>
                    <a:close/>
                    <a:moveTo>
                      <a:pt x="32" y="16"/>
                    </a:moveTo>
                    <a:cubicBezTo>
                      <a:pt x="31" y="17"/>
                      <a:pt x="30" y="18"/>
                      <a:pt x="29" y="18"/>
                    </a:cubicBezTo>
                    <a:cubicBezTo>
                      <a:pt x="29" y="19"/>
                      <a:pt x="28" y="19"/>
                      <a:pt x="28" y="20"/>
                    </a:cubicBezTo>
                    <a:cubicBezTo>
                      <a:pt x="24" y="16"/>
                      <a:pt x="21" y="12"/>
                      <a:pt x="19" y="8"/>
                    </a:cubicBezTo>
                    <a:cubicBezTo>
                      <a:pt x="20" y="7"/>
                      <a:pt x="22" y="6"/>
                      <a:pt x="23" y="6"/>
                    </a:cubicBezTo>
                    <a:cubicBezTo>
                      <a:pt x="25" y="10"/>
                      <a:pt x="29" y="13"/>
                      <a:pt x="32" y="16"/>
                    </a:cubicBezTo>
                    <a:close/>
                    <a:moveTo>
                      <a:pt x="38" y="36"/>
                    </a:move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3"/>
                      <a:pt x="37" y="23"/>
                      <a:pt x="36" y="23"/>
                    </a:cubicBezTo>
                    <a:cubicBezTo>
                      <a:pt x="35" y="23"/>
                      <a:pt x="34" y="23"/>
                      <a:pt x="34" y="24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23" y="36"/>
                      <a:pt x="12" y="30"/>
                      <a:pt x="6" y="20"/>
                    </a:cubicBezTo>
                    <a:cubicBezTo>
                      <a:pt x="8" y="16"/>
                      <a:pt x="12" y="12"/>
                      <a:pt x="16" y="10"/>
                    </a:cubicBezTo>
                    <a:cubicBezTo>
                      <a:pt x="18" y="14"/>
                      <a:pt x="22" y="19"/>
                      <a:pt x="27" y="23"/>
                    </a:cubicBezTo>
                    <a:cubicBezTo>
                      <a:pt x="27" y="24"/>
                      <a:pt x="28" y="24"/>
                      <a:pt x="29" y="23"/>
                    </a:cubicBezTo>
                    <a:cubicBezTo>
                      <a:pt x="30" y="23"/>
                      <a:pt x="31" y="22"/>
                      <a:pt x="32" y="21"/>
                    </a:cubicBezTo>
                    <a:cubicBezTo>
                      <a:pt x="33" y="20"/>
                      <a:pt x="34" y="19"/>
                      <a:pt x="36" y="18"/>
                    </a:cubicBezTo>
                    <a:cubicBezTo>
                      <a:pt x="37" y="19"/>
                      <a:pt x="39" y="20"/>
                      <a:pt x="40" y="21"/>
                    </a:cubicBezTo>
                    <a:cubicBezTo>
                      <a:pt x="41" y="22"/>
                      <a:pt x="42" y="23"/>
                      <a:pt x="43" y="23"/>
                    </a:cubicBezTo>
                    <a:cubicBezTo>
                      <a:pt x="43" y="24"/>
                      <a:pt x="43" y="24"/>
                      <a:pt x="44" y="24"/>
                    </a:cubicBezTo>
                    <a:cubicBezTo>
                      <a:pt x="44" y="24"/>
                      <a:pt x="45" y="24"/>
                      <a:pt x="45" y="23"/>
                    </a:cubicBezTo>
                    <a:cubicBezTo>
                      <a:pt x="50" y="19"/>
                      <a:pt x="53" y="14"/>
                      <a:pt x="56" y="10"/>
                    </a:cubicBezTo>
                    <a:cubicBezTo>
                      <a:pt x="60" y="12"/>
                      <a:pt x="63" y="16"/>
                      <a:pt x="66" y="20"/>
                    </a:cubicBezTo>
                    <a:cubicBezTo>
                      <a:pt x="60" y="30"/>
                      <a:pt x="49" y="36"/>
                      <a:pt x="38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ïṣļîḍe"/>
            <p:cNvGrpSpPr/>
            <p:nvPr/>
          </p:nvGrpSpPr>
          <p:grpSpPr>
            <a:xfrm>
              <a:off x="4227119" y="2911952"/>
              <a:ext cx="374316" cy="368214"/>
              <a:chOff x="4797425" y="4017963"/>
              <a:chExt cx="195263" cy="192088"/>
            </a:xfrm>
            <a:solidFill>
              <a:schemeClr val="bg1"/>
            </a:solidFill>
          </p:grpSpPr>
          <p:sp>
            <p:nvSpPr>
              <p:cNvPr id="59" name="isľïďè"/>
              <p:cNvSpPr/>
              <p:nvPr/>
            </p:nvSpPr>
            <p:spPr bwMode="auto">
              <a:xfrm>
                <a:off x="4833938" y="4017963"/>
                <a:ext cx="7938" cy="95250"/>
              </a:xfrm>
              <a:custGeom>
                <a:avLst/>
                <a:gdLst/>
                <a:ahLst/>
                <a:cxnLst>
                  <a:cxn ang="0">
                    <a:pos x="1" y="37"/>
                  </a:cxn>
                  <a:cxn ang="0">
                    <a:pos x="3" y="35"/>
                  </a:cxn>
                  <a:cxn ang="0">
                    <a:pos x="3" y="1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35"/>
                  </a:cxn>
                  <a:cxn ang="0">
                    <a:pos x="1" y="37"/>
                  </a:cxn>
                </a:cxnLst>
                <a:rect l="0" t="0" r="r" b="b"/>
                <a:pathLst>
                  <a:path w="3" h="37">
                    <a:moveTo>
                      <a:pt x="1" y="37"/>
                    </a:moveTo>
                    <a:cubicBezTo>
                      <a:pt x="2" y="37"/>
                      <a:pt x="3" y="36"/>
                      <a:pt x="3" y="35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0" y="37"/>
                      <a:pt x="1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îs1îdè"/>
              <p:cNvSpPr/>
              <p:nvPr/>
            </p:nvSpPr>
            <p:spPr bwMode="auto">
              <a:xfrm>
                <a:off x="4860925" y="4017963"/>
                <a:ext cx="11113" cy="58738"/>
              </a:xfrm>
              <a:custGeom>
                <a:avLst/>
                <a:gdLst/>
                <a:ahLst/>
                <a:cxnLst>
                  <a:cxn ang="0">
                    <a:pos x="2" y="23"/>
                  </a:cxn>
                  <a:cxn ang="0">
                    <a:pos x="4" y="21"/>
                  </a:cxn>
                  <a:cxn ang="0">
                    <a:pos x="4" y="1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0" y="21"/>
                  </a:cxn>
                  <a:cxn ang="0">
                    <a:pos x="2" y="23"/>
                  </a:cxn>
                </a:cxnLst>
                <a:rect l="0" t="0" r="r" b="b"/>
                <a:pathLst>
                  <a:path w="4" h="23">
                    <a:moveTo>
                      <a:pt x="2" y="23"/>
                    </a:moveTo>
                    <a:cubicBezTo>
                      <a:pt x="3" y="23"/>
                      <a:pt x="4" y="22"/>
                      <a:pt x="4" y="2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i$ḷíḍê"/>
              <p:cNvSpPr/>
              <p:nvPr/>
            </p:nvSpPr>
            <p:spPr bwMode="auto">
              <a:xfrm>
                <a:off x="4892675" y="4017963"/>
                <a:ext cx="7938" cy="76200"/>
              </a:xfrm>
              <a:custGeom>
                <a:avLst/>
                <a:gdLst/>
                <a:ahLst/>
                <a:cxnLst>
                  <a:cxn ang="0">
                    <a:pos x="2" y="30"/>
                  </a:cxn>
                  <a:cxn ang="0">
                    <a:pos x="3" y="28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0" y="28"/>
                  </a:cxn>
                  <a:cxn ang="0">
                    <a:pos x="2" y="30"/>
                  </a:cxn>
                </a:cxnLst>
                <a:rect l="0" t="0" r="r" b="b"/>
                <a:pathLst>
                  <a:path w="3" h="30">
                    <a:moveTo>
                      <a:pt x="2" y="30"/>
                    </a:moveTo>
                    <a:cubicBezTo>
                      <a:pt x="3" y="30"/>
                      <a:pt x="3" y="29"/>
                      <a:pt x="3" y="28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1" y="30"/>
                      <a:pt x="2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íṩļiḑè"/>
              <p:cNvSpPr/>
              <p:nvPr/>
            </p:nvSpPr>
            <p:spPr bwMode="auto">
              <a:xfrm>
                <a:off x="4922838" y="4017963"/>
                <a:ext cx="7938" cy="38100"/>
              </a:xfrm>
              <a:custGeom>
                <a:avLst/>
                <a:gdLst/>
                <a:ahLst/>
                <a:cxnLst>
                  <a:cxn ang="0">
                    <a:pos x="2" y="15"/>
                  </a:cxn>
                  <a:cxn ang="0">
                    <a:pos x="3" y="14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0" y="14"/>
                  </a:cxn>
                  <a:cxn ang="0">
                    <a:pos x="2" y="15"/>
                  </a:cxn>
                </a:cxnLst>
                <a:rect l="0" t="0" r="r" b="b"/>
                <a:pathLst>
                  <a:path w="3" h="15">
                    <a:moveTo>
                      <a:pt x="2" y="15"/>
                    </a:moveTo>
                    <a:cubicBezTo>
                      <a:pt x="2" y="15"/>
                      <a:pt x="3" y="15"/>
                      <a:pt x="3" y="1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5"/>
                      <a:pt x="2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íṩļiďé"/>
              <p:cNvSpPr/>
              <p:nvPr/>
            </p:nvSpPr>
            <p:spPr bwMode="auto">
              <a:xfrm>
                <a:off x="4797425" y="4017963"/>
                <a:ext cx="195263" cy="192088"/>
              </a:xfrm>
              <a:custGeom>
                <a:avLst/>
                <a:gdLst/>
                <a:ahLst/>
                <a:cxnLst>
                  <a:cxn ang="0">
                    <a:pos x="73" y="23"/>
                  </a:cxn>
                  <a:cxn ang="0">
                    <a:pos x="64" y="70"/>
                  </a:cxn>
                  <a:cxn ang="0">
                    <a:pos x="62" y="32"/>
                  </a:cxn>
                  <a:cxn ang="0">
                    <a:pos x="61" y="70"/>
                  </a:cxn>
                  <a:cxn ang="0">
                    <a:pos x="52" y="51"/>
                  </a:cxn>
                  <a:cxn ang="0">
                    <a:pos x="49" y="51"/>
                  </a:cxn>
                  <a:cxn ang="0">
                    <a:pos x="40" y="70"/>
                  </a:cxn>
                  <a:cxn ang="0">
                    <a:pos x="39" y="57"/>
                  </a:cxn>
                  <a:cxn ang="0">
                    <a:pos x="37" y="70"/>
                  </a:cxn>
                  <a:cxn ang="0">
                    <a:pos x="29" y="56"/>
                  </a:cxn>
                  <a:cxn ang="0">
                    <a:pos x="25" y="56"/>
                  </a:cxn>
                  <a:cxn ang="0">
                    <a:pos x="17" y="70"/>
                  </a:cxn>
                  <a:cxn ang="0">
                    <a:pos x="15" y="67"/>
                  </a:cxn>
                  <a:cxn ang="0">
                    <a:pos x="14" y="70"/>
                  </a:cxn>
                  <a:cxn ang="0">
                    <a:pos x="28" y="39"/>
                  </a:cxn>
                  <a:cxn ang="0">
                    <a:pos x="43" y="46"/>
                  </a:cxn>
                  <a:cxn ang="0">
                    <a:pos x="71" y="14"/>
                  </a:cxn>
                  <a:cxn ang="0">
                    <a:pos x="74" y="16"/>
                  </a:cxn>
                  <a:cxn ang="0">
                    <a:pos x="73" y="2"/>
                  </a:cxn>
                  <a:cxn ang="0">
                    <a:pos x="71" y="0"/>
                  </a:cxn>
                  <a:cxn ang="0">
                    <a:pos x="58" y="5"/>
                  </a:cxn>
                  <a:cxn ang="0">
                    <a:pos x="66" y="6"/>
                  </a:cxn>
                  <a:cxn ang="0">
                    <a:pos x="28" y="34"/>
                  </a:cxn>
                  <a:cxn ang="0">
                    <a:pos x="5" y="65"/>
                  </a:cxn>
                  <a:cxn ang="0">
                    <a:pos x="2" y="0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0" y="73"/>
                  </a:cxn>
                  <a:cxn ang="0">
                    <a:pos x="0" y="73"/>
                  </a:cxn>
                  <a:cxn ang="0">
                    <a:pos x="0" y="74"/>
                  </a:cxn>
                  <a:cxn ang="0">
                    <a:pos x="1" y="74"/>
                  </a:cxn>
                  <a:cxn ang="0">
                    <a:pos x="1" y="74"/>
                  </a:cxn>
                  <a:cxn ang="0">
                    <a:pos x="1" y="74"/>
                  </a:cxn>
                  <a:cxn ang="0">
                    <a:pos x="1" y="75"/>
                  </a:cxn>
                  <a:cxn ang="0">
                    <a:pos x="2" y="75"/>
                  </a:cxn>
                  <a:cxn ang="0">
                    <a:pos x="2" y="75"/>
                  </a:cxn>
                  <a:cxn ang="0">
                    <a:pos x="73" y="75"/>
                  </a:cxn>
                  <a:cxn ang="0">
                    <a:pos x="76" y="72"/>
                  </a:cxn>
                  <a:cxn ang="0">
                    <a:pos x="74" y="22"/>
                  </a:cxn>
                </a:cxnLst>
                <a:rect l="0" t="0" r="r" b="b"/>
                <a:pathLst>
                  <a:path w="76" h="75">
                    <a:moveTo>
                      <a:pt x="74" y="22"/>
                    </a:moveTo>
                    <a:cubicBezTo>
                      <a:pt x="73" y="22"/>
                      <a:pt x="73" y="22"/>
                      <a:pt x="73" y="23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4" y="33"/>
                      <a:pt x="63" y="32"/>
                      <a:pt x="62" y="32"/>
                    </a:cubicBezTo>
                    <a:cubicBezTo>
                      <a:pt x="62" y="32"/>
                      <a:pt x="61" y="33"/>
                      <a:pt x="61" y="34"/>
                    </a:cubicBezTo>
                    <a:cubicBezTo>
                      <a:pt x="61" y="70"/>
                      <a:pt x="61" y="70"/>
                      <a:pt x="61" y="70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2" y="50"/>
                      <a:pt x="51" y="49"/>
                      <a:pt x="51" y="49"/>
                    </a:cubicBezTo>
                    <a:cubicBezTo>
                      <a:pt x="50" y="49"/>
                      <a:pt x="49" y="50"/>
                      <a:pt x="49" y="51"/>
                    </a:cubicBezTo>
                    <a:cubicBezTo>
                      <a:pt x="49" y="70"/>
                      <a:pt x="49" y="70"/>
                      <a:pt x="49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0" y="57"/>
                      <a:pt x="40" y="57"/>
                      <a:pt x="39" y="57"/>
                    </a:cubicBezTo>
                    <a:cubicBezTo>
                      <a:pt x="38" y="57"/>
                      <a:pt x="37" y="57"/>
                      <a:pt x="37" y="58"/>
                    </a:cubicBezTo>
                    <a:cubicBezTo>
                      <a:pt x="37" y="70"/>
                      <a:pt x="37" y="70"/>
                      <a:pt x="37" y="70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5"/>
                      <a:pt x="28" y="54"/>
                      <a:pt x="27" y="54"/>
                    </a:cubicBezTo>
                    <a:cubicBezTo>
                      <a:pt x="26" y="54"/>
                      <a:pt x="25" y="55"/>
                      <a:pt x="25" y="56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7" y="68"/>
                      <a:pt x="17" y="68"/>
                      <a:pt x="17" y="68"/>
                    </a:cubicBezTo>
                    <a:cubicBezTo>
                      <a:pt x="17" y="68"/>
                      <a:pt x="16" y="67"/>
                      <a:pt x="15" y="67"/>
                    </a:cubicBezTo>
                    <a:cubicBezTo>
                      <a:pt x="14" y="67"/>
                      <a:pt x="14" y="68"/>
                      <a:pt x="14" y="68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7" y="70"/>
                      <a:pt x="7" y="70"/>
                      <a:pt x="7" y="70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40" y="47"/>
                      <a:pt x="40" y="47"/>
                      <a:pt x="40" y="47"/>
                    </a:cubicBezTo>
                    <a:cubicBezTo>
                      <a:pt x="41" y="47"/>
                      <a:pt x="43" y="47"/>
                      <a:pt x="43" y="46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15"/>
                      <a:pt x="72" y="16"/>
                      <a:pt x="73" y="16"/>
                    </a:cubicBezTo>
                    <a:cubicBezTo>
                      <a:pt x="73" y="16"/>
                      <a:pt x="73" y="16"/>
                      <a:pt x="74" y="16"/>
                    </a:cubicBezTo>
                    <a:cubicBezTo>
                      <a:pt x="75" y="15"/>
                      <a:pt x="76" y="14"/>
                      <a:pt x="76" y="13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3" y="1"/>
                      <a:pt x="73" y="1"/>
                      <a:pt x="72" y="1"/>
                    </a:cubicBezTo>
                    <a:cubicBezTo>
                      <a:pt x="72" y="0"/>
                      <a:pt x="71" y="0"/>
                      <a:pt x="71" y="0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58" y="2"/>
                      <a:pt x="58" y="4"/>
                      <a:pt x="58" y="5"/>
                    </a:cubicBezTo>
                    <a:cubicBezTo>
                      <a:pt x="58" y="6"/>
                      <a:pt x="59" y="7"/>
                      <a:pt x="61" y="7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7" y="33"/>
                      <a:pt x="26" y="34"/>
                      <a:pt x="25" y="35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4"/>
                      <a:pt x="1" y="74"/>
                      <a:pt x="1" y="75"/>
                    </a:cubicBezTo>
                    <a:cubicBezTo>
                      <a:pt x="1" y="75"/>
                      <a:pt x="1" y="75"/>
                      <a:pt x="1" y="75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73" y="75"/>
                      <a:pt x="73" y="75"/>
                      <a:pt x="73" y="75"/>
                    </a:cubicBezTo>
                    <a:cubicBezTo>
                      <a:pt x="74" y="75"/>
                      <a:pt x="75" y="74"/>
                      <a:pt x="75" y="74"/>
                    </a:cubicBezTo>
                    <a:cubicBezTo>
                      <a:pt x="76" y="73"/>
                      <a:pt x="76" y="73"/>
                      <a:pt x="76" y="72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6" y="22"/>
                      <a:pt x="75" y="22"/>
                      <a:pt x="74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íṣḷíḓè"/>
            <p:cNvGrpSpPr/>
            <p:nvPr/>
          </p:nvGrpSpPr>
          <p:grpSpPr>
            <a:xfrm>
              <a:off x="5380190" y="3965301"/>
              <a:ext cx="310660" cy="480109"/>
              <a:chOff x="5403850" y="3486150"/>
              <a:chExt cx="139700" cy="215900"/>
            </a:xfrm>
            <a:solidFill>
              <a:schemeClr val="bg1"/>
            </a:solidFill>
          </p:grpSpPr>
          <p:sp>
            <p:nvSpPr>
              <p:cNvPr id="57" name="î$1îḋé"/>
              <p:cNvSpPr/>
              <p:nvPr/>
            </p:nvSpPr>
            <p:spPr bwMode="auto">
              <a:xfrm>
                <a:off x="5438775" y="3522663"/>
                <a:ext cx="69850" cy="155575"/>
              </a:xfrm>
              <a:custGeom>
                <a:avLst/>
                <a:gdLst/>
                <a:ahLst/>
                <a:cxnLst>
                  <a:cxn ang="0">
                    <a:pos x="17" y="44"/>
                  </a:cxn>
                  <a:cxn ang="0">
                    <a:pos x="16" y="47"/>
                  </a:cxn>
                  <a:cxn ang="0">
                    <a:pos x="22" y="57"/>
                  </a:cxn>
                  <a:cxn ang="0">
                    <a:pos x="5" y="57"/>
                  </a:cxn>
                  <a:cxn ang="0">
                    <a:pos x="15" y="40"/>
                  </a:cxn>
                  <a:cxn ang="0">
                    <a:pos x="15" y="39"/>
                  </a:cxn>
                  <a:cxn ang="0">
                    <a:pos x="15" y="39"/>
                  </a:cxn>
                  <a:cxn ang="0">
                    <a:pos x="15" y="16"/>
                  </a:cxn>
                  <a:cxn ang="0">
                    <a:pos x="24" y="2"/>
                  </a:cxn>
                  <a:cxn ang="0">
                    <a:pos x="24" y="1"/>
                  </a:cxn>
                  <a:cxn ang="0">
                    <a:pos x="22" y="0"/>
                  </a:cxn>
                  <a:cxn ang="0">
                    <a:pos x="5" y="0"/>
                  </a:cxn>
                  <a:cxn ang="0">
                    <a:pos x="4" y="1"/>
                  </a:cxn>
                  <a:cxn ang="0">
                    <a:pos x="4" y="2"/>
                  </a:cxn>
                  <a:cxn ang="0">
                    <a:pos x="8" y="10"/>
                  </a:cxn>
                  <a:cxn ang="0">
                    <a:pos x="11" y="11"/>
                  </a:cxn>
                  <a:cxn ang="0">
                    <a:pos x="11" y="9"/>
                  </a:cxn>
                  <a:cxn ang="0">
                    <a:pos x="8" y="3"/>
                  </a:cxn>
                  <a:cxn ang="0">
                    <a:pos x="19" y="3"/>
                  </a:cxn>
                  <a:cxn ang="0">
                    <a:pos x="12" y="15"/>
                  </a:cxn>
                  <a:cxn ang="0">
                    <a:pos x="12" y="15"/>
                  </a:cxn>
                  <a:cxn ang="0">
                    <a:pos x="12" y="15"/>
                  </a:cxn>
                  <a:cxn ang="0">
                    <a:pos x="12" y="15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12" y="39"/>
                  </a:cxn>
                  <a:cxn ang="0">
                    <a:pos x="12" y="39"/>
                  </a:cxn>
                  <a:cxn ang="0">
                    <a:pos x="1" y="58"/>
                  </a:cxn>
                  <a:cxn ang="0">
                    <a:pos x="1" y="60"/>
                  </a:cxn>
                  <a:cxn ang="0">
                    <a:pos x="2" y="61"/>
                  </a:cxn>
                  <a:cxn ang="0">
                    <a:pos x="25" y="61"/>
                  </a:cxn>
                  <a:cxn ang="0">
                    <a:pos x="27" y="60"/>
                  </a:cxn>
                  <a:cxn ang="0">
                    <a:pos x="27" y="58"/>
                  </a:cxn>
                  <a:cxn ang="0">
                    <a:pos x="19" y="45"/>
                  </a:cxn>
                  <a:cxn ang="0">
                    <a:pos x="17" y="44"/>
                  </a:cxn>
                </a:cxnLst>
                <a:rect l="0" t="0" r="r" b="b"/>
                <a:pathLst>
                  <a:path w="27" h="61">
                    <a:moveTo>
                      <a:pt x="17" y="44"/>
                    </a:moveTo>
                    <a:cubicBezTo>
                      <a:pt x="16" y="45"/>
                      <a:pt x="16" y="46"/>
                      <a:pt x="16" y="47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1"/>
                      <a:pt x="24" y="1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1"/>
                    </a:cubicBezTo>
                    <a:cubicBezTo>
                      <a:pt x="3" y="1"/>
                      <a:pt x="3" y="2"/>
                      <a:pt x="4" y="2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1"/>
                      <a:pt x="10" y="12"/>
                      <a:pt x="11" y="11"/>
                    </a:cubicBezTo>
                    <a:cubicBezTo>
                      <a:pt x="12" y="11"/>
                      <a:pt x="12" y="9"/>
                      <a:pt x="11" y="9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0" y="59"/>
                      <a:pt x="0" y="60"/>
                      <a:pt x="1" y="60"/>
                    </a:cubicBezTo>
                    <a:cubicBezTo>
                      <a:pt x="1" y="61"/>
                      <a:pt x="1" y="61"/>
                      <a:pt x="2" y="61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6" y="61"/>
                      <a:pt x="26" y="61"/>
                      <a:pt x="27" y="60"/>
                    </a:cubicBezTo>
                    <a:cubicBezTo>
                      <a:pt x="27" y="60"/>
                      <a:pt x="27" y="59"/>
                      <a:pt x="27" y="58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9" y="44"/>
                      <a:pt x="18" y="44"/>
                      <a:pt x="17" y="4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iśḷiḓe"/>
              <p:cNvSpPr/>
              <p:nvPr/>
            </p:nvSpPr>
            <p:spPr bwMode="auto">
              <a:xfrm>
                <a:off x="5403850" y="3486150"/>
                <a:ext cx="139700" cy="215900"/>
              </a:xfrm>
              <a:custGeom>
                <a:avLst/>
                <a:gdLst/>
                <a:ahLst/>
                <a:cxnLst>
                  <a:cxn ang="0">
                    <a:pos x="43" y="58"/>
                  </a:cxn>
                  <a:cxn ang="0">
                    <a:pos x="38" y="49"/>
                  </a:cxn>
                  <a:cxn ang="0">
                    <a:pos x="38" y="35"/>
                  </a:cxn>
                  <a:cxn ang="0">
                    <a:pos x="43" y="26"/>
                  </a:cxn>
                  <a:cxn ang="0">
                    <a:pos x="54" y="8"/>
                  </a:cxn>
                  <a:cxn ang="0">
                    <a:pos x="55" y="5"/>
                  </a:cxn>
                  <a:cxn ang="0">
                    <a:pos x="49" y="0"/>
                  </a:cxn>
                  <a:cxn ang="0">
                    <a:pos x="49" y="0"/>
                  </a:cxn>
                  <a:cxn ang="0">
                    <a:pos x="39" y="0"/>
                  </a:cxn>
                  <a:cxn ang="0">
                    <a:pos x="28" y="0"/>
                  </a:cxn>
                  <a:cxn ang="0">
                    <a:pos x="6" y="0"/>
                  </a:cxn>
                  <a:cxn ang="0">
                    <a:pos x="1" y="2"/>
                  </a:cxn>
                  <a:cxn ang="0">
                    <a:pos x="1" y="8"/>
                  </a:cxn>
                  <a:cxn ang="0">
                    <a:pos x="12" y="26"/>
                  </a:cxn>
                  <a:cxn ang="0">
                    <a:pos x="17" y="35"/>
                  </a:cxn>
                  <a:cxn ang="0">
                    <a:pos x="17" y="49"/>
                  </a:cxn>
                  <a:cxn ang="0">
                    <a:pos x="12" y="58"/>
                  </a:cxn>
                  <a:cxn ang="0">
                    <a:pos x="1" y="76"/>
                  </a:cxn>
                  <a:cxn ang="0">
                    <a:pos x="1" y="82"/>
                  </a:cxn>
                  <a:cxn ang="0">
                    <a:pos x="6" y="84"/>
                  </a:cxn>
                  <a:cxn ang="0">
                    <a:pos x="16" y="84"/>
                  </a:cxn>
                  <a:cxn ang="0">
                    <a:pos x="28" y="84"/>
                  </a:cxn>
                  <a:cxn ang="0">
                    <a:pos x="49" y="84"/>
                  </a:cxn>
                  <a:cxn ang="0">
                    <a:pos x="54" y="82"/>
                  </a:cxn>
                  <a:cxn ang="0">
                    <a:pos x="54" y="76"/>
                  </a:cxn>
                  <a:cxn ang="0">
                    <a:pos x="43" y="58"/>
                  </a:cxn>
                  <a:cxn ang="0">
                    <a:pos x="28" y="79"/>
                  </a:cxn>
                  <a:cxn ang="0">
                    <a:pos x="16" y="79"/>
                  </a:cxn>
                  <a:cxn ang="0">
                    <a:pos x="6" y="79"/>
                  </a:cxn>
                  <a:cxn ang="0">
                    <a:pos x="17" y="61"/>
                  </a:cxn>
                  <a:cxn ang="0">
                    <a:pos x="23" y="50"/>
                  </a:cxn>
                  <a:cxn ang="0">
                    <a:pos x="23" y="34"/>
                  </a:cxn>
                  <a:cxn ang="0">
                    <a:pos x="17" y="24"/>
                  </a:cxn>
                  <a:cxn ang="0">
                    <a:pos x="6" y="5"/>
                  </a:cxn>
                  <a:cxn ang="0">
                    <a:pos x="28" y="5"/>
                  </a:cxn>
                  <a:cxn ang="0">
                    <a:pos x="39" y="5"/>
                  </a:cxn>
                  <a:cxn ang="0">
                    <a:pos x="49" y="5"/>
                  </a:cxn>
                  <a:cxn ang="0">
                    <a:pos x="38" y="24"/>
                  </a:cxn>
                  <a:cxn ang="0">
                    <a:pos x="33" y="34"/>
                  </a:cxn>
                  <a:cxn ang="0">
                    <a:pos x="33" y="50"/>
                  </a:cxn>
                  <a:cxn ang="0">
                    <a:pos x="38" y="61"/>
                  </a:cxn>
                  <a:cxn ang="0">
                    <a:pos x="49" y="79"/>
                  </a:cxn>
                  <a:cxn ang="0">
                    <a:pos x="28" y="79"/>
                  </a:cxn>
                </a:cxnLst>
                <a:rect l="0" t="0" r="r" b="b"/>
                <a:pathLst>
                  <a:path w="55" h="84">
                    <a:moveTo>
                      <a:pt x="43" y="58"/>
                    </a:moveTo>
                    <a:cubicBezTo>
                      <a:pt x="38" y="49"/>
                      <a:pt x="38" y="49"/>
                      <a:pt x="38" y="49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7"/>
                      <a:pt x="55" y="6"/>
                      <a:pt x="55" y="5"/>
                    </a:cubicBezTo>
                    <a:cubicBezTo>
                      <a:pt x="55" y="2"/>
                      <a:pt x="52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2" y="1"/>
                      <a:pt x="1" y="2"/>
                    </a:cubicBezTo>
                    <a:cubicBezTo>
                      <a:pt x="0" y="4"/>
                      <a:pt x="0" y="6"/>
                      <a:pt x="1" y="8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" y="76"/>
                      <a:pt x="1" y="76"/>
                      <a:pt x="1" y="76"/>
                    </a:cubicBezTo>
                    <a:cubicBezTo>
                      <a:pt x="0" y="78"/>
                      <a:pt x="0" y="80"/>
                      <a:pt x="1" y="82"/>
                    </a:cubicBezTo>
                    <a:cubicBezTo>
                      <a:pt x="2" y="83"/>
                      <a:pt x="4" y="84"/>
                      <a:pt x="6" y="84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51" y="84"/>
                      <a:pt x="53" y="83"/>
                      <a:pt x="54" y="82"/>
                    </a:cubicBezTo>
                    <a:cubicBezTo>
                      <a:pt x="55" y="80"/>
                      <a:pt x="55" y="78"/>
                      <a:pt x="54" y="76"/>
                    </a:cubicBezTo>
                    <a:lnTo>
                      <a:pt x="43" y="58"/>
                    </a:lnTo>
                    <a:close/>
                    <a:moveTo>
                      <a:pt x="28" y="79"/>
                    </a:moveTo>
                    <a:cubicBezTo>
                      <a:pt x="16" y="79"/>
                      <a:pt x="16" y="79"/>
                      <a:pt x="16" y="79"/>
                    </a:cubicBezTo>
                    <a:cubicBezTo>
                      <a:pt x="6" y="79"/>
                      <a:pt x="6" y="79"/>
                      <a:pt x="6" y="79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49" y="79"/>
                      <a:pt x="49" y="79"/>
                      <a:pt x="49" y="79"/>
                    </a:cubicBezTo>
                    <a:lnTo>
                      <a:pt x="28" y="7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iśľïḓé"/>
            <p:cNvGrpSpPr/>
            <p:nvPr/>
          </p:nvGrpSpPr>
          <p:grpSpPr>
            <a:xfrm>
              <a:off x="6429605" y="2870848"/>
              <a:ext cx="447164" cy="450426"/>
              <a:chOff x="1905000" y="3457575"/>
              <a:chExt cx="217488" cy="219075"/>
            </a:xfrm>
            <a:solidFill>
              <a:schemeClr val="bg1"/>
            </a:solidFill>
          </p:grpSpPr>
          <p:sp>
            <p:nvSpPr>
              <p:cNvPr id="52" name="îṧľíḍê"/>
              <p:cNvSpPr/>
              <p:nvPr/>
            </p:nvSpPr>
            <p:spPr bwMode="auto">
              <a:xfrm>
                <a:off x="1905000" y="3457575"/>
                <a:ext cx="217488" cy="219075"/>
              </a:xfrm>
              <a:custGeom>
                <a:avLst/>
                <a:gdLst/>
                <a:ahLst/>
                <a:cxnLst>
                  <a:cxn ang="0">
                    <a:pos x="76" y="9"/>
                  </a:cxn>
                  <a:cxn ang="0">
                    <a:pos x="53" y="0"/>
                  </a:cxn>
                  <a:cxn ang="0">
                    <a:pos x="30" y="9"/>
                  </a:cxn>
                  <a:cxn ang="0">
                    <a:pos x="21" y="32"/>
                  </a:cxn>
                  <a:cxn ang="0">
                    <a:pos x="25" y="48"/>
                  </a:cxn>
                  <a:cxn ang="0">
                    <a:pos x="1" y="73"/>
                  </a:cxn>
                  <a:cxn ang="0">
                    <a:pos x="0" y="75"/>
                  </a:cxn>
                  <a:cxn ang="0">
                    <a:pos x="1" y="77"/>
                  </a:cxn>
                  <a:cxn ang="0">
                    <a:pos x="8" y="85"/>
                  </a:cxn>
                  <a:cxn ang="0">
                    <a:pos x="10" y="85"/>
                  </a:cxn>
                  <a:cxn ang="0">
                    <a:pos x="12" y="85"/>
                  </a:cxn>
                  <a:cxn ang="0">
                    <a:pos x="37" y="60"/>
                  </a:cxn>
                  <a:cxn ang="0">
                    <a:pos x="53" y="64"/>
                  </a:cxn>
                  <a:cxn ang="0">
                    <a:pos x="76" y="55"/>
                  </a:cxn>
                  <a:cxn ang="0">
                    <a:pos x="85" y="32"/>
                  </a:cxn>
                  <a:cxn ang="0">
                    <a:pos x="76" y="9"/>
                  </a:cxn>
                  <a:cxn ang="0">
                    <a:pos x="10" y="79"/>
                  </a:cxn>
                  <a:cxn ang="0">
                    <a:pos x="6" y="75"/>
                  </a:cxn>
                  <a:cxn ang="0">
                    <a:pos x="28" y="53"/>
                  </a:cxn>
                  <a:cxn ang="0">
                    <a:pos x="30" y="55"/>
                  </a:cxn>
                  <a:cxn ang="0">
                    <a:pos x="32" y="57"/>
                  </a:cxn>
                  <a:cxn ang="0">
                    <a:pos x="10" y="79"/>
                  </a:cxn>
                  <a:cxn ang="0">
                    <a:pos x="72" y="51"/>
                  </a:cxn>
                  <a:cxn ang="0">
                    <a:pos x="53" y="59"/>
                  </a:cxn>
                  <a:cxn ang="0">
                    <a:pos x="34" y="51"/>
                  </a:cxn>
                  <a:cxn ang="0">
                    <a:pos x="26" y="32"/>
                  </a:cxn>
                  <a:cxn ang="0">
                    <a:pos x="34" y="13"/>
                  </a:cxn>
                  <a:cxn ang="0">
                    <a:pos x="53" y="5"/>
                  </a:cxn>
                  <a:cxn ang="0">
                    <a:pos x="72" y="13"/>
                  </a:cxn>
                  <a:cxn ang="0">
                    <a:pos x="80" y="32"/>
                  </a:cxn>
                  <a:cxn ang="0">
                    <a:pos x="72" y="51"/>
                  </a:cxn>
                </a:cxnLst>
                <a:rect l="0" t="0" r="r" b="b"/>
                <a:pathLst>
                  <a:path w="85" h="85">
                    <a:moveTo>
                      <a:pt x="76" y="9"/>
                    </a:moveTo>
                    <a:cubicBezTo>
                      <a:pt x="70" y="3"/>
                      <a:pt x="62" y="0"/>
                      <a:pt x="53" y="0"/>
                    </a:cubicBezTo>
                    <a:cubicBezTo>
                      <a:pt x="44" y="0"/>
                      <a:pt x="36" y="3"/>
                      <a:pt x="30" y="9"/>
                    </a:cubicBezTo>
                    <a:cubicBezTo>
                      <a:pt x="24" y="15"/>
                      <a:pt x="21" y="23"/>
                      <a:pt x="21" y="32"/>
                    </a:cubicBezTo>
                    <a:cubicBezTo>
                      <a:pt x="21" y="38"/>
                      <a:pt x="22" y="43"/>
                      <a:pt x="25" y="48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0" y="74"/>
                      <a:pt x="0" y="74"/>
                      <a:pt x="0" y="75"/>
                    </a:cubicBezTo>
                    <a:cubicBezTo>
                      <a:pt x="0" y="76"/>
                      <a:pt x="0" y="76"/>
                      <a:pt x="1" y="77"/>
                    </a:cubicBezTo>
                    <a:cubicBezTo>
                      <a:pt x="8" y="85"/>
                      <a:pt x="8" y="85"/>
                      <a:pt x="8" y="85"/>
                    </a:cubicBezTo>
                    <a:cubicBezTo>
                      <a:pt x="9" y="85"/>
                      <a:pt x="9" y="85"/>
                      <a:pt x="10" y="85"/>
                    </a:cubicBezTo>
                    <a:cubicBezTo>
                      <a:pt x="11" y="85"/>
                      <a:pt x="12" y="85"/>
                      <a:pt x="12" y="85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42" y="63"/>
                      <a:pt x="47" y="64"/>
                      <a:pt x="53" y="64"/>
                    </a:cubicBezTo>
                    <a:cubicBezTo>
                      <a:pt x="62" y="64"/>
                      <a:pt x="70" y="61"/>
                      <a:pt x="76" y="55"/>
                    </a:cubicBezTo>
                    <a:cubicBezTo>
                      <a:pt x="82" y="49"/>
                      <a:pt x="85" y="41"/>
                      <a:pt x="85" y="32"/>
                    </a:cubicBezTo>
                    <a:cubicBezTo>
                      <a:pt x="85" y="23"/>
                      <a:pt x="82" y="15"/>
                      <a:pt x="76" y="9"/>
                    </a:cubicBezTo>
                    <a:close/>
                    <a:moveTo>
                      <a:pt x="10" y="79"/>
                    </a:moveTo>
                    <a:cubicBezTo>
                      <a:pt x="6" y="75"/>
                      <a:pt x="6" y="75"/>
                      <a:pt x="6" y="75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9" y="53"/>
                      <a:pt x="30" y="54"/>
                      <a:pt x="30" y="55"/>
                    </a:cubicBezTo>
                    <a:cubicBezTo>
                      <a:pt x="31" y="56"/>
                      <a:pt x="32" y="56"/>
                      <a:pt x="32" y="57"/>
                    </a:cubicBezTo>
                    <a:lnTo>
                      <a:pt x="10" y="79"/>
                    </a:lnTo>
                    <a:close/>
                    <a:moveTo>
                      <a:pt x="72" y="51"/>
                    </a:moveTo>
                    <a:cubicBezTo>
                      <a:pt x="67" y="56"/>
                      <a:pt x="60" y="59"/>
                      <a:pt x="53" y="59"/>
                    </a:cubicBezTo>
                    <a:cubicBezTo>
                      <a:pt x="46" y="59"/>
                      <a:pt x="39" y="56"/>
                      <a:pt x="34" y="51"/>
                    </a:cubicBezTo>
                    <a:cubicBezTo>
                      <a:pt x="29" y="46"/>
                      <a:pt x="26" y="39"/>
                      <a:pt x="26" y="32"/>
                    </a:cubicBezTo>
                    <a:cubicBezTo>
                      <a:pt x="26" y="25"/>
                      <a:pt x="29" y="18"/>
                      <a:pt x="34" y="13"/>
                    </a:cubicBezTo>
                    <a:cubicBezTo>
                      <a:pt x="39" y="8"/>
                      <a:pt x="46" y="5"/>
                      <a:pt x="53" y="5"/>
                    </a:cubicBezTo>
                    <a:cubicBezTo>
                      <a:pt x="60" y="5"/>
                      <a:pt x="67" y="8"/>
                      <a:pt x="72" y="13"/>
                    </a:cubicBezTo>
                    <a:cubicBezTo>
                      <a:pt x="77" y="18"/>
                      <a:pt x="80" y="25"/>
                      <a:pt x="80" y="32"/>
                    </a:cubicBezTo>
                    <a:cubicBezTo>
                      <a:pt x="80" y="39"/>
                      <a:pt x="77" y="46"/>
                      <a:pt x="72" y="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íşļîdê"/>
              <p:cNvSpPr/>
              <p:nvPr/>
            </p:nvSpPr>
            <p:spPr bwMode="auto">
              <a:xfrm>
                <a:off x="1992313" y="3548063"/>
                <a:ext cx="107950" cy="50800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38" y="2"/>
                  </a:cxn>
                  <a:cxn ang="0">
                    <a:pos x="33" y="11"/>
                  </a:cxn>
                  <a:cxn ang="0">
                    <a:pos x="19" y="17"/>
                  </a:cxn>
                  <a:cxn ang="0">
                    <a:pos x="5" y="11"/>
                  </a:cxn>
                  <a:cxn ang="0">
                    <a:pos x="3" y="9"/>
                  </a:cxn>
                  <a:cxn ang="0">
                    <a:pos x="1" y="8"/>
                  </a:cxn>
                  <a:cxn ang="0">
                    <a:pos x="1" y="11"/>
                  </a:cxn>
                  <a:cxn ang="0">
                    <a:pos x="3" y="13"/>
                  </a:cxn>
                  <a:cxn ang="0">
                    <a:pos x="19" y="20"/>
                  </a:cxn>
                  <a:cxn ang="0">
                    <a:pos x="35" y="13"/>
                  </a:cxn>
                  <a:cxn ang="0">
                    <a:pos x="42" y="2"/>
                  </a:cxn>
                  <a:cxn ang="0">
                    <a:pos x="40" y="0"/>
                  </a:cxn>
                </a:cxnLst>
                <a:rect l="0" t="0" r="r" b="b"/>
                <a:pathLst>
                  <a:path w="42" h="20">
                    <a:moveTo>
                      <a:pt x="40" y="0"/>
                    </a:moveTo>
                    <a:cubicBezTo>
                      <a:pt x="39" y="0"/>
                      <a:pt x="38" y="1"/>
                      <a:pt x="38" y="2"/>
                    </a:cubicBezTo>
                    <a:cubicBezTo>
                      <a:pt x="37" y="5"/>
                      <a:pt x="35" y="8"/>
                      <a:pt x="33" y="11"/>
                    </a:cubicBezTo>
                    <a:cubicBezTo>
                      <a:pt x="29" y="15"/>
                      <a:pt x="24" y="17"/>
                      <a:pt x="19" y="17"/>
                    </a:cubicBezTo>
                    <a:cubicBezTo>
                      <a:pt x="14" y="17"/>
                      <a:pt x="9" y="15"/>
                      <a:pt x="5" y="11"/>
                    </a:cubicBezTo>
                    <a:cubicBezTo>
                      <a:pt x="5" y="10"/>
                      <a:pt x="4" y="9"/>
                      <a:pt x="3" y="9"/>
                    </a:cubicBezTo>
                    <a:cubicBezTo>
                      <a:pt x="3" y="8"/>
                      <a:pt x="2" y="8"/>
                      <a:pt x="1" y="8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1" y="12"/>
                      <a:pt x="2" y="13"/>
                      <a:pt x="3" y="13"/>
                    </a:cubicBezTo>
                    <a:cubicBezTo>
                      <a:pt x="7" y="18"/>
                      <a:pt x="13" y="20"/>
                      <a:pt x="19" y="20"/>
                    </a:cubicBezTo>
                    <a:cubicBezTo>
                      <a:pt x="25" y="20"/>
                      <a:pt x="31" y="18"/>
                      <a:pt x="35" y="13"/>
                    </a:cubicBezTo>
                    <a:cubicBezTo>
                      <a:pt x="38" y="10"/>
                      <a:pt x="41" y="7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işľïḑè"/>
              <p:cNvSpPr/>
              <p:nvPr/>
            </p:nvSpPr>
            <p:spPr bwMode="auto">
              <a:xfrm>
                <a:off x="1976438" y="3481388"/>
                <a:ext cx="123825" cy="79375"/>
              </a:xfrm>
              <a:custGeom>
                <a:avLst/>
                <a:gdLst/>
                <a:ahLst/>
                <a:cxnLst>
                  <a:cxn ang="0">
                    <a:pos x="6" y="29"/>
                  </a:cxn>
                  <a:cxn ang="0">
                    <a:pos x="11" y="9"/>
                  </a:cxn>
                  <a:cxn ang="0">
                    <a:pos x="25" y="3"/>
                  </a:cxn>
                  <a:cxn ang="0">
                    <a:pos x="39" y="9"/>
                  </a:cxn>
                  <a:cxn ang="0">
                    <a:pos x="44" y="18"/>
                  </a:cxn>
                  <a:cxn ang="0">
                    <a:pos x="46" y="19"/>
                  </a:cxn>
                  <a:cxn ang="0">
                    <a:pos x="47" y="17"/>
                  </a:cxn>
                  <a:cxn ang="0">
                    <a:pos x="41" y="7"/>
                  </a:cxn>
                  <a:cxn ang="0">
                    <a:pos x="25" y="0"/>
                  </a:cxn>
                  <a:cxn ang="0">
                    <a:pos x="9" y="7"/>
                  </a:cxn>
                  <a:cxn ang="0">
                    <a:pos x="3" y="30"/>
                  </a:cxn>
                  <a:cxn ang="0">
                    <a:pos x="5" y="31"/>
                  </a:cxn>
                  <a:cxn ang="0">
                    <a:pos x="5" y="31"/>
                  </a:cxn>
                  <a:cxn ang="0">
                    <a:pos x="6" y="29"/>
                  </a:cxn>
                </a:cxnLst>
                <a:rect l="0" t="0" r="r" b="b"/>
                <a:pathLst>
                  <a:path w="48" h="31">
                    <a:moveTo>
                      <a:pt x="6" y="29"/>
                    </a:moveTo>
                    <a:cubicBezTo>
                      <a:pt x="4" y="22"/>
                      <a:pt x="6" y="14"/>
                      <a:pt x="11" y="9"/>
                    </a:cubicBezTo>
                    <a:cubicBezTo>
                      <a:pt x="15" y="6"/>
                      <a:pt x="20" y="3"/>
                      <a:pt x="25" y="3"/>
                    </a:cubicBezTo>
                    <a:cubicBezTo>
                      <a:pt x="30" y="3"/>
                      <a:pt x="35" y="6"/>
                      <a:pt x="39" y="9"/>
                    </a:cubicBezTo>
                    <a:cubicBezTo>
                      <a:pt x="41" y="12"/>
                      <a:pt x="43" y="15"/>
                      <a:pt x="44" y="18"/>
                    </a:cubicBezTo>
                    <a:cubicBezTo>
                      <a:pt x="44" y="19"/>
                      <a:pt x="45" y="20"/>
                      <a:pt x="46" y="19"/>
                    </a:cubicBezTo>
                    <a:cubicBezTo>
                      <a:pt x="47" y="19"/>
                      <a:pt x="48" y="18"/>
                      <a:pt x="47" y="17"/>
                    </a:cubicBezTo>
                    <a:cubicBezTo>
                      <a:pt x="46" y="13"/>
                      <a:pt x="44" y="10"/>
                      <a:pt x="41" y="7"/>
                    </a:cubicBezTo>
                    <a:cubicBezTo>
                      <a:pt x="37" y="2"/>
                      <a:pt x="31" y="0"/>
                      <a:pt x="25" y="0"/>
                    </a:cubicBezTo>
                    <a:cubicBezTo>
                      <a:pt x="19" y="0"/>
                      <a:pt x="13" y="2"/>
                      <a:pt x="9" y="7"/>
                    </a:cubicBezTo>
                    <a:cubicBezTo>
                      <a:pt x="3" y="13"/>
                      <a:pt x="0" y="22"/>
                      <a:pt x="3" y="30"/>
                    </a:cubicBezTo>
                    <a:cubicBezTo>
                      <a:pt x="3" y="31"/>
                      <a:pt x="4" y="3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6" y="31"/>
                      <a:pt x="7" y="30"/>
                      <a:pt x="6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ïṥlídê"/>
              <p:cNvSpPr/>
              <p:nvPr/>
            </p:nvSpPr>
            <p:spPr bwMode="auto">
              <a:xfrm>
                <a:off x="2043113" y="3498850"/>
                <a:ext cx="28575" cy="20638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8" y="7"/>
                  </a:cxn>
                  <a:cxn ang="0">
                    <a:pos x="9" y="8"/>
                  </a:cxn>
                  <a:cxn ang="0">
                    <a:pos x="10" y="7"/>
                  </a:cxn>
                  <a:cxn ang="0">
                    <a:pos x="10" y="5"/>
                  </a:cxn>
                  <a:cxn ang="0">
                    <a:pos x="3" y="1"/>
                  </a:cxn>
                </a:cxnLst>
                <a:rect l="0" t="0" r="r" b="b"/>
                <a:pathLst>
                  <a:path w="11" h="8">
                    <a:moveTo>
                      <a:pt x="3" y="1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5"/>
                      <a:pt x="6" y="6"/>
                      <a:pt x="8" y="7"/>
                    </a:cubicBezTo>
                    <a:cubicBezTo>
                      <a:pt x="8" y="8"/>
                      <a:pt x="8" y="8"/>
                      <a:pt x="9" y="8"/>
                    </a:cubicBezTo>
                    <a:cubicBezTo>
                      <a:pt x="9" y="8"/>
                      <a:pt x="10" y="8"/>
                      <a:pt x="10" y="7"/>
                    </a:cubicBezTo>
                    <a:cubicBezTo>
                      <a:pt x="11" y="7"/>
                      <a:pt x="11" y="6"/>
                      <a:pt x="10" y="5"/>
                    </a:cubicBezTo>
                    <a:cubicBezTo>
                      <a:pt x="8" y="3"/>
                      <a:pt x="5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iṡḻíde"/>
              <p:cNvSpPr/>
              <p:nvPr/>
            </p:nvSpPr>
            <p:spPr bwMode="auto">
              <a:xfrm>
                <a:off x="2070100" y="3522663"/>
                <a:ext cx="12700" cy="1746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3" y="7"/>
                  </a:cxn>
                  <a:cxn ang="0">
                    <a:pos x="3" y="7"/>
                  </a:cxn>
                  <a:cxn ang="0">
                    <a:pos x="5" y="5"/>
                  </a:cxn>
                  <a:cxn ang="0">
                    <a:pos x="4" y="2"/>
                  </a:cxn>
                  <a:cxn ang="0">
                    <a:pos x="2" y="1"/>
                  </a:cxn>
                  <a:cxn ang="0">
                    <a:pos x="1" y="3"/>
                  </a:cxn>
                  <a:cxn ang="0">
                    <a:pos x="1" y="6"/>
                  </a:cxn>
                </a:cxnLst>
                <a:rect l="0" t="0" r="r" b="b"/>
                <a:pathLst>
                  <a:path w="5" h="7">
                    <a:moveTo>
                      <a:pt x="1" y="6"/>
                    </a:moveTo>
                    <a:cubicBezTo>
                      <a:pt x="1" y="7"/>
                      <a:pt x="2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5" y="6"/>
                      <a:pt x="5" y="5"/>
                    </a:cubicBezTo>
                    <a:cubicBezTo>
                      <a:pt x="5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ïSļïḍê"/>
            <p:cNvGrpSpPr/>
            <p:nvPr/>
          </p:nvGrpSpPr>
          <p:grpSpPr>
            <a:xfrm>
              <a:off x="7514904" y="3954529"/>
              <a:ext cx="512817" cy="501674"/>
              <a:chOff x="4330307" y="3263047"/>
              <a:chExt cx="311937" cy="305157"/>
            </a:xfrm>
          </p:grpSpPr>
          <p:sp>
            <p:nvSpPr>
              <p:cNvPr id="48" name="iśļíḍê"/>
              <p:cNvSpPr/>
              <p:nvPr/>
            </p:nvSpPr>
            <p:spPr bwMode="auto">
              <a:xfrm>
                <a:off x="4425244" y="3355723"/>
                <a:ext cx="124323" cy="124324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17" y="34"/>
                  </a:cxn>
                  <a:cxn ang="0">
                    <a:pos x="34" y="17"/>
                  </a:cxn>
                  <a:cxn ang="0">
                    <a:pos x="17" y="0"/>
                  </a:cxn>
                  <a:cxn ang="0">
                    <a:pos x="0" y="17"/>
                  </a:cxn>
                  <a:cxn ang="0">
                    <a:pos x="29" y="17"/>
                  </a:cxn>
                  <a:cxn ang="0">
                    <a:pos x="17" y="29"/>
                  </a:cxn>
                  <a:cxn ang="0">
                    <a:pos x="5" y="17"/>
                  </a:cxn>
                  <a:cxn ang="0">
                    <a:pos x="17" y="6"/>
                  </a:cxn>
                  <a:cxn ang="0">
                    <a:pos x="29" y="17"/>
                  </a:cxn>
                </a:cxnLst>
                <a:rect l="0" t="0" r="r" b="b"/>
                <a:pathLst>
                  <a:path w="34" h="34">
                    <a:moveTo>
                      <a:pt x="0" y="17"/>
                    </a:moveTo>
                    <a:cubicBezTo>
                      <a:pt x="0" y="27"/>
                      <a:pt x="7" y="34"/>
                      <a:pt x="17" y="34"/>
                    </a:cubicBezTo>
                    <a:cubicBezTo>
                      <a:pt x="26" y="34"/>
                      <a:pt x="34" y="27"/>
                      <a:pt x="34" y="17"/>
                    </a:cubicBezTo>
                    <a:cubicBezTo>
                      <a:pt x="34" y="8"/>
                      <a:pt x="26" y="0"/>
                      <a:pt x="17" y="0"/>
                    </a:cubicBezTo>
                    <a:cubicBezTo>
                      <a:pt x="7" y="0"/>
                      <a:pt x="0" y="8"/>
                      <a:pt x="0" y="17"/>
                    </a:cubicBezTo>
                    <a:close/>
                    <a:moveTo>
                      <a:pt x="29" y="17"/>
                    </a:moveTo>
                    <a:cubicBezTo>
                      <a:pt x="29" y="24"/>
                      <a:pt x="23" y="29"/>
                      <a:pt x="17" y="29"/>
                    </a:cubicBezTo>
                    <a:cubicBezTo>
                      <a:pt x="10" y="29"/>
                      <a:pt x="5" y="24"/>
                      <a:pt x="5" y="17"/>
                    </a:cubicBezTo>
                    <a:cubicBezTo>
                      <a:pt x="5" y="11"/>
                      <a:pt x="10" y="6"/>
                      <a:pt x="17" y="6"/>
                    </a:cubicBezTo>
                    <a:cubicBezTo>
                      <a:pt x="23" y="6"/>
                      <a:pt x="29" y="11"/>
                      <a:pt x="29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is1îďê"/>
              <p:cNvSpPr/>
              <p:nvPr/>
            </p:nvSpPr>
            <p:spPr bwMode="auto">
              <a:xfrm>
                <a:off x="4330307" y="3263047"/>
                <a:ext cx="311937" cy="305157"/>
              </a:xfrm>
              <a:custGeom>
                <a:avLst/>
                <a:gdLst/>
                <a:ahLst/>
                <a:cxnLst>
                  <a:cxn ang="0">
                    <a:pos x="77" y="39"/>
                  </a:cxn>
                  <a:cxn ang="0">
                    <a:pos x="79" y="27"/>
                  </a:cxn>
                  <a:cxn ang="0">
                    <a:pos x="73" y="12"/>
                  </a:cxn>
                  <a:cxn ang="0">
                    <a:pos x="67" y="11"/>
                  </a:cxn>
                  <a:cxn ang="0">
                    <a:pos x="54" y="1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32" y="10"/>
                  </a:cxn>
                  <a:cxn ang="0">
                    <a:pos x="18" y="11"/>
                  </a:cxn>
                  <a:cxn ang="0">
                    <a:pos x="12" y="12"/>
                  </a:cxn>
                  <a:cxn ang="0">
                    <a:pos x="6" y="27"/>
                  </a:cxn>
                  <a:cxn ang="0">
                    <a:pos x="8" y="39"/>
                  </a:cxn>
                  <a:cxn ang="0">
                    <a:pos x="0" y="47"/>
                  </a:cxn>
                  <a:cxn ang="0">
                    <a:pos x="8" y="61"/>
                  </a:cxn>
                  <a:cxn ang="0">
                    <a:pos x="19" y="67"/>
                  </a:cxn>
                  <a:cxn ang="0">
                    <a:pos x="20" y="78"/>
                  </a:cxn>
                  <a:cxn ang="0">
                    <a:pos x="31" y="83"/>
                  </a:cxn>
                  <a:cxn ang="0">
                    <a:pos x="39" y="77"/>
                  </a:cxn>
                  <a:cxn ang="0">
                    <a:pos x="46" y="77"/>
                  </a:cxn>
                  <a:cxn ang="0">
                    <a:pos x="54" y="83"/>
                  </a:cxn>
                  <a:cxn ang="0">
                    <a:pos x="66" y="78"/>
                  </a:cxn>
                  <a:cxn ang="0">
                    <a:pos x="67" y="67"/>
                  </a:cxn>
                  <a:cxn ang="0">
                    <a:pos x="78" y="61"/>
                  </a:cxn>
                  <a:cxn ang="0">
                    <a:pos x="85" y="47"/>
                  </a:cxn>
                  <a:cxn ang="0">
                    <a:pos x="61" y="20"/>
                  </a:cxn>
                  <a:cxn ang="0">
                    <a:pos x="75" y="23"/>
                  </a:cxn>
                  <a:cxn ang="0">
                    <a:pos x="71" y="26"/>
                  </a:cxn>
                  <a:cxn ang="0">
                    <a:pos x="68" y="27"/>
                  </a:cxn>
                  <a:cxn ang="0">
                    <a:pos x="46" y="71"/>
                  </a:cxn>
                  <a:cxn ang="0">
                    <a:pos x="14" y="46"/>
                  </a:cxn>
                  <a:cxn ang="0">
                    <a:pos x="25" y="19"/>
                  </a:cxn>
                  <a:cxn ang="0">
                    <a:pos x="26" y="19"/>
                  </a:cxn>
                  <a:cxn ang="0">
                    <a:pos x="36" y="14"/>
                  </a:cxn>
                  <a:cxn ang="0">
                    <a:pos x="49" y="14"/>
                  </a:cxn>
                  <a:cxn ang="0">
                    <a:pos x="61" y="20"/>
                  </a:cxn>
                  <a:cxn ang="0">
                    <a:pos x="43" y="5"/>
                  </a:cxn>
                  <a:cxn ang="0">
                    <a:pos x="48" y="10"/>
                  </a:cxn>
                  <a:cxn ang="0">
                    <a:pos x="37" y="10"/>
                  </a:cxn>
                  <a:cxn ang="0">
                    <a:pos x="16" y="16"/>
                  </a:cxn>
                  <a:cxn ang="0">
                    <a:pos x="17" y="22"/>
                  </a:cxn>
                  <a:cxn ang="0">
                    <a:pos x="11" y="23"/>
                  </a:cxn>
                  <a:cxn ang="0">
                    <a:pos x="6" y="47"/>
                  </a:cxn>
                  <a:cxn ang="0">
                    <a:pos x="11" y="46"/>
                  </a:cxn>
                  <a:cxn ang="0">
                    <a:pos x="8" y="56"/>
                  </a:cxn>
                  <a:cxn ang="0">
                    <a:pos x="23" y="74"/>
                  </a:cxn>
                  <a:cxn ang="0">
                    <a:pos x="35" y="74"/>
                  </a:cxn>
                  <a:cxn ang="0">
                    <a:pos x="23" y="74"/>
                  </a:cxn>
                  <a:cxn ang="0">
                    <a:pos x="51" y="74"/>
                  </a:cxn>
                  <a:cxn ang="0">
                    <a:pos x="63" y="74"/>
                  </a:cxn>
                  <a:cxn ang="0">
                    <a:pos x="78" y="56"/>
                  </a:cxn>
                  <a:cxn ang="0">
                    <a:pos x="75" y="44"/>
                  </a:cxn>
                  <a:cxn ang="0">
                    <a:pos x="78" y="56"/>
                  </a:cxn>
                </a:cxnLst>
                <a:rect l="0" t="0" r="r" b="b"/>
                <a:pathLst>
                  <a:path w="85" h="83">
                    <a:moveTo>
                      <a:pt x="82" y="42"/>
                    </a:move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7"/>
                      <a:pt x="76" y="34"/>
                      <a:pt x="75" y="31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81" y="25"/>
                      <a:pt x="81" y="23"/>
                      <a:pt x="80" y="21"/>
                    </a:cubicBezTo>
                    <a:cubicBezTo>
                      <a:pt x="78" y="18"/>
                      <a:pt x="76" y="15"/>
                      <a:pt x="73" y="12"/>
                    </a:cubicBezTo>
                    <a:cubicBezTo>
                      <a:pt x="72" y="11"/>
                      <a:pt x="71" y="11"/>
                      <a:pt x="70" y="11"/>
                    </a:cubicBezTo>
                    <a:cubicBezTo>
                      <a:pt x="69" y="11"/>
                      <a:pt x="68" y="11"/>
                      <a:pt x="67" y="11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59" y="12"/>
                      <a:pt x="57" y="11"/>
                      <a:pt x="54" y="10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2" y="2"/>
                      <a:pt x="50" y="0"/>
                      <a:pt x="48" y="0"/>
                    </a:cubicBezTo>
                    <a:cubicBezTo>
                      <a:pt x="46" y="0"/>
                      <a:pt x="44" y="0"/>
                      <a:pt x="43" y="0"/>
                    </a:cubicBezTo>
                    <a:cubicBezTo>
                      <a:pt x="41" y="0"/>
                      <a:pt x="40" y="0"/>
                      <a:pt x="38" y="0"/>
                    </a:cubicBezTo>
                    <a:cubicBezTo>
                      <a:pt x="36" y="0"/>
                      <a:pt x="34" y="2"/>
                      <a:pt x="33" y="4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29" y="11"/>
                      <a:pt x="26" y="12"/>
                      <a:pt x="24" y="14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7" y="11"/>
                      <a:pt x="16" y="11"/>
                    </a:cubicBezTo>
                    <a:cubicBezTo>
                      <a:pt x="15" y="11"/>
                      <a:pt x="13" y="11"/>
                      <a:pt x="12" y="12"/>
                    </a:cubicBezTo>
                    <a:cubicBezTo>
                      <a:pt x="10" y="15"/>
                      <a:pt x="8" y="18"/>
                      <a:pt x="6" y="21"/>
                    </a:cubicBezTo>
                    <a:cubicBezTo>
                      <a:pt x="5" y="23"/>
                      <a:pt x="5" y="25"/>
                      <a:pt x="6" y="27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9" y="34"/>
                      <a:pt x="9" y="37"/>
                      <a:pt x="8" y="39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1" y="43"/>
                      <a:pt x="0" y="45"/>
                      <a:pt x="0" y="47"/>
                    </a:cubicBezTo>
                    <a:cubicBezTo>
                      <a:pt x="1" y="51"/>
                      <a:pt x="2" y="54"/>
                      <a:pt x="3" y="58"/>
                    </a:cubicBezTo>
                    <a:cubicBezTo>
                      <a:pt x="4" y="60"/>
                      <a:pt x="6" y="61"/>
                      <a:pt x="8" y="61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5" y="63"/>
                      <a:pt x="17" y="65"/>
                      <a:pt x="19" y="67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17" y="75"/>
                      <a:pt x="18" y="77"/>
                      <a:pt x="20" y="78"/>
                    </a:cubicBezTo>
                    <a:cubicBezTo>
                      <a:pt x="23" y="80"/>
                      <a:pt x="26" y="82"/>
                      <a:pt x="30" y="83"/>
                    </a:cubicBezTo>
                    <a:cubicBezTo>
                      <a:pt x="30" y="83"/>
                      <a:pt x="31" y="83"/>
                      <a:pt x="31" y="83"/>
                    </a:cubicBezTo>
                    <a:cubicBezTo>
                      <a:pt x="33" y="83"/>
                      <a:pt x="34" y="82"/>
                      <a:pt x="35" y="81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41" y="77"/>
                      <a:pt x="42" y="77"/>
                      <a:pt x="43" y="77"/>
                    </a:cubicBezTo>
                    <a:cubicBezTo>
                      <a:pt x="44" y="77"/>
                      <a:pt x="45" y="77"/>
                      <a:pt x="46" y="77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1" y="82"/>
                      <a:pt x="53" y="83"/>
                      <a:pt x="54" y="83"/>
                    </a:cubicBezTo>
                    <a:cubicBezTo>
                      <a:pt x="55" y="83"/>
                      <a:pt x="55" y="83"/>
                      <a:pt x="56" y="83"/>
                    </a:cubicBezTo>
                    <a:cubicBezTo>
                      <a:pt x="59" y="82"/>
                      <a:pt x="63" y="80"/>
                      <a:pt x="66" y="78"/>
                    </a:cubicBezTo>
                    <a:cubicBezTo>
                      <a:pt x="68" y="77"/>
                      <a:pt x="69" y="75"/>
                      <a:pt x="68" y="73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69" y="65"/>
                      <a:pt x="70" y="63"/>
                      <a:pt x="72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80" y="61"/>
                      <a:pt x="82" y="60"/>
                      <a:pt x="83" y="58"/>
                    </a:cubicBezTo>
                    <a:cubicBezTo>
                      <a:pt x="84" y="54"/>
                      <a:pt x="85" y="51"/>
                      <a:pt x="85" y="47"/>
                    </a:cubicBezTo>
                    <a:cubicBezTo>
                      <a:pt x="85" y="45"/>
                      <a:pt x="84" y="43"/>
                      <a:pt x="82" y="42"/>
                    </a:cubicBezTo>
                    <a:close/>
                    <a:moveTo>
                      <a:pt x="61" y="20"/>
                    </a:moveTo>
                    <a:cubicBezTo>
                      <a:pt x="70" y="16"/>
                      <a:pt x="70" y="16"/>
                      <a:pt x="70" y="16"/>
                    </a:cubicBezTo>
                    <a:cubicBezTo>
                      <a:pt x="72" y="18"/>
                      <a:pt x="73" y="21"/>
                      <a:pt x="75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27"/>
                      <a:pt x="71" y="26"/>
                      <a:pt x="71" y="26"/>
                    </a:cubicBezTo>
                    <a:cubicBezTo>
                      <a:pt x="70" y="25"/>
                      <a:pt x="69" y="24"/>
                      <a:pt x="68" y="25"/>
                    </a:cubicBezTo>
                    <a:cubicBezTo>
                      <a:pt x="67" y="25"/>
                      <a:pt x="67" y="27"/>
                      <a:pt x="68" y="27"/>
                    </a:cubicBezTo>
                    <a:cubicBezTo>
                      <a:pt x="70" y="31"/>
                      <a:pt x="71" y="35"/>
                      <a:pt x="72" y="39"/>
                    </a:cubicBezTo>
                    <a:cubicBezTo>
                      <a:pt x="73" y="55"/>
                      <a:pt x="62" y="69"/>
                      <a:pt x="46" y="71"/>
                    </a:cubicBezTo>
                    <a:cubicBezTo>
                      <a:pt x="38" y="72"/>
                      <a:pt x="31" y="70"/>
                      <a:pt x="25" y="65"/>
                    </a:cubicBezTo>
                    <a:cubicBezTo>
                      <a:pt x="19" y="60"/>
                      <a:pt x="15" y="53"/>
                      <a:pt x="14" y="46"/>
                    </a:cubicBezTo>
                    <a:cubicBezTo>
                      <a:pt x="13" y="38"/>
                      <a:pt x="15" y="30"/>
                      <a:pt x="20" y="24"/>
                    </a:cubicBezTo>
                    <a:cubicBezTo>
                      <a:pt x="22" y="22"/>
                      <a:pt x="23" y="21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9" y="17"/>
                      <a:pt x="32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4"/>
                      <a:pt x="40" y="14"/>
                    </a:cubicBezTo>
                    <a:cubicBezTo>
                      <a:pt x="43" y="13"/>
                      <a:pt x="46" y="13"/>
                      <a:pt x="49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54" y="15"/>
                      <a:pt x="58" y="17"/>
                      <a:pt x="61" y="20"/>
                    </a:cubicBezTo>
                    <a:close/>
                    <a:moveTo>
                      <a:pt x="38" y="5"/>
                    </a:moveTo>
                    <a:cubicBezTo>
                      <a:pt x="40" y="5"/>
                      <a:pt x="41" y="5"/>
                      <a:pt x="43" y="5"/>
                    </a:cubicBezTo>
                    <a:cubicBezTo>
                      <a:pt x="44" y="5"/>
                      <a:pt x="46" y="5"/>
                      <a:pt x="47" y="5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5" y="10"/>
                      <a:pt x="42" y="10"/>
                      <a:pt x="39" y="10"/>
                    </a:cubicBezTo>
                    <a:cubicBezTo>
                      <a:pt x="39" y="10"/>
                      <a:pt x="38" y="10"/>
                      <a:pt x="37" y="10"/>
                    </a:cubicBezTo>
                    <a:lnTo>
                      <a:pt x="38" y="5"/>
                    </a:lnTo>
                    <a:close/>
                    <a:moveTo>
                      <a:pt x="16" y="16"/>
                    </a:moveTo>
                    <a:cubicBezTo>
                      <a:pt x="21" y="18"/>
                      <a:pt x="21" y="18"/>
                      <a:pt x="21" y="18"/>
                    </a:cubicBezTo>
                    <a:cubicBezTo>
                      <a:pt x="20" y="19"/>
                      <a:pt x="18" y="21"/>
                      <a:pt x="17" y="22"/>
                    </a:cubicBezTo>
                    <a:cubicBezTo>
                      <a:pt x="16" y="24"/>
                      <a:pt x="15" y="26"/>
                      <a:pt x="14" y="28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2" y="21"/>
                      <a:pt x="14" y="18"/>
                      <a:pt x="16" y="16"/>
                    </a:cubicBezTo>
                    <a:close/>
                    <a:moveTo>
                      <a:pt x="6" y="47"/>
                    </a:moveTo>
                    <a:cubicBezTo>
                      <a:pt x="10" y="44"/>
                      <a:pt x="10" y="44"/>
                      <a:pt x="10" y="44"/>
                    </a:cubicBezTo>
                    <a:cubicBezTo>
                      <a:pt x="10" y="45"/>
                      <a:pt x="11" y="45"/>
                      <a:pt x="11" y="46"/>
                    </a:cubicBezTo>
                    <a:cubicBezTo>
                      <a:pt x="11" y="49"/>
                      <a:pt x="12" y="53"/>
                      <a:pt x="13" y="5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7" y="53"/>
                      <a:pt x="6" y="50"/>
                      <a:pt x="6" y="47"/>
                    </a:cubicBezTo>
                    <a:close/>
                    <a:moveTo>
                      <a:pt x="23" y="74"/>
                    </a:moveTo>
                    <a:cubicBezTo>
                      <a:pt x="24" y="69"/>
                      <a:pt x="24" y="69"/>
                      <a:pt x="24" y="69"/>
                    </a:cubicBezTo>
                    <a:cubicBezTo>
                      <a:pt x="27" y="71"/>
                      <a:pt x="31" y="73"/>
                      <a:pt x="35" y="74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28" y="77"/>
                      <a:pt x="25" y="75"/>
                      <a:pt x="23" y="74"/>
                    </a:cubicBezTo>
                    <a:close/>
                    <a:moveTo>
                      <a:pt x="54" y="78"/>
                    </a:moveTo>
                    <a:cubicBezTo>
                      <a:pt x="51" y="74"/>
                      <a:pt x="51" y="74"/>
                      <a:pt x="51" y="74"/>
                    </a:cubicBezTo>
                    <a:cubicBezTo>
                      <a:pt x="55" y="73"/>
                      <a:pt x="59" y="71"/>
                      <a:pt x="62" y="69"/>
                    </a:cubicBezTo>
                    <a:cubicBezTo>
                      <a:pt x="63" y="74"/>
                      <a:pt x="63" y="74"/>
                      <a:pt x="63" y="74"/>
                    </a:cubicBezTo>
                    <a:cubicBezTo>
                      <a:pt x="60" y="75"/>
                      <a:pt x="57" y="77"/>
                      <a:pt x="54" y="78"/>
                    </a:cubicBezTo>
                    <a:close/>
                    <a:moveTo>
                      <a:pt x="78" y="56"/>
                    </a:moveTo>
                    <a:cubicBezTo>
                      <a:pt x="72" y="56"/>
                      <a:pt x="72" y="56"/>
                      <a:pt x="72" y="56"/>
                    </a:cubicBezTo>
                    <a:cubicBezTo>
                      <a:pt x="74" y="52"/>
                      <a:pt x="75" y="48"/>
                      <a:pt x="75" y="44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50"/>
                      <a:pt x="79" y="53"/>
                      <a:pt x="78" y="5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iš1íḓè"/>
              <p:cNvSpPr/>
              <p:nvPr/>
            </p:nvSpPr>
            <p:spPr bwMode="auto">
              <a:xfrm>
                <a:off x="4395858" y="3330860"/>
                <a:ext cx="124323" cy="144667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5" y="40"/>
                  </a:cxn>
                  <a:cxn ang="0">
                    <a:pos x="7" y="40"/>
                  </a:cxn>
                  <a:cxn ang="0">
                    <a:pos x="8" y="40"/>
                  </a:cxn>
                  <a:cxn ang="0">
                    <a:pos x="8" y="37"/>
                  </a:cxn>
                  <a:cxn ang="0">
                    <a:pos x="4" y="24"/>
                  </a:cxn>
                  <a:cxn ang="0">
                    <a:pos x="25" y="3"/>
                  </a:cxn>
                  <a:cxn ang="0">
                    <a:pos x="31" y="4"/>
                  </a:cxn>
                  <a:cxn ang="0">
                    <a:pos x="34" y="3"/>
                  </a:cxn>
                  <a:cxn ang="0">
                    <a:pos x="33" y="1"/>
                  </a:cxn>
                  <a:cxn ang="0">
                    <a:pos x="25" y="0"/>
                  </a:cxn>
                  <a:cxn ang="0">
                    <a:pos x="0" y="24"/>
                  </a:cxn>
                </a:cxnLst>
                <a:rect l="0" t="0" r="r" b="b"/>
                <a:pathLst>
                  <a:path w="34" h="40">
                    <a:moveTo>
                      <a:pt x="0" y="24"/>
                    </a:moveTo>
                    <a:cubicBezTo>
                      <a:pt x="0" y="30"/>
                      <a:pt x="2" y="35"/>
                      <a:pt x="5" y="40"/>
                    </a:cubicBezTo>
                    <a:cubicBezTo>
                      <a:pt x="6" y="40"/>
                      <a:pt x="6" y="40"/>
                      <a:pt x="7" y="40"/>
                    </a:cubicBezTo>
                    <a:cubicBezTo>
                      <a:pt x="7" y="40"/>
                      <a:pt x="8" y="40"/>
                      <a:pt x="8" y="40"/>
                    </a:cubicBezTo>
                    <a:cubicBezTo>
                      <a:pt x="9" y="39"/>
                      <a:pt x="9" y="38"/>
                      <a:pt x="8" y="37"/>
                    </a:cubicBezTo>
                    <a:cubicBezTo>
                      <a:pt x="5" y="34"/>
                      <a:pt x="4" y="29"/>
                      <a:pt x="4" y="24"/>
                    </a:cubicBezTo>
                    <a:cubicBezTo>
                      <a:pt x="4" y="13"/>
                      <a:pt x="13" y="3"/>
                      <a:pt x="25" y="3"/>
                    </a:cubicBezTo>
                    <a:cubicBezTo>
                      <a:pt x="27" y="3"/>
                      <a:pt x="29" y="3"/>
                      <a:pt x="31" y="4"/>
                    </a:cubicBezTo>
                    <a:cubicBezTo>
                      <a:pt x="32" y="4"/>
                      <a:pt x="33" y="4"/>
                      <a:pt x="34" y="3"/>
                    </a:cubicBezTo>
                    <a:cubicBezTo>
                      <a:pt x="34" y="2"/>
                      <a:pt x="33" y="1"/>
                      <a:pt x="33" y="1"/>
                    </a:cubicBezTo>
                    <a:cubicBezTo>
                      <a:pt x="30" y="0"/>
                      <a:pt x="27" y="0"/>
                      <a:pt x="25" y="0"/>
                    </a:cubicBezTo>
                    <a:cubicBezTo>
                      <a:pt x="11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iśḷíḋè"/>
              <p:cNvSpPr/>
              <p:nvPr/>
            </p:nvSpPr>
            <p:spPr bwMode="auto">
              <a:xfrm>
                <a:off x="4441067" y="3355723"/>
                <a:ext cx="137886" cy="153708"/>
              </a:xfrm>
              <a:custGeom>
                <a:avLst/>
                <a:gdLst/>
                <a:ahLst/>
                <a:cxnLst>
                  <a:cxn ang="0">
                    <a:pos x="34" y="17"/>
                  </a:cxn>
                  <a:cxn ang="0">
                    <a:pos x="13" y="38"/>
                  </a:cxn>
                  <a:cxn ang="0">
                    <a:pos x="3" y="36"/>
                  </a:cxn>
                  <a:cxn ang="0">
                    <a:pos x="1" y="37"/>
                  </a:cxn>
                  <a:cxn ang="0">
                    <a:pos x="2" y="39"/>
                  </a:cxn>
                  <a:cxn ang="0">
                    <a:pos x="13" y="42"/>
                  </a:cxn>
                  <a:cxn ang="0">
                    <a:pos x="38" y="17"/>
                  </a:cxn>
                  <a:cxn ang="0">
                    <a:pos x="31" y="1"/>
                  </a:cxn>
                  <a:cxn ang="0">
                    <a:pos x="29" y="1"/>
                  </a:cxn>
                  <a:cxn ang="0">
                    <a:pos x="29" y="3"/>
                  </a:cxn>
                  <a:cxn ang="0">
                    <a:pos x="34" y="17"/>
                  </a:cxn>
                </a:cxnLst>
                <a:rect l="0" t="0" r="r" b="b"/>
                <a:pathLst>
                  <a:path w="38" h="42">
                    <a:moveTo>
                      <a:pt x="34" y="17"/>
                    </a:moveTo>
                    <a:cubicBezTo>
                      <a:pt x="34" y="29"/>
                      <a:pt x="25" y="38"/>
                      <a:pt x="13" y="38"/>
                    </a:cubicBezTo>
                    <a:cubicBezTo>
                      <a:pt x="9" y="38"/>
                      <a:pt x="6" y="38"/>
                      <a:pt x="3" y="36"/>
                    </a:cubicBezTo>
                    <a:cubicBezTo>
                      <a:pt x="2" y="36"/>
                      <a:pt x="1" y="36"/>
                      <a:pt x="1" y="37"/>
                    </a:cubicBezTo>
                    <a:cubicBezTo>
                      <a:pt x="0" y="38"/>
                      <a:pt x="1" y="39"/>
                      <a:pt x="2" y="39"/>
                    </a:cubicBezTo>
                    <a:cubicBezTo>
                      <a:pt x="5" y="41"/>
                      <a:pt x="9" y="42"/>
                      <a:pt x="13" y="42"/>
                    </a:cubicBezTo>
                    <a:cubicBezTo>
                      <a:pt x="26" y="42"/>
                      <a:pt x="38" y="31"/>
                      <a:pt x="38" y="17"/>
                    </a:cubicBezTo>
                    <a:cubicBezTo>
                      <a:pt x="38" y="11"/>
                      <a:pt x="35" y="5"/>
                      <a:pt x="31" y="1"/>
                    </a:cubicBezTo>
                    <a:cubicBezTo>
                      <a:pt x="31" y="0"/>
                      <a:pt x="30" y="0"/>
                      <a:pt x="29" y="1"/>
                    </a:cubicBezTo>
                    <a:cubicBezTo>
                      <a:pt x="28" y="1"/>
                      <a:pt x="28" y="3"/>
                      <a:pt x="29" y="3"/>
                    </a:cubicBezTo>
                    <a:cubicBezTo>
                      <a:pt x="32" y="7"/>
                      <a:pt x="34" y="12"/>
                      <a:pt x="34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íṥļidê"/>
            <p:cNvGrpSpPr/>
            <p:nvPr/>
          </p:nvGrpSpPr>
          <p:grpSpPr>
            <a:xfrm>
              <a:off x="8679677" y="2858854"/>
              <a:ext cx="418602" cy="474416"/>
              <a:chOff x="5380038" y="2333625"/>
              <a:chExt cx="190500" cy="215900"/>
            </a:xfrm>
            <a:solidFill>
              <a:schemeClr val="bg1"/>
            </a:solidFill>
          </p:grpSpPr>
          <p:sp>
            <p:nvSpPr>
              <p:cNvPr id="45" name="ïṡḷîde"/>
              <p:cNvSpPr/>
              <p:nvPr/>
            </p:nvSpPr>
            <p:spPr bwMode="auto">
              <a:xfrm>
                <a:off x="5405438" y="2333625"/>
                <a:ext cx="165100" cy="161925"/>
              </a:xfrm>
              <a:custGeom>
                <a:avLst/>
                <a:gdLst/>
                <a:ahLst/>
                <a:cxnLst>
                  <a:cxn ang="0">
                    <a:pos x="51" y="27"/>
                  </a:cxn>
                  <a:cxn ang="0">
                    <a:pos x="63" y="9"/>
                  </a:cxn>
                  <a:cxn ang="0">
                    <a:pos x="64" y="6"/>
                  </a:cxn>
                  <a:cxn ang="0">
                    <a:pos x="58" y="0"/>
                  </a:cxn>
                  <a:cxn ang="0">
                    <a:pos x="58" y="0"/>
                  </a:cxn>
                  <a:cxn ang="0">
                    <a:pos x="28" y="0"/>
                  </a:cxn>
                  <a:cxn ang="0">
                    <a:pos x="22" y="6"/>
                  </a:cxn>
                  <a:cxn ang="0">
                    <a:pos x="22" y="9"/>
                  </a:cxn>
                  <a:cxn ang="0">
                    <a:pos x="5" y="9"/>
                  </a:cxn>
                  <a:cxn ang="0">
                    <a:pos x="0" y="15"/>
                  </a:cxn>
                  <a:cxn ang="0">
                    <a:pos x="0" y="57"/>
                  </a:cxn>
                  <a:cxn ang="0">
                    <a:pos x="5" y="63"/>
                  </a:cxn>
                  <a:cxn ang="0">
                    <a:pos x="36" y="63"/>
                  </a:cxn>
                  <a:cxn ang="0">
                    <a:pos x="41" y="57"/>
                  </a:cxn>
                  <a:cxn ang="0">
                    <a:pos x="41" y="54"/>
                  </a:cxn>
                  <a:cxn ang="0">
                    <a:pos x="58" y="54"/>
                  </a:cxn>
                  <a:cxn ang="0">
                    <a:pos x="63" y="51"/>
                  </a:cxn>
                  <a:cxn ang="0">
                    <a:pos x="63" y="46"/>
                  </a:cxn>
                  <a:cxn ang="0">
                    <a:pos x="51" y="27"/>
                  </a:cxn>
                  <a:cxn ang="0">
                    <a:pos x="5" y="15"/>
                  </a:cxn>
                  <a:cxn ang="0">
                    <a:pos x="24" y="15"/>
                  </a:cxn>
                  <a:cxn ang="0">
                    <a:pos x="24" y="17"/>
                  </a:cxn>
                  <a:cxn ang="0">
                    <a:pos x="26" y="19"/>
                  </a:cxn>
                  <a:cxn ang="0">
                    <a:pos x="28" y="17"/>
                  </a:cxn>
                  <a:cxn ang="0">
                    <a:pos x="28" y="15"/>
                  </a:cxn>
                  <a:cxn ang="0">
                    <a:pos x="28" y="15"/>
                  </a:cxn>
                  <a:cxn ang="0">
                    <a:pos x="28" y="6"/>
                  </a:cxn>
                  <a:cxn ang="0">
                    <a:pos x="58" y="6"/>
                  </a:cxn>
                  <a:cxn ang="0">
                    <a:pos x="45" y="27"/>
                  </a:cxn>
                  <a:cxn ang="0">
                    <a:pos x="58" y="48"/>
                  </a:cxn>
                  <a:cxn ang="0">
                    <a:pos x="36" y="48"/>
                  </a:cxn>
                  <a:cxn ang="0">
                    <a:pos x="36" y="48"/>
                  </a:cxn>
                  <a:cxn ang="0">
                    <a:pos x="28" y="48"/>
                  </a:cxn>
                  <a:cxn ang="0">
                    <a:pos x="28" y="25"/>
                  </a:cxn>
                  <a:cxn ang="0">
                    <a:pos x="26" y="23"/>
                  </a:cxn>
                  <a:cxn ang="0">
                    <a:pos x="24" y="25"/>
                  </a:cxn>
                  <a:cxn ang="0">
                    <a:pos x="24" y="50"/>
                  </a:cxn>
                  <a:cxn ang="0">
                    <a:pos x="24" y="50"/>
                  </a:cxn>
                  <a:cxn ang="0">
                    <a:pos x="24" y="50"/>
                  </a:cxn>
                  <a:cxn ang="0">
                    <a:pos x="24" y="50"/>
                  </a:cxn>
                  <a:cxn ang="0">
                    <a:pos x="24" y="51"/>
                  </a:cxn>
                  <a:cxn ang="0">
                    <a:pos x="24" y="51"/>
                  </a:cxn>
                  <a:cxn ang="0">
                    <a:pos x="24" y="51"/>
                  </a:cxn>
                  <a:cxn ang="0">
                    <a:pos x="24" y="51"/>
                  </a:cxn>
                  <a:cxn ang="0">
                    <a:pos x="24" y="51"/>
                  </a:cxn>
                  <a:cxn ang="0">
                    <a:pos x="24" y="51"/>
                  </a:cxn>
                  <a:cxn ang="0">
                    <a:pos x="25" y="51"/>
                  </a:cxn>
                  <a:cxn ang="0">
                    <a:pos x="25" y="52"/>
                  </a:cxn>
                  <a:cxn ang="0">
                    <a:pos x="25" y="52"/>
                  </a:cxn>
                  <a:cxn ang="0">
                    <a:pos x="25" y="52"/>
                  </a:cxn>
                  <a:cxn ang="0">
                    <a:pos x="25" y="52"/>
                  </a:cxn>
                  <a:cxn ang="0">
                    <a:pos x="33" y="57"/>
                  </a:cxn>
                  <a:cxn ang="0">
                    <a:pos x="5" y="57"/>
                  </a:cxn>
                  <a:cxn ang="0">
                    <a:pos x="5" y="15"/>
                  </a:cxn>
                  <a:cxn ang="0">
                    <a:pos x="36" y="55"/>
                  </a:cxn>
                  <a:cxn ang="0">
                    <a:pos x="32" y="52"/>
                  </a:cxn>
                  <a:cxn ang="0">
                    <a:pos x="36" y="52"/>
                  </a:cxn>
                  <a:cxn ang="0">
                    <a:pos x="36" y="55"/>
                  </a:cxn>
                </a:cxnLst>
                <a:rect l="0" t="0" r="r" b="b"/>
                <a:pathLst>
                  <a:path w="64" h="63">
                    <a:moveTo>
                      <a:pt x="51" y="27"/>
                    </a:moveTo>
                    <a:cubicBezTo>
                      <a:pt x="63" y="9"/>
                      <a:pt x="63" y="9"/>
                      <a:pt x="63" y="9"/>
                    </a:cubicBezTo>
                    <a:cubicBezTo>
                      <a:pt x="63" y="8"/>
                      <a:pt x="64" y="7"/>
                      <a:pt x="64" y="6"/>
                    </a:cubicBezTo>
                    <a:cubicBezTo>
                      <a:pt x="64" y="3"/>
                      <a:pt x="61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5" y="0"/>
                      <a:pt x="22" y="3"/>
                      <a:pt x="22" y="6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2" y="9"/>
                      <a:pt x="0" y="12"/>
                      <a:pt x="0" y="15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0"/>
                      <a:pt x="2" y="63"/>
                      <a:pt x="5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39" y="63"/>
                      <a:pt x="41" y="60"/>
                      <a:pt x="41" y="57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58" y="54"/>
                      <a:pt x="58" y="54"/>
                      <a:pt x="58" y="54"/>
                    </a:cubicBezTo>
                    <a:cubicBezTo>
                      <a:pt x="60" y="54"/>
                      <a:pt x="62" y="53"/>
                      <a:pt x="63" y="51"/>
                    </a:cubicBezTo>
                    <a:cubicBezTo>
                      <a:pt x="64" y="49"/>
                      <a:pt x="64" y="47"/>
                      <a:pt x="63" y="46"/>
                    </a:cubicBezTo>
                    <a:lnTo>
                      <a:pt x="51" y="27"/>
                    </a:lnTo>
                    <a:close/>
                    <a:moveTo>
                      <a:pt x="5" y="15"/>
                    </a:move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8"/>
                      <a:pt x="25" y="19"/>
                      <a:pt x="26" y="19"/>
                    </a:cubicBezTo>
                    <a:cubicBezTo>
                      <a:pt x="27" y="19"/>
                      <a:pt x="28" y="18"/>
                      <a:pt x="28" y="17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58" y="48"/>
                      <a:pt x="58" y="48"/>
                      <a:pt x="58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4"/>
                      <a:pt x="27" y="23"/>
                      <a:pt x="26" y="23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0"/>
                      <a:pt x="24" y="50"/>
                      <a:pt x="24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1"/>
                      <a:pt x="25" y="51"/>
                      <a:pt x="25" y="51"/>
                    </a:cubicBezTo>
                    <a:cubicBezTo>
                      <a:pt x="25" y="51"/>
                      <a:pt x="25" y="52"/>
                      <a:pt x="25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5" y="57"/>
                      <a:pt x="5" y="57"/>
                      <a:pt x="5" y="57"/>
                    </a:cubicBezTo>
                    <a:lnTo>
                      <a:pt x="5" y="15"/>
                    </a:lnTo>
                    <a:close/>
                    <a:moveTo>
                      <a:pt x="36" y="55"/>
                    </a:moveTo>
                    <a:cubicBezTo>
                      <a:pt x="32" y="52"/>
                      <a:pt x="32" y="52"/>
                      <a:pt x="32" y="52"/>
                    </a:cubicBezTo>
                    <a:cubicBezTo>
                      <a:pt x="36" y="52"/>
                      <a:pt x="36" y="52"/>
                      <a:pt x="36" y="52"/>
                    </a:cubicBezTo>
                    <a:lnTo>
                      <a:pt x="36" y="5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işḷîḑê"/>
              <p:cNvSpPr/>
              <p:nvPr/>
            </p:nvSpPr>
            <p:spPr bwMode="auto">
              <a:xfrm>
                <a:off x="5380038" y="2359025"/>
                <a:ext cx="15875" cy="19050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2"/>
                  </a:cxn>
                  <a:cxn ang="0">
                    <a:pos x="0" y="72"/>
                  </a:cxn>
                  <a:cxn ang="0">
                    <a:pos x="3" y="74"/>
                  </a:cxn>
                  <a:cxn ang="0">
                    <a:pos x="6" y="72"/>
                  </a:cxn>
                  <a:cxn ang="0">
                    <a:pos x="6" y="2"/>
                  </a:cxn>
                  <a:cxn ang="0">
                    <a:pos x="3" y="0"/>
                  </a:cxn>
                </a:cxnLst>
                <a:rect l="0" t="0" r="r" b="b"/>
                <a:pathLst>
                  <a:path w="6" h="74">
                    <a:moveTo>
                      <a:pt x="3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3"/>
                      <a:pt x="1" y="74"/>
                      <a:pt x="3" y="74"/>
                    </a:cubicBezTo>
                    <a:cubicBezTo>
                      <a:pt x="4" y="74"/>
                      <a:pt x="6" y="73"/>
                      <a:pt x="6" y="7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iŝļîďé"/>
              <p:cNvSpPr/>
              <p:nvPr/>
            </p:nvSpPr>
            <p:spPr bwMode="auto">
              <a:xfrm>
                <a:off x="5380038" y="2333625"/>
                <a:ext cx="15875" cy="14288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iṥļîḋe"/>
            <p:cNvGrpSpPr/>
            <p:nvPr/>
          </p:nvGrpSpPr>
          <p:grpSpPr>
            <a:xfrm>
              <a:off x="2320046" y="4858372"/>
              <a:ext cx="1944699" cy="1258314"/>
              <a:chOff x="3218020" y="4798575"/>
              <a:chExt cx="1944699" cy="1258314"/>
            </a:xfrm>
          </p:grpSpPr>
          <p:sp>
            <p:nvSpPr>
              <p:cNvPr id="43" name="í$ļíde"/>
              <p:cNvSpPr txBox="1"/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  <a:endPara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44" name="îšḷîḋê"/>
              <p:cNvSpPr txBox="1"/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 fontScale="925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  <a:endPara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íṧļïḍe"/>
            <p:cNvGrpSpPr/>
            <p:nvPr/>
          </p:nvGrpSpPr>
          <p:grpSpPr>
            <a:xfrm>
              <a:off x="4573392" y="4858373"/>
              <a:ext cx="1944699" cy="1258314"/>
              <a:chOff x="3218020" y="4798575"/>
              <a:chExt cx="1944699" cy="1258314"/>
            </a:xfrm>
          </p:grpSpPr>
          <p:sp>
            <p:nvSpPr>
              <p:cNvPr id="41" name="íŝ1íḍe"/>
              <p:cNvSpPr txBox="1"/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  <a:endPara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42" name="iṩ1iḑê"/>
              <p:cNvSpPr txBox="1"/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 fontScale="925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  <a:endPara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ïSḻíḑè"/>
            <p:cNvGrpSpPr/>
            <p:nvPr/>
          </p:nvGrpSpPr>
          <p:grpSpPr>
            <a:xfrm>
              <a:off x="6821351" y="4858373"/>
              <a:ext cx="1944699" cy="1258314"/>
              <a:chOff x="3218020" y="4798575"/>
              <a:chExt cx="1944699" cy="1258314"/>
            </a:xfrm>
          </p:grpSpPr>
          <p:sp>
            <p:nvSpPr>
              <p:cNvPr id="39" name="iṥlíde"/>
              <p:cNvSpPr txBox="1"/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5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  <a:endParaRPr lang="zh-CN" altLang="en-US" sz="1400">
                  <a:solidFill>
                    <a:schemeClr val="accent5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40" name="ïṡľide"/>
              <p:cNvSpPr txBox="1"/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 fontScale="925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  <a:endPara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îṡḻíḍé"/>
            <p:cNvGrpSpPr/>
            <p:nvPr/>
          </p:nvGrpSpPr>
          <p:grpSpPr>
            <a:xfrm>
              <a:off x="7880856" y="1192871"/>
              <a:ext cx="1944699" cy="1250171"/>
              <a:chOff x="7110595" y="1177660"/>
              <a:chExt cx="1944699" cy="1250171"/>
            </a:xfrm>
          </p:grpSpPr>
          <p:sp>
            <p:nvSpPr>
              <p:cNvPr id="37" name="îṥlîďe"/>
              <p:cNvSpPr txBox="1"/>
              <p:nvPr/>
            </p:nvSpPr>
            <p:spPr bwMode="auto">
              <a:xfrm>
                <a:off x="7116444" y="1177660"/>
                <a:ext cx="1933002" cy="368245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6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  <a:endParaRPr lang="zh-CN" altLang="en-US" sz="1400">
                  <a:solidFill>
                    <a:schemeClr val="accent6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38" name="íṩļïḋê"/>
              <p:cNvSpPr txBox="1"/>
              <p:nvPr/>
            </p:nvSpPr>
            <p:spPr bwMode="auto">
              <a:xfrm>
                <a:off x="7110595" y="1545905"/>
                <a:ext cx="1944699" cy="881926"/>
              </a:xfrm>
              <a:prstGeom prst="rect">
                <a:avLst/>
              </a:prstGeom>
              <a:noFill/>
            </p:spPr>
            <p:txBody>
              <a:bodyPr wrap="square" lIns="90000" tIns="46800" rIns="90000" bIns="360000" anchor="t" anchorCtr="1">
                <a:normAutofit fontScale="925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  <a:endPara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îslîḋê"/>
            <p:cNvGrpSpPr/>
            <p:nvPr/>
          </p:nvGrpSpPr>
          <p:grpSpPr>
            <a:xfrm>
              <a:off x="5641795" y="1192871"/>
              <a:ext cx="1944699" cy="1250171"/>
              <a:chOff x="7110595" y="1177660"/>
              <a:chExt cx="1944699" cy="1250171"/>
            </a:xfrm>
          </p:grpSpPr>
          <p:sp>
            <p:nvSpPr>
              <p:cNvPr id="35" name="îṧlîḑè"/>
              <p:cNvSpPr txBox="1"/>
              <p:nvPr/>
            </p:nvSpPr>
            <p:spPr bwMode="auto">
              <a:xfrm>
                <a:off x="7116444" y="1177660"/>
                <a:ext cx="1933002" cy="368245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  <a:endPara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36" name="í$ḷîḍé"/>
              <p:cNvSpPr txBox="1"/>
              <p:nvPr/>
            </p:nvSpPr>
            <p:spPr bwMode="auto">
              <a:xfrm>
                <a:off x="7110595" y="1545905"/>
                <a:ext cx="1944699" cy="881926"/>
              </a:xfrm>
              <a:prstGeom prst="rect">
                <a:avLst/>
              </a:prstGeom>
              <a:noFill/>
            </p:spPr>
            <p:txBody>
              <a:bodyPr wrap="square" lIns="90000" tIns="46800" rIns="90000" bIns="360000" anchor="t" anchorCtr="1">
                <a:normAutofit fontScale="925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  <a:endPara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îSļïḋè"/>
            <p:cNvGrpSpPr/>
            <p:nvPr/>
          </p:nvGrpSpPr>
          <p:grpSpPr>
            <a:xfrm>
              <a:off x="3393134" y="1192870"/>
              <a:ext cx="1944699" cy="1250171"/>
              <a:chOff x="7110595" y="1177660"/>
              <a:chExt cx="1944699" cy="1250171"/>
            </a:xfrm>
          </p:grpSpPr>
          <p:sp>
            <p:nvSpPr>
              <p:cNvPr id="33" name="ïśḷîḓê"/>
              <p:cNvSpPr txBox="1"/>
              <p:nvPr/>
            </p:nvSpPr>
            <p:spPr bwMode="auto">
              <a:xfrm>
                <a:off x="7116444" y="1177660"/>
                <a:ext cx="1933002" cy="368245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  <a:endPara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34" name="ísḷiḓê"/>
              <p:cNvSpPr txBox="1"/>
              <p:nvPr/>
            </p:nvSpPr>
            <p:spPr bwMode="auto">
              <a:xfrm>
                <a:off x="7110595" y="1545905"/>
                <a:ext cx="1944699" cy="881926"/>
              </a:xfrm>
              <a:prstGeom prst="rect">
                <a:avLst/>
              </a:prstGeom>
              <a:noFill/>
            </p:spPr>
            <p:txBody>
              <a:bodyPr wrap="square" lIns="90000" tIns="46800" rIns="90000" bIns="360000" anchor="t" anchorCtr="1">
                <a:normAutofit fontScale="925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  <a:endPara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音乐, 笛&#10;&#10;已生成极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618" y="4719125"/>
            <a:ext cx="2529051" cy="1684348"/>
          </a:xfrm>
          <a:prstGeom prst="rect">
            <a:avLst/>
          </a:prstGeom>
        </p:spPr>
      </p:pic>
      <p:sp>
        <p:nvSpPr>
          <p:cNvPr id="4" name="TextBox 49"/>
          <p:cNvSpPr txBox="1"/>
          <p:nvPr/>
        </p:nvSpPr>
        <p:spPr>
          <a:xfrm>
            <a:off x="1987670" y="2819345"/>
            <a:ext cx="278013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TextBox 49"/>
          <p:cNvSpPr txBox="1"/>
          <p:nvPr/>
        </p:nvSpPr>
        <p:spPr>
          <a:xfrm>
            <a:off x="1987670" y="3036222"/>
            <a:ext cx="278013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73812" y="2297209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  <a:endParaRPr lang="zh-CN" altLang="en-US" sz="2500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45113" y="2203914"/>
            <a:ext cx="569387" cy="114069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第四章</a:t>
            </a:r>
            <a:endParaRPr lang="zh-CN" altLang="en-US" sz="25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2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459319" y="495300"/>
            <a:ext cx="646331" cy="1009251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3000" spc="300" dirty="0">
                <a:cs typeface="+mn-ea"/>
                <a:sym typeface="+mn-lt"/>
              </a:rPr>
              <a:t>目录</a:t>
            </a:r>
            <a:endParaRPr lang="zh-CN" altLang="en-US" sz="3000" spc="3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74513" y="438150"/>
            <a:ext cx="569387" cy="114069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第一章</a:t>
            </a:r>
            <a:endParaRPr lang="zh-CN" altLang="en-US" sz="2500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96241" y="422880"/>
            <a:ext cx="569387" cy="114069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第二章</a:t>
            </a:r>
            <a:endParaRPr lang="zh-CN" altLang="en-US" sz="2500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31852" y="441930"/>
            <a:ext cx="569387" cy="114069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第三章</a:t>
            </a:r>
            <a:endParaRPr lang="zh-CN" altLang="en-US" sz="2500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515480" y="430515"/>
            <a:ext cx="569387" cy="114069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第四章</a:t>
            </a:r>
            <a:endParaRPr lang="zh-CN" altLang="en-US" sz="2500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74512" y="1921747"/>
            <a:ext cx="569387" cy="21890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  <a:endParaRPr lang="zh-CN" altLang="en-US" sz="2500" dirty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77190" y="1921747"/>
            <a:ext cx="569387" cy="21890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  <a:endParaRPr lang="zh-CN" altLang="en-US" sz="2500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31851" y="1921746"/>
            <a:ext cx="569387" cy="21890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  <a:endParaRPr lang="zh-CN" altLang="en-US" sz="2500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515480" y="1921746"/>
            <a:ext cx="569387" cy="21890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  <a:endParaRPr lang="zh-CN" altLang="en-US" sz="25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墙壁, 建筑物, 地面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  <a:endParaRPr lang="zh-CN" altLang="en-US" sz="2500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46749">
            <a:off x="106349" y="-93403"/>
            <a:ext cx="1462841" cy="149860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53251" flipH="1">
            <a:off x="10622810" y="-93403"/>
            <a:ext cx="1462841" cy="1498609"/>
          </a:xfrm>
          <a:prstGeom prst="rect">
            <a:avLst/>
          </a:prstGeom>
        </p:spPr>
      </p:pic>
      <p:grpSp>
        <p:nvGrpSpPr>
          <p:cNvPr id="9" name="15c58f3c-2a52-43f8-9930-70ccd083cf6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2891644" y="1088740"/>
            <a:ext cx="6252979" cy="5220580"/>
            <a:chOff x="2891644" y="1088740"/>
            <a:chExt cx="6252979" cy="5220580"/>
          </a:xfrm>
        </p:grpSpPr>
        <p:sp>
          <p:nvSpPr>
            <p:cNvPr id="10" name="ïṣ1íḑê"/>
            <p:cNvSpPr/>
            <p:nvPr/>
          </p:nvSpPr>
          <p:spPr>
            <a:xfrm>
              <a:off x="5987988" y="1088740"/>
              <a:ext cx="45719" cy="5220580"/>
            </a:xfrm>
            <a:prstGeom prst="rect">
              <a:avLst/>
            </a:prstGeom>
            <a:solidFill>
              <a:schemeClr val="bg2">
                <a:lumMod val="100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1" name="iṩ1ïdé"/>
            <p:cNvGrpSpPr/>
            <p:nvPr/>
          </p:nvGrpSpPr>
          <p:grpSpPr>
            <a:xfrm>
              <a:off x="5531344" y="2564845"/>
              <a:ext cx="971272" cy="971272"/>
              <a:chOff x="4876779" y="2512148"/>
              <a:chExt cx="971272" cy="971272"/>
            </a:xfrm>
          </p:grpSpPr>
          <p:sp>
            <p:nvSpPr>
              <p:cNvPr id="40" name="išļîďè"/>
              <p:cNvSpPr/>
              <p:nvPr/>
            </p:nvSpPr>
            <p:spPr>
              <a:xfrm>
                <a:off x="4876779" y="2512148"/>
                <a:ext cx="971272" cy="9712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iSḻíḍé"/>
              <p:cNvSpPr/>
              <p:nvPr/>
            </p:nvSpPr>
            <p:spPr>
              <a:xfrm>
                <a:off x="4993478" y="2628847"/>
                <a:ext cx="737874" cy="737874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ïṧ1ïďe"/>
              <p:cNvSpPr/>
              <p:nvPr/>
            </p:nvSpPr>
            <p:spPr>
              <a:xfrm>
                <a:off x="5223727" y="2794880"/>
                <a:ext cx="277375" cy="405807"/>
              </a:xfrm>
              <a:custGeom>
                <a:avLst/>
                <a:gdLst>
                  <a:gd name="connsiteX0" fmla="*/ 102012 w 208031"/>
                  <a:gd name="connsiteY0" fmla="*/ 264985 h 304355"/>
                  <a:gd name="connsiteX1" fmla="*/ 85817 w 208031"/>
                  <a:gd name="connsiteY1" fmla="*/ 283502 h 304355"/>
                  <a:gd name="connsiteX2" fmla="*/ 102012 w 208031"/>
                  <a:gd name="connsiteY2" fmla="*/ 302019 h 304355"/>
                  <a:gd name="connsiteX3" fmla="*/ 118207 w 208031"/>
                  <a:gd name="connsiteY3" fmla="*/ 283502 h 304355"/>
                  <a:gd name="connsiteX4" fmla="*/ 102012 w 208031"/>
                  <a:gd name="connsiteY4" fmla="*/ 264985 h 304355"/>
                  <a:gd name="connsiteX5" fmla="*/ 56997 w 208031"/>
                  <a:gd name="connsiteY5" fmla="*/ 57673 h 304355"/>
                  <a:gd name="connsiteX6" fmla="*/ 33778 w 208031"/>
                  <a:gd name="connsiteY6" fmla="*/ 80892 h 304355"/>
                  <a:gd name="connsiteX7" fmla="*/ 33778 w 208031"/>
                  <a:gd name="connsiteY7" fmla="*/ 231129 h 304355"/>
                  <a:gd name="connsiteX8" fmla="*/ 56997 w 208031"/>
                  <a:gd name="connsiteY8" fmla="*/ 254348 h 304355"/>
                  <a:gd name="connsiteX9" fmla="*/ 149871 w 208031"/>
                  <a:gd name="connsiteY9" fmla="*/ 254348 h 304355"/>
                  <a:gd name="connsiteX10" fmla="*/ 173090 w 208031"/>
                  <a:gd name="connsiteY10" fmla="*/ 231129 h 304355"/>
                  <a:gd name="connsiteX11" fmla="*/ 173090 w 208031"/>
                  <a:gd name="connsiteY11" fmla="*/ 80892 h 304355"/>
                  <a:gd name="connsiteX12" fmla="*/ 149871 w 208031"/>
                  <a:gd name="connsiteY12" fmla="*/ 57673 h 304355"/>
                  <a:gd name="connsiteX13" fmla="*/ 66050 w 208031"/>
                  <a:gd name="connsiteY13" fmla="*/ 20948 h 304355"/>
                  <a:gd name="connsiteX14" fmla="*/ 66050 w 208031"/>
                  <a:gd name="connsiteY14" fmla="*/ 29172 h 304355"/>
                  <a:gd name="connsiteX15" fmla="*/ 136737 w 208031"/>
                  <a:gd name="connsiteY15" fmla="*/ 29172 h 304355"/>
                  <a:gd name="connsiteX16" fmla="*/ 136737 w 208031"/>
                  <a:gd name="connsiteY16" fmla="*/ 20948 h 304355"/>
                  <a:gd name="connsiteX17" fmla="*/ 34673 w 208031"/>
                  <a:gd name="connsiteY17" fmla="*/ 0 h 304355"/>
                  <a:gd name="connsiteX18" fmla="*/ 173358 w 208031"/>
                  <a:gd name="connsiteY18" fmla="*/ 0 h 304355"/>
                  <a:gd name="connsiteX19" fmla="*/ 208031 w 208031"/>
                  <a:gd name="connsiteY19" fmla="*/ 34673 h 304355"/>
                  <a:gd name="connsiteX20" fmla="*/ 208031 w 208031"/>
                  <a:gd name="connsiteY20" fmla="*/ 269682 h 304355"/>
                  <a:gd name="connsiteX21" fmla="*/ 173358 w 208031"/>
                  <a:gd name="connsiteY21" fmla="*/ 304355 h 304355"/>
                  <a:gd name="connsiteX22" fmla="*/ 34673 w 208031"/>
                  <a:gd name="connsiteY22" fmla="*/ 304355 h 304355"/>
                  <a:gd name="connsiteX23" fmla="*/ 0 w 208031"/>
                  <a:gd name="connsiteY23" fmla="*/ 269682 h 304355"/>
                  <a:gd name="connsiteX24" fmla="*/ 0 w 208031"/>
                  <a:gd name="connsiteY24" fmla="*/ 34673 h 304355"/>
                  <a:gd name="connsiteX25" fmla="*/ 34673 w 208031"/>
                  <a:gd name="connsiteY25" fmla="*/ 0 h 30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8031" h="304355">
                    <a:moveTo>
                      <a:pt x="102012" y="264985"/>
                    </a:moveTo>
                    <a:cubicBezTo>
                      <a:pt x="93068" y="264985"/>
                      <a:pt x="85817" y="273275"/>
                      <a:pt x="85817" y="283502"/>
                    </a:cubicBezTo>
                    <a:cubicBezTo>
                      <a:pt x="85817" y="293729"/>
                      <a:pt x="93068" y="302019"/>
                      <a:pt x="102012" y="302019"/>
                    </a:cubicBezTo>
                    <a:cubicBezTo>
                      <a:pt x="110956" y="302019"/>
                      <a:pt x="118207" y="293729"/>
                      <a:pt x="118207" y="283502"/>
                    </a:cubicBezTo>
                    <a:cubicBezTo>
                      <a:pt x="118207" y="273275"/>
                      <a:pt x="110956" y="264985"/>
                      <a:pt x="102012" y="264985"/>
                    </a:cubicBezTo>
                    <a:close/>
                    <a:moveTo>
                      <a:pt x="56997" y="57673"/>
                    </a:moveTo>
                    <a:cubicBezTo>
                      <a:pt x="44174" y="57673"/>
                      <a:pt x="33778" y="68069"/>
                      <a:pt x="33778" y="80892"/>
                    </a:cubicBezTo>
                    <a:lnTo>
                      <a:pt x="33778" y="231129"/>
                    </a:lnTo>
                    <a:cubicBezTo>
                      <a:pt x="33778" y="243952"/>
                      <a:pt x="44174" y="254348"/>
                      <a:pt x="56997" y="254348"/>
                    </a:cubicBezTo>
                    <a:lnTo>
                      <a:pt x="149871" y="254348"/>
                    </a:lnTo>
                    <a:cubicBezTo>
                      <a:pt x="162694" y="254348"/>
                      <a:pt x="173090" y="243952"/>
                      <a:pt x="173090" y="231129"/>
                    </a:cubicBezTo>
                    <a:lnTo>
                      <a:pt x="173090" y="80892"/>
                    </a:lnTo>
                    <a:cubicBezTo>
                      <a:pt x="173090" y="68069"/>
                      <a:pt x="162694" y="57673"/>
                      <a:pt x="149871" y="57673"/>
                    </a:cubicBezTo>
                    <a:close/>
                    <a:moveTo>
                      <a:pt x="66050" y="20948"/>
                    </a:moveTo>
                    <a:lnTo>
                      <a:pt x="66050" y="29172"/>
                    </a:lnTo>
                    <a:lnTo>
                      <a:pt x="136737" y="29172"/>
                    </a:lnTo>
                    <a:lnTo>
                      <a:pt x="136737" y="20948"/>
                    </a:lnTo>
                    <a:close/>
                    <a:moveTo>
                      <a:pt x="34673" y="0"/>
                    </a:moveTo>
                    <a:lnTo>
                      <a:pt x="173358" y="0"/>
                    </a:lnTo>
                    <a:cubicBezTo>
                      <a:pt x="192507" y="0"/>
                      <a:pt x="208031" y="15524"/>
                      <a:pt x="208031" y="34673"/>
                    </a:cubicBezTo>
                    <a:lnTo>
                      <a:pt x="208031" y="269682"/>
                    </a:lnTo>
                    <a:cubicBezTo>
                      <a:pt x="208031" y="288831"/>
                      <a:pt x="192507" y="304355"/>
                      <a:pt x="173358" y="304355"/>
                    </a:cubicBezTo>
                    <a:lnTo>
                      <a:pt x="34673" y="304355"/>
                    </a:lnTo>
                    <a:cubicBezTo>
                      <a:pt x="15524" y="304355"/>
                      <a:pt x="0" y="288831"/>
                      <a:pt x="0" y="269682"/>
                    </a:cubicBezTo>
                    <a:lnTo>
                      <a:pt x="0" y="34673"/>
                    </a:lnTo>
                    <a:cubicBezTo>
                      <a:pt x="0" y="15524"/>
                      <a:pt x="15524" y="0"/>
                      <a:pt x="3467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ïślîḋè"/>
            <p:cNvGrpSpPr/>
            <p:nvPr/>
          </p:nvGrpSpPr>
          <p:grpSpPr>
            <a:xfrm>
              <a:off x="2891644" y="2604662"/>
              <a:ext cx="2639700" cy="891638"/>
              <a:chOff x="1918379" y="1734048"/>
              <a:chExt cx="2348822" cy="891638"/>
            </a:xfrm>
          </p:grpSpPr>
          <p:sp>
            <p:nvSpPr>
              <p:cNvPr id="38" name="ïŝļîḋè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36000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î$ḻîḍê"/>
              <p:cNvSpPr/>
              <p:nvPr/>
            </p:nvSpPr>
            <p:spPr>
              <a:xfrm>
                <a:off x="2985227" y="1734048"/>
                <a:ext cx="1281974" cy="323165"/>
              </a:xfrm>
              <a:prstGeom prst="rect">
                <a:avLst/>
              </a:prstGeom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is1îdê"/>
            <p:cNvGrpSpPr/>
            <p:nvPr/>
          </p:nvGrpSpPr>
          <p:grpSpPr>
            <a:xfrm>
              <a:off x="5545059" y="1322260"/>
              <a:ext cx="971272" cy="971272"/>
              <a:chOff x="3703843" y="1419388"/>
              <a:chExt cx="971272" cy="971272"/>
            </a:xfrm>
          </p:grpSpPr>
          <p:sp>
            <p:nvSpPr>
              <p:cNvPr id="35" name="iśḷiḋé"/>
              <p:cNvSpPr/>
              <p:nvPr/>
            </p:nvSpPr>
            <p:spPr>
              <a:xfrm>
                <a:off x="3703843" y="1419388"/>
                <a:ext cx="971272" cy="9712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iSlïḑe"/>
              <p:cNvSpPr/>
              <p:nvPr/>
            </p:nvSpPr>
            <p:spPr>
              <a:xfrm>
                <a:off x="3820542" y="1536087"/>
                <a:ext cx="737874" cy="737874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ïṩļïďè"/>
              <p:cNvSpPr/>
              <p:nvPr/>
            </p:nvSpPr>
            <p:spPr>
              <a:xfrm flipH="1">
                <a:off x="3980149" y="1745089"/>
                <a:ext cx="368428" cy="316537"/>
              </a:xfrm>
              <a:custGeom>
                <a:avLst/>
                <a:gdLst>
                  <a:gd name="connsiteX0" fmla="*/ 174969 w 276321"/>
                  <a:gd name="connsiteY0" fmla="*/ 216483 h 237403"/>
                  <a:gd name="connsiteX1" fmla="*/ 174969 w 276321"/>
                  <a:gd name="connsiteY1" fmla="*/ 229968 h 237403"/>
                  <a:gd name="connsiteX2" fmla="*/ 101352 w 276321"/>
                  <a:gd name="connsiteY2" fmla="*/ 229968 h 237403"/>
                  <a:gd name="connsiteX3" fmla="*/ 101352 w 276321"/>
                  <a:gd name="connsiteY3" fmla="*/ 216483 h 237403"/>
                  <a:gd name="connsiteX4" fmla="*/ 276321 w 276321"/>
                  <a:gd name="connsiteY4" fmla="*/ 209047 h 237403"/>
                  <a:gd name="connsiteX5" fmla="*/ 0 w 276321"/>
                  <a:gd name="connsiteY5" fmla="*/ 209047 h 237403"/>
                  <a:gd name="connsiteX6" fmla="*/ 0 w 276321"/>
                  <a:gd name="connsiteY6" fmla="*/ 222929 h 237403"/>
                  <a:gd name="connsiteX7" fmla="*/ 8876 w 276321"/>
                  <a:gd name="connsiteY7" fmla="*/ 237403 h 237403"/>
                  <a:gd name="connsiteX8" fmla="*/ 267445 w 276321"/>
                  <a:gd name="connsiteY8" fmla="*/ 237403 h 237403"/>
                  <a:gd name="connsiteX9" fmla="*/ 276321 w 276321"/>
                  <a:gd name="connsiteY9" fmla="*/ 222929 h 237403"/>
                  <a:gd name="connsiteX10" fmla="*/ 215868 w 276321"/>
                  <a:gd name="connsiteY10" fmla="*/ 23987 h 237403"/>
                  <a:gd name="connsiteX11" fmla="*/ 215868 w 276321"/>
                  <a:gd name="connsiteY11" fmla="*/ 170163 h 237403"/>
                  <a:gd name="connsiteX12" fmla="*/ 60453 w 276321"/>
                  <a:gd name="connsiteY12" fmla="*/ 170163 h 237403"/>
                  <a:gd name="connsiteX13" fmla="*/ 60453 w 276321"/>
                  <a:gd name="connsiteY13" fmla="*/ 23987 h 237403"/>
                  <a:gd name="connsiteX14" fmla="*/ 207026 w 276321"/>
                  <a:gd name="connsiteY14" fmla="*/ 0 h 237403"/>
                  <a:gd name="connsiteX15" fmla="*/ 69295 w 276321"/>
                  <a:gd name="connsiteY15" fmla="*/ 0 h 237403"/>
                  <a:gd name="connsiteX16" fmla="*/ 36936 w 276321"/>
                  <a:gd name="connsiteY16" fmla="*/ 32359 h 237403"/>
                  <a:gd name="connsiteX17" fmla="*/ 36936 w 276321"/>
                  <a:gd name="connsiteY17" fmla="*/ 161790 h 237403"/>
                  <a:gd name="connsiteX18" fmla="*/ 69295 w 276321"/>
                  <a:gd name="connsiteY18" fmla="*/ 194149 h 237403"/>
                  <a:gd name="connsiteX19" fmla="*/ 207026 w 276321"/>
                  <a:gd name="connsiteY19" fmla="*/ 194149 h 237403"/>
                  <a:gd name="connsiteX20" fmla="*/ 239385 w 276321"/>
                  <a:gd name="connsiteY20" fmla="*/ 161790 h 237403"/>
                  <a:gd name="connsiteX21" fmla="*/ 239385 w 276321"/>
                  <a:gd name="connsiteY21" fmla="*/ 32359 h 237403"/>
                  <a:gd name="connsiteX22" fmla="*/ 207026 w 276321"/>
                  <a:gd name="connsiteY22" fmla="*/ 0 h 237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76321" h="237403">
                    <a:moveTo>
                      <a:pt x="174969" y="216483"/>
                    </a:moveTo>
                    <a:lnTo>
                      <a:pt x="174969" y="229968"/>
                    </a:lnTo>
                    <a:lnTo>
                      <a:pt x="101352" y="229968"/>
                    </a:lnTo>
                    <a:lnTo>
                      <a:pt x="101352" y="216483"/>
                    </a:lnTo>
                    <a:close/>
                    <a:moveTo>
                      <a:pt x="276321" y="209047"/>
                    </a:moveTo>
                    <a:lnTo>
                      <a:pt x="0" y="209047"/>
                    </a:lnTo>
                    <a:lnTo>
                      <a:pt x="0" y="222929"/>
                    </a:lnTo>
                    <a:cubicBezTo>
                      <a:pt x="0" y="230923"/>
                      <a:pt x="3974" y="237403"/>
                      <a:pt x="8876" y="237403"/>
                    </a:cubicBezTo>
                    <a:lnTo>
                      <a:pt x="267445" y="237403"/>
                    </a:lnTo>
                    <a:cubicBezTo>
                      <a:pt x="272347" y="237403"/>
                      <a:pt x="276321" y="230923"/>
                      <a:pt x="276321" y="222929"/>
                    </a:cubicBezTo>
                    <a:close/>
                    <a:moveTo>
                      <a:pt x="215868" y="23987"/>
                    </a:moveTo>
                    <a:lnTo>
                      <a:pt x="215868" y="170163"/>
                    </a:lnTo>
                    <a:lnTo>
                      <a:pt x="60453" y="170163"/>
                    </a:lnTo>
                    <a:lnTo>
                      <a:pt x="60453" y="23987"/>
                    </a:lnTo>
                    <a:close/>
                    <a:moveTo>
                      <a:pt x="207026" y="0"/>
                    </a:moveTo>
                    <a:lnTo>
                      <a:pt x="69295" y="0"/>
                    </a:lnTo>
                    <a:cubicBezTo>
                      <a:pt x="51424" y="0"/>
                      <a:pt x="36936" y="14488"/>
                      <a:pt x="36936" y="32359"/>
                    </a:cubicBezTo>
                    <a:lnTo>
                      <a:pt x="36936" y="161790"/>
                    </a:lnTo>
                    <a:cubicBezTo>
                      <a:pt x="36936" y="179661"/>
                      <a:pt x="51424" y="194149"/>
                      <a:pt x="69295" y="194149"/>
                    </a:cubicBezTo>
                    <a:lnTo>
                      <a:pt x="207026" y="194149"/>
                    </a:lnTo>
                    <a:cubicBezTo>
                      <a:pt x="224897" y="194149"/>
                      <a:pt x="239385" y="179661"/>
                      <a:pt x="239385" y="161790"/>
                    </a:cubicBezTo>
                    <a:lnTo>
                      <a:pt x="239385" y="32359"/>
                    </a:lnTo>
                    <a:cubicBezTo>
                      <a:pt x="239385" y="14488"/>
                      <a:pt x="224897" y="0"/>
                      <a:pt x="207026" y="0"/>
                    </a:cubicBez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ïsľíḓê"/>
            <p:cNvGrpSpPr/>
            <p:nvPr/>
          </p:nvGrpSpPr>
          <p:grpSpPr>
            <a:xfrm>
              <a:off x="6516331" y="1359793"/>
              <a:ext cx="2628292" cy="877163"/>
              <a:chOff x="7996808" y="1734930"/>
              <a:chExt cx="2348822" cy="877163"/>
            </a:xfrm>
          </p:grpSpPr>
          <p:sp>
            <p:nvSpPr>
              <p:cNvPr id="33" name="iSḷïḑê"/>
              <p:cNvSpPr txBox="1"/>
              <p:nvPr/>
            </p:nvSpPr>
            <p:spPr>
              <a:xfrm>
                <a:off x="7996808" y="2058095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360000" rIns="21600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íṥļídé"/>
              <p:cNvSpPr/>
              <p:nvPr/>
            </p:nvSpPr>
            <p:spPr>
              <a:xfrm>
                <a:off x="7996808" y="1734930"/>
                <a:ext cx="1482456" cy="323165"/>
              </a:xfrm>
              <a:prstGeom prst="rect">
                <a:avLst/>
              </a:prstGeom>
            </p:spPr>
            <p:txBody>
              <a:bodyPr wrap="none" lIns="360000" tIns="0" rIns="216000" bIns="0" anchor="ctr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îŝlïḍè"/>
            <p:cNvGrpSpPr/>
            <p:nvPr/>
          </p:nvGrpSpPr>
          <p:grpSpPr>
            <a:xfrm>
              <a:off x="5531344" y="5050016"/>
              <a:ext cx="971272" cy="971272"/>
              <a:chOff x="7301044" y="4844782"/>
              <a:chExt cx="971272" cy="971272"/>
            </a:xfrm>
          </p:grpSpPr>
          <p:sp>
            <p:nvSpPr>
              <p:cNvPr id="26" name="íṩḷide"/>
              <p:cNvSpPr/>
              <p:nvPr/>
            </p:nvSpPr>
            <p:spPr>
              <a:xfrm>
                <a:off x="7301044" y="4844782"/>
                <a:ext cx="971272" cy="9712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ïšļíḓê"/>
              <p:cNvSpPr/>
              <p:nvPr/>
            </p:nvSpPr>
            <p:spPr>
              <a:xfrm>
                <a:off x="7417743" y="4961481"/>
                <a:ext cx="737874" cy="737874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28" name="ïSļíḍè"/>
              <p:cNvGrpSpPr/>
              <p:nvPr/>
            </p:nvGrpSpPr>
            <p:grpSpPr>
              <a:xfrm>
                <a:off x="7630450" y="5137375"/>
                <a:ext cx="270417" cy="311212"/>
                <a:chOff x="5947555" y="3802810"/>
                <a:chExt cx="202813" cy="233409"/>
              </a:xfrm>
            </p:grpSpPr>
            <p:sp>
              <p:nvSpPr>
                <p:cNvPr id="29" name="ïṧ1íḓê"/>
                <p:cNvSpPr/>
                <p:nvPr/>
              </p:nvSpPr>
              <p:spPr>
                <a:xfrm rot="10800000" flipH="1">
                  <a:off x="5947555" y="3802810"/>
                  <a:ext cx="202813" cy="233409"/>
                </a:xfrm>
                <a:custGeom>
                  <a:avLst/>
                  <a:gdLst>
                    <a:gd name="connsiteX0" fmla="*/ 0 w 999747"/>
                    <a:gd name="connsiteY0" fmla="*/ 0 h 1605837"/>
                    <a:gd name="connsiteX1" fmla="*/ 999747 w 999747"/>
                    <a:gd name="connsiteY1" fmla="*/ 0 h 1605837"/>
                    <a:gd name="connsiteX2" fmla="*/ 999747 w 999747"/>
                    <a:gd name="connsiteY2" fmla="*/ 0 h 1605837"/>
                    <a:gd name="connsiteX3" fmla="*/ 0 w 999747"/>
                    <a:gd name="connsiteY3" fmla="*/ 0 h 1605837"/>
                    <a:gd name="connsiteX4" fmla="*/ 0 w 999747"/>
                    <a:gd name="connsiteY4" fmla="*/ 1605837 h 1605837"/>
                    <a:gd name="connsiteX5" fmla="*/ 0 w 999747"/>
                    <a:gd name="connsiteY5" fmla="*/ 1605837 h 1605837"/>
                    <a:gd name="connsiteX6" fmla="*/ 0 w 999747"/>
                    <a:gd name="connsiteY6" fmla="*/ 0 h 1605837"/>
                    <a:gd name="connsiteX0-1" fmla="*/ 0 w 999747"/>
                    <a:gd name="connsiteY0-2" fmla="*/ 8964 h 1614801"/>
                    <a:gd name="connsiteX1-3" fmla="*/ 999747 w 999747"/>
                    <a:gd name="connsiteY1-4" fmla="*/ 8964 h 1614801"/>
                    <a:gd name="connsiteX2-5" fmla="*/ 703911 w 999747"/>
                    <a:gd name="connsiteY2-6" fmla="*/ 0 h 1614801"/>
                    <a:gd name="connsiteX3-7" fmla="*/ 0 w 999747"/>
                    <a:gd name="connsiteY3-8" fmla="*/ 8964 h 1614801"/>
                    <a:gd name="connsiteX4-9" fmla="*/ 0 w 999747"/>
                    <a:gd name="connsiteY4-10" fmla="*/ 1614801 h 1614801"/>
                    <a:gd name="connsiteX5-11" fmla="*/ 0 w 999747"/>
                    <a:gd name="connsiteY5-12" fmla="*/ 1614801 h 1614801"/>
                    <a:gd name="connsiteX6-13" fmla="*/ 0 w 999747"/>
                    <a:gd name="connsiteY6-14" fmla="*/ 8964 h 1614801"/>
                    <a:gd name="connsiteX0-15" fmla="*/ 0 w 703911"/>
                    <a:gd name="connsiteY0-16" fmla="*/ 8964 h 1614801"/>
                    <a:gd name="connsiteX1-17" fmla="*/ 703911 w 703911"/>
                    <a:gd name="connsiteY1-18" fmla="*/ 0 h 1614801"/>
                    <a:gd name="connsiteX2-19" fmla="*/ 0 w 703911"/>
                    <a:gd name="connsiteY2-20" fmla="*/ 8964 h 1614801"/>
                    <a:gd name="connsiteX3-21" fmla="*/ 0 w 703911"/>
                    <a:gd name="connsiteY3-22" fmla="*/ 1614801 h 1614801"/>
                    <a:gd name="connsiteX4-23" fmla="*/ 0 w 703911"/>
                    <a:gd name="connsiteY4-24" fmla="*/ 1614801 h 1614801"/>
                    <a:gd name="connsiteX5-25" fmla="*/ 0 w 703911"/>
                    <a:gd name="connsiteY5-26" fmla="*/ 8964 h 1614801"/>
                    <a:gd name="connsiteX0-27" fmla="*/ 0 w 703911"/>
                    <a:gd name="connsiteY0-28" fmla="*/ 8964 h 1614801"/>
                    <a:gd name="connsiteX1-29" fmla="*/ 703911 w 703911"/>
                    <a:gd name="connsiteY1-30" fmla="*/ 0 h 1614801"/>
                    <a:gd name="connsiteX2-31" fmla="*/ 0 w 703911"/>
                    <a:gd name="connsiteY2-32" fmla="*/ 8964 h 1614801"/>
                    <a:gd name="connsiteX3-33" fmla="*/ 0 w 703911"/>
                    <a:gd name="connsiteY3-34" fmla="*/ 1614801 h 1614801"/>
                    <a:gd name="connsiteX4-35" fmla="*/ 0 w 703911"/>
                    <a:gd name="connsiteY4-36" fmla="*/ 1614801 h 1614801"/>
                    <a:gd name="connsiteX5-37" fmla="*/ 0 w 703911"/>
                    <a:gd name="connsiteY5-38" fmla="*/ 8964 h 1614801"/>
                    <a:gd name="connsiteX0-39" fmla="*/ 0 w 703911"/>
                    <a:gd name="connsiteY0-40" fmla="*/ 0 h 1605837"/>
                    <a:gd name="connsiteX1-41" fmla="*/ 703911 w 703911"/>
                    <a:gd name="connsiteY1-42" fmla="*/ 8965 h 1605837"/>
                    <a:gd name="connsiteX2-43" fmla="*/ 0 w 703911"/>
                    <a:gd name="connsiteY2-44" fmla="*/ 0 h 1605837"/>
                    <a:gd name="connsiteX3-45" fmla="*/ 0 w 703911"/>
                    <a:gd name="connsiteY3-46" fmla="*/ 1605837 h 1605837"/>
                    <a:gd name="connsiteX4-47" fmla="*/ 0 w 703911"/>
                    <a:gd name="connsiteY4-48" fmla="*/ 1605837 h 1605837"/>
                    <a:gd name="connsiteX5-49" fmla="*/ 0 w 703911"/>
                    <a:gd name="connsiteY5-50" fmla="*/ 0 h 1605837"/>
                    <a:gd name="connsiteX0-51" fmla="*/ 0 w 506687"/>
                    <a:gd name="connsiteY0-52" fmla="*/ 0 h 1605837"/>
                    <a:gd name="connsiteX1-53" fmla="*/ 506687 w 506687"/>
                    <a:gd name="connsiteY1-54" fmla="*/ 1 h 1605837"/>
                    <a:gd name="connsiteX2-55" fmla="*/ 0 w 506687"/>
                    <a:gd name="connsiteY2-56" fmla="*/ 0 h 1605837"/>
                    <a:gd name="connsiteX3-57" fmla="*/ 0 w 506687"/>
                    <a:gd name="connsiteY3-58" fmla="*/ 1605837 h 1605837"/>
                    <a:gd name="connsiteX4-59" fmla="*/ 0 w 506687"/>
                    <a:gd name="connsiteY4-60" fmla="*/ 1605837 h 1605837"/>
                    <a:gd name="connsiteX5-61" fmla="*/ 0 w 506687"/>
                    <a:gd name="connsiteY5-62" fmla="*/ 0 h 1605837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</a:cxnLst>
                  <a:rect l="l" t="t" r="r" b="b"/>
                  <a:pathLst>
                    <a:path w="506687" h="1605837">
                      <a:moveTo>
                        <a:pt x="0" y="0"/>
                      </a:moveTo>
                      <a:lnTo>
                        <a:pt x="506687" y="1"/>
                      </a:lnTo>
                      <a:lnTo>
                        <a:pt x="0" y="0"/>
                      </a:lnTo>
                      <a:lnTo>
                        <a:pt x="0" y="1605837"/>
                      </a:lnTo>
                      <a:lnTo>
                        <a:pt x="0" y="160583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îṣlíḍè"/>
                <p:cNvSpPr/>
                <p:nvPr/>
              </p:nvSpPr>
              <p:spPr>
                <a:xfrm>
                  <a:off x="5987185" y="3897158"/>
                  <a:ext cx="26900" cy="131860"/>
                </a:xfrm>
                <a:prstGeom prst="flowChartProcess">
                  <a:avLst/>
                </a:prstGeom>
                <a:solidFill>
                  <a:schemeClr val="accent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i$ḷïḑé"/>
                <p:cNvSpPr/>
                <p:nvPr/>
              </p:nvSpPr>
              <p:spPr>
                <a:xfrm>
                  <a:off x="6115122" y="3804596"/>
                  <a:ext cx="30774" cy="226979"/>
                </a:xfrm>
                <a:prstGeom prst="flowChartProcess">
                  <a:avLst/>
                </a:prstGeom>
                <a:solidFill>
                  <a:schemeClr val="accent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iṧḻîḍe"/>
                <p:cNvSpPr/>
                <p:nvPr/>
              </p:nvSpPr>
              <p:spPr>
                <a:xfrm>
                  <a:off x="6048416" y="3850766"/>
                  <a:ext cx="26901" cy="177728"/>
                </a:xfrm>
                <a:prstGeom prst="flowChartProcess">
                  <a:avLst/>
                </a:prstGeom>
                <a:solidFill>
                  <a:schemeClr val="accent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6" name="ïṣḻîďe"/>
            <p:cNvGrpSpPr/>
            <p:nvPr/>
          </p:nvGrpSpPr>
          <p:grpSpPr>
            <a:xfrm>
              <a:off x="2891644" y="5089833"/>
              <a:ext cx="2639700" cy="891638"/>
              <a:chOff x="1918379" y="1734048"/>
              <a:chExt cx="2348822" cy="891638"/>
            </a:xfrm>
          </p:grpSpPr>
          <p:sp>
            <p:nvSpPr>
              <p:cNvPr id="24" name="íšľíde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36000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ïṧlïdê"/>
              <p:cNvSpPr/>
              <p:nvPr/>
            </p:nvSpPr>
            <p:spPr>
              <a:xfrm>
                <a:off x="2985227" y="1734048"/>
                <a:ext cx="1281974" cy="323165"/>
              </a:xfrm>
              <a:prstGeom prst="rect">
                <a:avLst/>
              </a:prstGeom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îṡ1ïdê"/>
            <p:cNvGrpSpPr/>
            <p:nvPr/>
          </p:nvGrpSpPr>
          <p:grpSpPr>
            <a:xfrm>
              <a:off x="5545059" y="3807430"/>
              <a:ext cx="971272" cy="971272"/>
              <a:chOff x="6017505" y="3607058"/>
              <a:chExt cx="971272" cy="971272"/>
            </a:xfrm>
          </p:grpSpPr>
          <p:sp>
            <p:nvSpPr>
              <p:cNvPr id="21" name="ïsḷïḑè"/>
              <p:cNvSpPr/>
              <p:nvPr/>
            </p:nvSpPr>
            <p:spPr>
              <a:xfrm>
                <a:off x="6017505" y="3607058"/>
                <a:ext cx="971272" cy="9712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ís1íḓê"/>
              <p:cNvSpPr/>
              <p:nvPr/>
            </p:nvSpPr>
            <p:spPr>
              <a:xfrm>
                <a:off x="6171679" y="3761232"/>
                <a:ext cx="662924" cy="662924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íSlïḍê"/>
              <p:cNvSpPr/>
              <p:nvPr/>
            </p:nvSpPr>
            <p:spPr bwMode="auto">
              <a:xfrm>
                <a:off x="6345997" y="3891965"/>
                <a:ext cx="327376" cy="376417"/>
              </a:xfrm>
              <a:custGeom>
                <a:avLst/>
                <a:gdLst/>
                <a:ahLst/>
                <a:cxnLst>
                  <a:cxn ang="0">
                    <a:pos x="55" y="64"/>
                  </a:cxn>
                  <a:cxn ang="0">
                    <a:pos x="0" y="59"/>
                  </a:cxn>
                  <a:cxn ang="0">
                    <a:pos x="4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3" y="9"/>
                  </a:cxn>
                  <a:cxn ang="0">
                    <a:pos x="36" y="5"/>
                  </a:cxn>
                  <a:cxn ang="0">
                    <a:pos x="44" y="0"/>
                  </a:cxn>
                  <a:cxn ang="0">
                    <a:pos x="50" y="9"/>
                  </a:cxn>
                  <a:cxn ang="0">
                    <a:pos x="59" y="13"/>
                  </a:cxn>
                  <a:cxn ang="0">
                    <a:pos x="15" y="33"/>
                  </a:cxn>
                  <a:cxn ang="0">
                    <a:pos x="4" y="23"/>
                  </a:cxn>
                  <a:cxn ang="0">
                    <a:pos x="15" y="33"/>
                  </a:cxn>
                  <a:cxn ang="0">
                    <a:pos x="15" y="35"/>
                  </a:cxn>
                  <a:cxn ang="0">
                    <a:pos x="4" y="47"/>
                  </a:cxn>
                  <a:cxn ang="0">
                    <a:pos x="15" y="59"/>
                  </a:cxn>
                  <a:cxn ang="0">
                    <a:pos x="4" y="49"/>
                  </a:cxn>
                  <a:cxn ang="0">
                    <a:pos x="15" y="59"/>
                  </a:cxn>
                  <a:cxn ang="0">
                    <a:pos x="17" y="4"/>
                  </a:cxn>
                  <a:cxn ang="0">
                    <a:pos x="13" y="5"/>
                  </a:cxn>
                  <a:cxn ang="0">
                    <a:pos x="15" y="17"/>
                  </a:cxn>
                  <a:cxn ang="0">
                    <a:pos x="18" y="16"/>
                  </a:cxn>
                  <a:cxn ang="0">
                    <a:pos x="28" y="33"/>
                  </a:cxn>
                  <a:cxn ang="0">
                    <a:pos x="17" y="23"/>
                  </a:cxn>
                  <a:cxn ang="0">
                    <a:pos x="28" y="33"/>
                  </a:cxn>
                  <a:cxn ang="0">
                    <a:pos x="28" y="35"/>
                  </a:cxn>
                  <a:cxn ang="0">
                    <a:pos x="17" y="47"/>
                  </a:cxn>
                  <a:cxn ang="0">
                    <a:pos x="28" y="59"/>
                  </a:cxn>
                  <a:cxn ang="0">
                    <a:pos x="17" y="49"/>
                  </a:cxn>
                  <a:cxn ang="0">
                    <a:pos x="28" y="59"/>
                  </a:cxn>
                  <a:cxn ang="0">
                    <a:pos x="42" y="23"/>
                  </a:cxn>
                  <a:cxn ang="0">
                    <a:pos x="31" y="33"/>
                  </a:cxn>
                  <a:cxn ang="0">
                    <a:pos x="42" y="47"/>
                  </a:cxn>
                  <a:cxn ang="0">
                    <a:pos x="31" y="35"/>
                  </a:cxn>
                  <a:cxn ang="0">
                    <a:pos x="42" y="47"/>
                  </a:cxn>
                  <a:cxn ang="0">
                    <a:pos x="42" y="49"/>
                  </a:cxn>
                  <a:cxn ang="0">
                    <a:pos x="31" y="59"/>
                  </a:cxn>
                  <a:cxn ang="0">
                    <a:pos x="45" y="5"/>
                  </a:cxn>
                  <a:cxn ang="0">
                    <a:pos x="42" y="4"/>
                  </a:cxn>
                  <a:cxn ang="0">
                    <a:pos x="41" y="16"/>
                  </a:cxn>
                  <a:cxn ang="0">
                    <a:pos x="44" y="17"/>
                  </a:cxn>
                  <a:cxn ang="0">
                    <a:pos x="45" y="5"/>
                  </a:cxn>
                  <a:cxn ang="0">
                    <a:pos x="55" y="23"/>
                  </a:cxn>
                  <a:cxn ang="0">
                    <a:pos x="44" y="33"/>
                  </a:cxn>
                  <a:cxn ang="0">
                    <a:pos x="55" y="47"/>
                  </a:cxn>
                  <a:cxn ang="0">
                    <a:pos x="44" y="35"/>
                  </a:cxn>
                  <a:cxn ang="0">
                    <a:pos x="55" y="47"/>
                  </a:cxn>
                  <a:cxn ang="0">
                    <a:pos x="55" y="49"/>
                  </a:cxn>
                  <a:cxn ang="0">
                    <a:pos x="44" y="59"/>
                  </a:cxn>
                </a:cxnLst>
                <a:rect l="0" t="0" r="r" b="b"/>
                <a:pathLst>
                  <a:path w="59" h="64">
                    <a:moveTo>
                      <a:pt x="59" y="59"/>
                    </a:moveTo>
                    <a:cubicBezTo>
                      <a:pt x="59" y="62"/>
                      <a:pt x="57" y="64"/>
                      <a:pt x="55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2" y="64"/>
                      <a:pt x="0" y="62"/>
                      <a:pt x="0" y="5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11" y="0"/>
                      <a:pt x="1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0" y="0"/>
                      <a:pt x="23" y="2"/>
                      <a:pt x="23" y="5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2"/>
                      <a:pt x="39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50" y="2"/>
                      <a:pt x="50" y="5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7" y="9"/>
                      <a:pt x="59" y="11"/>
                      <a:pt x="59" y="13"/>
                    </a:cubicBezTo>
                    <a:lnTo>
                      <a:pt x="59" y="59"/>
                    </a:lnTo>
                    <a:close/>
                    <a:moveTo>
                      <a:pt x="15" y="33"/>
                    </a:moveTo>
                    <a:cubicBezTo>
                      <a:pt x="15" y="23"/>
                      <a:pt x="15" y="23"/>
                      <a:pt x="1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33"/>
                      <a:pt x="4" y="33"/>
                      <a:pt x="4" y="33"/>
                    </a:cubicBezTo>
                    <a:lnTo>
                      <a:pt x="15" y="33"/>
                    </a:lnTo>
                    <a:close/>
                    <a:moveTo>
                      <a:pt x="15" y="47"/>
                    </a:moveTo>
                    <a:cubicBezTo>
                      <a:pt x="15" y="35"/>
                      <a:pt x="15" y="35"/>
                      <a:pt x="15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47"/>
                      <a:pt x="4" y="47"/>
                      <a:pt x="4" y="47"/>
                    </a:cubicBezTo>
                    <a:lnTo>
                      <a:pt x="15" y="47"/>
                    </a:lnTo>
                    <a:close/>
                    <a:moveTo>
                      <a:pt x="15" y="5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9"/>
                      <a:pt x="4" y="59"/>
                      <a:pt x="4" y="59"/>
                    </a:cubicBezTo>
                    <a:lnTo>
                      <a:pt x="15" y="59"/>
                    </a:lnTo>
                    <a:close/>
                    <a:moveTo>
                      <a:pt x="18" y="5"/>
                    </a:moveTo>
                    <a:cubicBezTo>
                      <a:pt x="18" y="5"/>
                      <a:pt x="18" y="4"/>
                      <a:pt x="1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3" y="5"/>
                      <a:pt x="13" y="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4" y="17"/>
                      <a:pt x="15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8" y="16"/>
                      <a:pt x="18" y="16"/>
                    </a:cubicBezTo>
                    <a:lnTo>
                      <a:pt x="18" y="5"/>
                    </a:lnTo>
                    <a:close/>
                    <a:moveTo>
                      <a:pt x="28" y="33"/>
                    </a:moveTo>
                    <a:cubicBezTo>
                      <a:pt x="28" y="23"/>
                      <a:pt x="28" y="23"/>
                      <a:pt x="28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33"/>
                      <a:pt x="17" y="33"/>
                      <a:pt x="17" y="33"/>
                    </a:cubicBezTo>
                    <a:lnTo>
                      <a:pt x="28" y="33"/>
                    </a:lnTo>
                    <a:close/>
                    <a:moveTo>
                      <a:pt x="28" y="47"/>
                    </a:moveTo>
                    <a:cubicBezTo>
                      <a:pt x="28" y="35"/>
                      <a:pt x="28" y="35"/>
                      <a:pt x="28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28" y="47"/>
                    </a:lnTo>
                    <a:close/>
                    <a:moveTo>
                      <a:pt x="28" y="5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59"/>
                      <a:pt x="17" y="59"/>
                      <a:pt x="17" y="59"/>
                    </a:cubicBezTo>
                    <a:lnTo>
                      <a:pt x="28" y="59"/>
                    </a:lnTo>
                    <a:close/>
                    <a:moveTo>
                      <a:pt x="42" y="33"/>
                    </a:moveTo>
                    <a:cubicBezTo>
                      <a:pt x="42" y="23"/>
                      <a:pt x="42" y="23"/>
                      <a:pt x="4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3"/>
                      <a:pt x="31" y="33"/>
                      <a:pt x="31" y="33"/>
                    </a:cubicBezTo>
                    <a:lnTo>
                      <a:pt x="42" y="33"/>
                    </a:lnTo>
                    <a:close/>
                    <a:moveTo>
                      <a:pt x="42" y="47"/>
                    </a:moveTo>
                    <a:cubicBezTo>
                      <a:pt x="42" y="35"/>
                      <a:pt x="42" y="35"/>
                      <a:pt x="42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47"/>
                      <a:pt x="31" y="47"/>
                      <a:pt x="31" y="47"/>
                    </a:cubicBezTo>
                    <a:lnTo>
                      <a:pt x="42" y="47"/>
                    </a:lnTo>
                    <a:close/>
                    <a:moveTo>
                      <a:pt x="42" y="59"/>
                    </a:moveTo>
                    <a:cubicBezTo>
                      <a:pt x="42" y="49"/>
                      <a:pt x="42" y="49"/>
                      <a:pt x="42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59"/>
                      <a:pt x="31" y="59"/>
                      <a:pt x="31" y="59"/>
                    </a:cubicBezTo>
                    <a:lnTo>
                      <a:pt x="42" y="59"/>
                    </a:lnTo>
                    <a:close/>
                    <a:moveTo>
                      <a:pt x="45" y="5"/>
                    </a:moveTo>
                    <a:cubicBezTo>
                      <a:pt x="45" y="5"/>
                      <a:pt x="45" y="4"/>
                      <a:pt x="44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5"/>
                      <a:pt x="41" y="5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7"/>
                      <a:pt x="42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5" y="17"/>
                      <a:pt x="45" y="16"/>
                      <a:pt x="45" y="16"/>
                    </a:cubicBezTo>
                    <a:lnTo>
                      <a:pt x="45" y="5"/>
                    </a:lnTo>
                    <a:close/>
                    <a:moveTo>
                      <a:pt x="55" y="33"/>
                    </a:moveTo>
                    <a:cubicBezTo>
                      <a:pt x="55" y="23"/>
                      <a:pt x="55" y="23"/>
                      <a:pt x="55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33"/>
                      <a:pt x="44" y="33"/>
                      <a:pt x="44" y="33"/>
                    </a:cubicBezTo>
                    <a:lnTo>
                      <a:pt x="55" y="33"/>
                    </a:lnTo>
                    <a:close/>
                    <a:moveTo>
                      <a:pt x="55" y="47"/>
                    </a:moveTo>
                    <a:cubicBezTo>
                      <a:pt x="55" y="35"/>
                      <a:pt x="55" y="35"/>
                      <a:pt x="55" y="35"/>
                    </a:cubicBezTo>
                    <a:cubicBezTo>
                      <a:pt x="44" y="35"/>
                      <a:pt x="44" y="35"/>
                      <a:pt x="44" y="35"/>
                    </a:cubicBezTo>
                    <a:cubicBezTo>
                      <a:pt x="44" y="47"/>
                      <a:pt x="44" y="47"/>
                      <a:pt x="44" y="47"/>
                    </a:cubicBezTo>
                    <a:lnTo>
                      <a:pt x="55" y="47"/>
                    </a:lnTo>
                    <a:close/>
                    <a:moveTo>
                      <a:pt x="55" y="59"/>
                    </a:moveTo>
                    <a:cubicBezTo>
                      <a:pt x="55" y="49"/>
                      <a:pt x="55" y="49"/>
                      <a:pt x="55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59"/>
                      <a:pt x="44" y="59"/>
                      <a:pt x="44" y="59"/>
                    </a:cubicBezTo>
                    <a:lnTo>
                      <a:pt x="55" y="5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ïšlîḑè"/>
            <p:cNvGrpSpPr/>
            <p:nvPr/>
          </p:nvGrpSpPr>
          <p:grpSpPr>
            <a:xfrm>
              <a:off x="6516331" y="3844963"/>
              <a:ext cx="2628292" cy="877163"/>
              <a:chOff x="7996808" y="1734930"/>
              <a:chExt cx="2348822" cy="877163"/>
            </a:xfrm>
          </p:grpSpPr>
          <p:sp>
            <p:nvSpPr>
              <p:cNvPr id="19" name="ïśliďê"/>
              <p:cNvSpPr txBox="1"/>
              <p:nvPr/>
            </p:nvSpPr>
            <p:spPr>
              <a:xfrm>
                <a:off x="7996808" y="2058095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360000" rIns="21600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íśļíḍé"/>
              <p:cNvSpPr/>
              <p:nvPr/>
            </p:nvSpPr>
            <p:spPr>
              <a:xfrm>
                <a:off x="7996808" y="1734930"/>
                <a:ext cx="1482456" cy="323165"/>
              </a:xfrm>
              <a:prstGeom prst="rect">
                <a:avLst/>
              </a:prstGeom>
            </p:spPr>
            <p:txBody>
              <a:bodyPr wrap="none" lIns="360000" tIns="0" rIns="216000" bIns="0" anchor="ctr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墙壁, 建筑物, 地面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  <a:endParaRPr lang="zh-CN" altLang="en-US" sz="2500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46749">
            <a:off x="106349" y="-93403"/>
            <a:ext cx="1462841" cy="149860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53251" flipH="1">
            <a:off x="10622810" y="-93403"/>
            <a:ext cx="1462841" cy="1498609"/>
          </a:xfrm>
          <a:prstGeom prst="rect">
            <a:avLst/>
          </a:prstGeom>
        </p:spPr>
      </p:pic>
      <p:grpSp>
        <p:nvGrpSpPr>
          <p:cNvPr id="9" name="de1ffbe9-936a-4bc2-91a5-102e309e12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1356611" y="1123950"/>
            <a:ext cx="9478778" cy="4748205"/>
            <a:chOff x="1356611" y="1123950"/>
            <a:chExt cx="9478778" cy="4748205"/>
          </a:xfrm>
        </p:grpSpPr>
        <p:sp>
          <p:nvSpPr>
            <p:cNvPr id="10" name="íŝļiḋè"/>
            <p:cNvSpPr/>
            <p:nvPr/>
          </p:nvSpPr>
          <p:spPr>
            <a:xfrm>
              <a:off x="3819561" y="1123950"/>
              <a:ext cx="4552878" cy="957148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b="1">
                  <a:cs typeface="+mn-ea"/>
                  <a:sym typeface="+mn-lt"/>
                </a:rPr>
              </a:br>
              <a:r>
                <a:rPr lang="zh-CN" altLang="en-US" b="1">
                  <a:cs typeface="+mn-ea"/>
                  <a:sym typeface="+mn-lt"/>
                </a:rPr>
                <a:t>（建议使用主题字体）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11" name="išḻiḓe"/>
            <p:cNvSpPr/>
            <p:nvPr/>
          </p:nvSpPr>
          <p:spPr>
            <a:xfrm flipV="1">
              <a:off x="1932423" y="3684203"/>
              <a:ext cx="3515258" cy="2187952"/>
            </a:xfrm>
            <a:custGeom>
              <a:avLst/>
              <a:gdLst>
                <a:gd name="connsiteX0" fmla="*/ 1754659 w 1754659"/>
                <a:gd name="connsiteY0" fmla="*/ 506627 h 506627"/>
                <a:gd name="connsiteX1" fmla="*/ 1346886 w 1754659"/>
                <a:gd name="connsiteY1" fmla="*/ 0 h 506627"/>
                <a:gd name="connsiteX2" fmla="*/ 0 w 1754659"/>
                <a:gd name="connsiteY2" fmla="*/ 0 h 50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4659" h="506627">
                  <a:moveTo>
                    <a:pt x="1754659" y="506627"/>
                  </a:moveTo>
                  <a:lnTo>
                    <a:pt x="1346886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îŝḷîḓè"/>
            <p:cNvSpPr/>
            <p:nvPr/>
          </p:nvSpPr>
          <p:spPr>
            <a:xfrm flipH="1">
              <a:off x="7778506" y="2935815"/>
              <a:ext cx="1754659" cy="506627"/>
            </a:xfrm>
            <a:custGeom>
              <a:avLst/>
              <a:gdLst>
                <a:gd name="connsiteX0" fmla="*/ 1754659 w 1754659"/>
                <a:gd name="connsiteY0" fmla="*/ 506627 h 506627"/>
                <a:gd name="connsiteX1" fmla="*/ 1346886 w 1754659"/>
                <a:gd name="connsiteY1" fmla="*/ 0 h 506627"/>
                <a:gd name="connsiteX2" fmla="*/ 0 w 1754659"/>
                <a:gd name="connsiteY2" fmla="*/ 0 h 50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4659" h="506627">
                  <a:moveTo>
                    <a:pt x="1754659" y="506627"/>
                  </a:moveTo>
                  <a:lnTo>
                    <a:pt x="1346886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iS1iḑè"/>
            <p:cNvSpPr/>
            <p:nvPr/>
          </p:nvSpPr>
          <p:spPr>
            <a:xfrm>
              <a:off x="2717423" y="2935816"/>
              <a:ext cx="1754659" cy="506627"/>
            </a:xfrm>
            <a:custGeom>
              <a:avLst/>
              <a:gdLst>
                <a:gd name="connsiteX0" fmla="*/ 1754659 w 1754659"/>
                <a:gd name="connsiteY0" fmla="*/ 506627 h 506627"/>
                <a:gd name="connsiteX1" fmla="*/ 1346886 w 1754659"/>
                <a:gd name="connsiteY1" fmla="*/ 0 h 506627"/>
                <a:gd name="connsiteX2" fmla="*/ 0 w 1754659"/>
                <a:gd name="connsiteY2" fmla="*/ 0 h 50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4659" h="506627">
                  <a:moveTo>
                    <a:pt x="1754659" y="506627"/>
                  </a:moveTo>
                  <a:lnTo>
                    <a:pt x="1346886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" name="îšļîḑê"/>
            <p:cNvGrpSpPr>
              <a:grpSpLocks noChangeAspect="1"/>
            </p:cNvGrpSpPr>
            <p:nvPr/>
          </p:nvGrpSpPr>
          <p:grpSpPr bwMode="auto">
            <a:xfrm>
              <a:off x="4294837" y="2060848"/>
              <a:ext cx="3609328" cy="3642193"/>
              <a:chOff x="1973" y="280"/>
              <a:chExt cx="3734" cy="3768"/>
            </a:xfrm>
          </p:grpSpPr>
          <p:sp>
            <p:nvSpPr>
              <p:cNvPr id="28" name="ïṥḷîḋè"/>
              <p:cNvSpPr/>
              <p:nvPr/>
            </p:nvSpPr>
            <p:spPr bwMode="auto">
              <a:xfrm>
                <a:off x="3681" y="280"/>
                <a:ext cx="327" cy="423"/>
              </a:xfrm>
              <a:custGeom>
                <a:avLst/>
                <a:gdLst>
                  <a:gd name="T0" fmla="*/ 105 w 138"/>
                  <a:gd name="T1" fmla="*/ 117 h 179"/>
                  <a:gd name="T2" fmla="*/ 93 w 138"/>
                  <a:gd name="T3" fmla="*/ 117 h 179"/>
                  <a:gd name="T4" fmla="*/ 85 w 138"/>
                  <a:gd name="T5" fmla="*/ 25 h 179"/>
                  <a:gd name="T6" fmla="*/ 67 w 138"/>
                  <a:gd name="T7" fmla="*/ 0 h 179"/>
                  <a:gd name="T8" fmla="*/ 65 w 138"/>
                  <a:gd name="T9" fmla="*/ 0 h 179"/>
                  <a:gd name="T10" fmla="*/ 51 w 138"/>
                  <a:gd name="T11" fmla="*/ 25 h 179"/>
                  <a:gd name="T12" fmla="*/ 43 w 138"/>
                  <a:gd name="T13" fmla="*/ 117 h 179"/>
                  <a:gd name="T14" fmla="*/ 31 w 138"/>
                  <a:gd name="T15" fmla="*/ 117 h 179"/>
                  <a:gd name="T16" fmla="*/ 28 w 138"/>
                  <a:gd name="T17" fmla="*/ 117 h 179"/>
                  <a:gd name="T18" fmla="*/ 1 w 138"/>
                  <a:gd name="T19" fmla="*/ 150 h 179"/>
                  <a:gd name="T20" fmla="*/ 31 w 138"/>
                  <a:gd name="T21" fmla="*/ 179 h 179"/>
                  <a:gd name="T22" fmla="*/ 77 w 138"/>
                  <a:gd name="T23" fmla="*/ 179 h 179"/>
                  <a:gd name="T24" fmla="*/ 77 w 138"/>
                  <a:gd name="T25" fmla="*/ 179 h 179"/>
                  <a:gd name="T26" fmla="*/ 72 w 138"/>
                  <a:gd name="T27" fmla="*/ 172 h 179"/>
                  <a:gd name="T28" fmla="*/ 65 w 138"/>
                  <a:gd name="T29" fmla="*/ 154 h 179"/>
                  <a:gd name="T30" fmla="*/ 72 w 138"/>
                  <a:gd name="T31" fmla="*/ 134 h 179"/>
                  <a:gd name="T32" fmla="*/ 95 w 138"/>
                  <a:gd name="T33" fmla="*/ 124 h 179"/>
                  <a:gd name="T34" fmla="*/ 118 w 138"/>
                  <a:gd name="T35" fmla="*/ 134 h 179"/>
                  <a:gd name="T36" fmla="*/ 124 w 138"/>
                  <a:gd name="T37" fmla="*/ 154 h 179"/>
                  <a:gd name="T38" fmla="*/ 118 w 138"/>
                  <a:gd name="T39" fmla="*/ 171 h 179"/>
                  <a:gd name="T40" fmla="*/ 114 w 138"/>
                  <a:gd name="T41" fmla="*/ 177 h 179"/>
                  <a:gd name="T42" fmla="*/ 114 w 138"/>
                  <a:gd name="T43" fmla="*/ 178 h 179"/>
                  <a:gd name="T44" fmla="*/ 128 w 138"/>
                  <a:gd name="T45" fmla="*/ 171 h 179"/>
                  <a:gd name="T46" fmla="*/ 138 w 138"/>
                  <a:gd name="T47" fmla="*/ 148 h 179"/>
                  <a:gd name="T48" fmla="*/ 128 w 138"/>
                  <a:gd name="T49" fmla="*/ 126 h 179"/>
                  <a:gd name="T50" fmla="*/ 105 w 138"/>
                  <a:gd name="T51" fmla="*/ 117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8" h="179">
                    <a:moveTo>
                      <a:pt x="105" y="117"/>
                    </a:moveTo>
                    <a:cubicBezTo>
                      <a:pt x="93" y="117"/>
                      <a:pt x="93" y="117"/>
                      <a:pt x="93" y="117"/>
                    </a:cubicBezTo>
                    <a:cubicBezTo>
                      <a:pt x="85" y="25"/>
                      <a:pt x="85" y="25"/>
                      <a:pt x="85" y="25"/>
                    </a:cubicBezTo>
                    <a:cubicBezTo>
                      <a:pt x="85" y="12"/>
                      <a:pt x="81" y="0"/>
                      <a:pt x="67" y="0"/>
                    </a:cubicBezTo>
                    <a:cubicBezTo>
                      <a:pt x="67" y="0"/>
                      <a:pt x="66" y="0"/>
                      <a:pt x="65" y="0"/>
                    </a:cubicBezTo>
                    <a:cubicBezTo>
                      <a:pt x="53" y="1"/>
                      <a:pt x="51" y="13"/>
                      <a:pt x="51" y="25"/>
                    </a:cubicBezTo>
                    <a:cubicBezTo>
                      <a:pt x="43" y="117"/>
                      <a:pt x="43" y="117"/>
                      <a:pt x="43" y="117"/>
                    </a:cubicBezTo>
                    <a:cubicBezTo>
                      <a:pt x="31" y="117"/>
                      <a:pt x="31" y="117"/>
                      <a:pt x="31" y="117"/>
                    </a:cubicBezTo>
                    <a:cubicBezTo>
                      <a:pt x="30" y="117"/>
                      <a:pt x="29" y="117"/>
                      <a:pt x="28" y="117"/>
                    </a:cubicBezTo>
                    <a:cubicBezTo>
                      <a:pt x="12" y="119"/>
                      <a:pt x="0" y="134"/>
                      <a:pt x="1" y="150"/>
                    </a:cubicBezTo>
                    <a:cubicBezTo>
                      <a:pt x="1" y="165"/>
                      <a:pt x="15" y="179"/>
                      <a:pt x="31" y="179"/>
                    </a:cubicBezTo>
                    <a:cubicBezTo>
                      <a:pt x="77" y="179"/>
                      <a:pt x="77" y="179"/>
                      <a:pt x="77" y="179"/>
                    </a:cubicBezTo>
                    <a:cubicBezTo>
                      <a:pt x="77" y="179"/>
                      <a:pt x="77" y="179"/>
                      <a:pt x="77" y="179"/>
                    </a:cubicBezTo>
                    <a:cubicBezTo>
                      <a:pt x="77" y="177"/>
                      <a:pt x="76" y="177"/>
                      <a:pt x="72" y="172"/>
                    </a:cubicBezTo>
                    <a:cubicBezTo>
                      <a:pt x="69" y="168"/>
                      <a:pt x="65" y="162"/>
                      <a:pt x="65" y="154"/>
                    </a:cubicBezTo>
                    <a:cubicBezTo>
                      <a:pt x="65" y="147"/>
                      <a:pt x="67" y="140"/>
                      <a:pt x="72" y="134"/>
                    </a:cubicBezTo>
                    <a:cubicBezTo>
                      <a:pt x="76" y="128"/>
                      <a:pt x="85" y="124"/>
                      <a:pt x="95" y="124"/>
                    </a:cubicBezTo>
                    <a:cubicBezTo>
                      <a:pt x="104" y="124"/>
                      <a:pt x="113" y="128"/>
                      <a:pt x="118" y="134"/>
                    </a:cubicBezTo>
                    <a:cubicBezTo>
                      <a:pt x="123" y="140"/>
                      <a:pt x="124" y="147"/>
                      <a:pt x="124" y="154"/>
                    </a:cubicBezTo>
                    <a:cubicBezTo>
                      <a:pt x="124" y="162"/>
                      <a:pt x="121" y="168"/>
                      <a:pt x="118" y="171"/>
                    </a:cubicBezTo>
                    <a:cubicBezTo>
                      <a:pt x="114" y="176"/>
                      <a:pt x="114" y="176"/>
                      <a:pt x="114" y="177"/>
                    </a:cubicBezTo>
                    <a:cubicBezTo>
                      <a:pt x="114" y="178"/>
                      <a:pt x="114" y="178"/>
                      <a:pt x="114" y="178"/>
                    </a:cubicBezTo>
                    <a:cubicBezTo>
                      <a:pt x="119" y="177"/>
                      <a:pt x="124" y="175"/>
                      <a:pt x="128" y="171"/>
                    </a:cubicBezTo>
                    <a:cubicBezTo>
                      <a:pt x="135" y="165"/>
                      <a:pt x="138" y="157"/>
                      <a:pt x="138" y="148"/>
                    </a:cubicBezTo>
                    <a:cubicBezTo>
                      <a:pt x="138" y="140"/>
                      <a:pt x="135" y="131"/>
                      <a:pt x="128" y="126"/>
                    </a:cubicBezTo>
                    <a:cubicBezTo>
                      <a:pt x="122" y="120"/>
                      <a:pt x="113" y="117"/>
                      <a:pt x="105" y="11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isļidé"/>
              <p:cNvSpPr/>
              <p:nvPr/>
            </p:nvSpPr>
            <p:spPr bwMode="auto">
              <a:xfrm>
                <a:off x="2396" y="701"/>
                <a:ext cx="1274" cy="734"/>
              </a:xfrm>
              <a:custGeom>
                <a:avLst/>
                <a:gdLst>
                  <a:gd name="T0" fmla="*/ 522 w 538"/>
                  <a:gd name="T1" fmla="*/ 0 h 310"/>
                  <a:gd name="T2" fmla="*/ 522 w 538"/>
                  <a:gd name="T3" fmla="*/ 0 h 310"/>
                  <a:gd name="T4" fmla="*/ 521 w 538"/>
                  <a:gd name="T5" fmla="*/ 0 h 310"/>
                  <a:gd name="T6" fmla="*/ 0 w 538"/>
                  <a:gd name="T7" fmla="*/ 267 h 310"/>
                  <a:gd name="T8" fmla="*/ 108 w 538"/>
                  <a:gd name="T9" fmla="*/ 249 h 310"/>
                  <a:gd name="T10" fmla="*/ 141 w 538"/>
                  <a:gd name="T11" fmla="*/ 248 h 310"/>
                  <a:gd name="T12" fmla="*/ 149 w 538"/>
                  <a:gd name="T13" fmla="*/ 249 h 310"/>
                  <a:gd name="T14" fmla="*/ 149 w 538"/>
                  <a:gd name="T15" fmla="*/ 247 h 310"/>
                  <a:gd name="T16" fmla="*/ 147 w 538"/>
                  <a:gd name="T17" fmla="*/ 239 h 310"/>
                  <a:gd name="T18" fmla="*/ 146 w 538"/>
                  <a:gd name="T19" fmla="*/ 219 h 310"/>
                  <a:gd name="T20" fmla="*/ 158 w 538"/>
                  <a:gd name="T21" fmla="*/ 202 h 310"/>
                  <a:gd name="T22" fmla="*/ 182 w 538"/>
                  <a:gd name="T23" fmla="*/ 200 h 310"/>
                  <a:gd name="T24" fmla="*/ 202 w 538"/>
                  <a:gd name="T25" fmla="*/ 216 h 310"/>
                  <a:gd name="T26" fmla="*/ 202 w 538"/>
                  <a:gd name="T27" fmla="*/ 237 h 310"/>
                  <a:gd name="T28" fmla="*/ 190 w 538"/>
                  <a:gd name="T29" fmla="*/ 252 h 310"/>
                  <a:gd name="T30" fmla="*/ 189 w 538"/>
                  <a:gd name="T31" fmla="*/ 253 h 310"/>
                  <a:gd name="T32" fmla="*/ 318 w 538"/>
                  <a:gd name="T33" fmla="*/ 310 h 310"/>
                  <a:gd name="T34" fmla="*/ 385 w 538"/>
                  <a:gd name="T35" fmla="*/ 190 h 310"/>
                  <a:gd name="T36" fmla="*/ 384 w 538"/>
                  <a:gd name="T37" fmla="*/ 189 h 310"/>
                  <a:gd name="T38" fmla="*/ 376 w 538"/>
                  <a:gd name="T39" fmla="*/ 190 h 310"/>
                  <a:gd name="T40" fmla="*/ 357 w 538"/>
                  <a:gd name="T41" fmla="*/ 186 h 310"/>
                  <a:gd name="T42" fmla="*/ 343 w 538"/>
                  <a:gd name="T43" fmla="*/ 170 h 310"/>
                  <a:gd name="T44" fmla="*/ 347 w 538"/>
                  <a:gd name="T45" fmla="*/ 146 h 310"/>
                  <a:gd name="T46" fmla="*/ 368 w 538"/>
                  <a:gd name="T47" fmla="*/ 131 h 310"/>
                  <a:gd name="T48" fmla="*/ 388 w 538"/>
                  <a:gd name="T49" fmla="*/ 136 h 310"/>
                  <a:gd name="T50" fmla="*/ 399 w 538"/>
                  <a:gd name="T51" fmla="*/ 151 h 310"/>
                  <a:gd name="T52" fmla="*/ 403 w 538"/>
                  <a:gd name="T53" fmla="*/ 157 h 310"/>
                  <a:gd name="T54" fmla="*/ 406 w 538"/>
                  <a:gd name="T55" fmla="*/ 159 h 310"/>
                  <a:gd name="T56" fmla="*/ 531 w 538"/>
                  <a:gd name="T57" fmla="*/ 25 h 310"/>
                  <a:gd name="T58" fmla="*/ 536 w 538"/>
                  <a:gd name="T59" fmla="*/ 9 h 310"/>
                  <a:gd name="T60" fmla="*/ 522 w 538"/>
                  <a:gd name="T61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8" h="310">
                    <a:moveTo>
                      <a:pt x="522" y="0"/>
                    </a:moveTo>
                    <a:cubicBezTo>
                      <a:pt x="522" y="0"/>
                      <a:pt x="522" y="0"/>
                      <a:pt x="522" y="0"/>
                    </a:cubicBezTo>
                    <a:cubicBezTo>
                      <a:pt x="521" y="0"/>
                      <a:pt x="521" y="0"/>
                      <a:pt x="521" y="0"/>
                    </a:cubicBezTo>
                    <a:cubicBezTo>
                      <a:pt x="302" y="23"/>
                      <a:pt x="128" y="131"/>
                      <a:pt x="0" y="267"/>
                    </a:cubicBezTo>
                    <a:cubicBezTo>
                      <a:pt x="35" y="257"/>
                      <a:pt x="71" y="250"/>
                      <a:pt x="108" y="249"/>
                    </a:cubicBezTo>
                    <a:cubicBezTo>
                      <a:pt x="119" y="248"/>
                      <a:pt x="130" y="248"/>
                      <a:pt x="141" y="248"/>
                    </a:cubicBezTo>
                    <a:cubicBezTo>
                      <a:pt x="143" y="248"/>
                      <a:pt x="146" y="248"/>
                      <a:pt x="149" y="249"/>
                    </a:cubicBezTo>
                    <a:cubicBezTo>
                      <a:pt x="149" y="247"/>
                      <a:pt x="149" y="247"/>
                      <a:pt x="149" y="247"/>
                    </a:cubicBezTo>
                    <a:cubicBezTo>
                      <a:pt x="150" y="245"/>
                      <a:pt x="149" y="244"/>
                      <a:pt x="147" y="239"/>
                    </a:cubicBezTo>
                    <a:cubicBezTo>
                      <a:pt x="145" y="234"/>
                      <a:pt x="143" y="227"/>
                      <a:pt x="146" y="219"/>
                    </a:cubicBezTo>
                    <a:cubicBezTo>
                      <a:pt x="148" y="213"/>
                      <a:pt x="151" y="206"/>
                      <a:pt x="158" y="202"/>
                    </a:cubicBezTo>
                    <a:cubicBezTo>
                      <a:pt x="164" y="198"/>
                      <a:pt x="173" y="197"/>
                      <a:pt x="182" y="200"/>
                    </a:cubicBezTo>
                    <a:cubicBezTo>
                      <a:pt x="192" y="202"/>
                      <a:pt x="199" y="209"/>
                      <a:pt x="202" y="216"/>
                    </a:cubicBezTo>
                    <a:cubicBezTo>
                      <a:pt x="205" y="223"/>
                      <a:pt x="204" y="230"/>
                      <a:pt x="202" y="237"/>
                    </a:cubicBezTo>
                    <a:cubicBezTo>
                      <a:pt x="200" y="244"/>
                      <a:pt x="194" y="249"/>
                      <a:pt x="190" y="252"/>
                    </a:cubicBezTo>
                    <a:cubicBezTo>
                      <a:pt x="189" y="252"/>
                      <a:pt x="189" y="253"/>
                      <a:pt x="189" y="253"/>
                    </a:cubicBezTo>
                    <a:cubicBezTo>
                      <a:pt x="236" y="261"/>
                      <a:pt x="281" y="279"/>
                      <a:pt x="318" y="310"/>
                    </a:cubicBezTo>
                    <a:cubicBezTo>
                      <a:pt x="338" y="266"/>
                      <a:pt x="360" y="226"/>
                      <a:pt x="385" y="190"/>
                    </a:cubicBezTo>
                    <a:cubicBezTo>
                      <a:pt x="384" y="189"/>
                      <a:pt x="384" y="189"/>
                      <a:pt x="384" y="189"/>
                    </a:cubicBezTo>
                    <a:cubicBezTo>
                      <a:pt x="383" y="189"/>
                      <a:pt x="382" y="189"/>
                      <a:pt x="376" y="190"/>
                    </a:cubicBezTo>
                    <a:cubicBezTo>
                      <a:pt x="371" y="190"/>
                      <a:pt x="364" y="190"/>
                      <a:pt x="357" y="186"/>
                    </a:cubicBezTo>
                    <a:cubicBezTo>
                      <a:pt x="351" y="183"/>
                      <a:pt x="346" y="178"/>
                      <a:pt x="343" y="170"/>
                    </a:cubicBezTo>
                    <a:cubicBezTo>
                      <a:pt x="341" y="164"/>
                      <a:pt x="342" y="154"/>
                      <a:pt x="347" y="146"/>
                    </a:cubicBezTo>
                    <a:cubicBezTo>
                      <a:pt x="352" y="137"/>
                      <a:pt x="360" y="132"/>
                      <a:pt x="368" y="131"/>
                    </a:cubicBezTo>
                    <a:cubicBezTo>
                      <a:pt x="375" y="130"/>
                      <a:pt x="382" y="133"/>
                      <a:pt x="388" y="136"/>
                    </a:cubicBezTo>
                    <a:cubicBezTo>
                      <a:pt x="395" y="140"/>
                      <a:pt x="398" y="146"/>
                      <a:pt x="399" y="151"/>
                    </a:cubicBezTo>
                    <a:cubicBezTo>
                      <a:pt x="402" y="156"/>
                      <a:pt x="402" y="157"/>
                      <a:pt x="403" y="157"/>
                    </a:cubicBezTo>
                    <a:cubicBezTo>
                      <a:pt x="406" y="159"/>
                      <a:pt x="406" y="159"/>
                      <a:pt x="406" y="159"/>
                    </a:cubicBezTo>
                    <a:cubicBezTo>
                      <a:pt x="443" y="108"/>
                      <a:pt x="485" y="64"/>
                      <a:pt x="531" y="25"/>
                    </a:cubicBezTo>
                    <a:cubicBezTo>
                      <a:pt x="536" y="21"/>
                      <a:pt x="538" y="14"/>
                      <a:pt x="536" y="9"/>
                    </a:cubicBezTo>
                    <a:cubicBezTo>
                      <a:pt x="533" y="3"/>
                      <a:pt x="527" y="0"/>
                      <a:pt x="5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îṣlîḑe"/>
              <p:cNvSpPr/>
              <p:nvPr/>
            </p:nvSpPr>
            <p:spPr bwMode="auto">
              <a:xfrm>
                <a:off x="1973" y="1198"/>
                <a:ext cx="1152" cy="878"/>
              </a:xfrm>
              <a:custGeom>
                <a:avLst/>
                <a:gdLst>
                  <a:gd name="T0" fmla="*/ 353 w 487"/>
                  <a:gd name="T1" fmla="*/ 43 h 371"/>
                  <a:gd name="T2" fmla="*/ 362 w 487"/>
                  <a:gd name="T3" fmla="*/ 32 h 371"/>
                  <a:gd name="T4" fmla="*/ 370 w 487"/>
                  <a:gd name="T5" fmla="*/ 23 h 371"/>
                  <a:gd name="T6" fmla="*/ 370 w 487"/>
                  <a:gd name="T7" fmla="*/ 10 h 371"/>
                  <a:gd name="T8" fmla="*/ 358 w 487"/>
                  <a:gd name="T9" fmla="*/ 1 h 371"/>
                  <a:gd name="T10" fmla="*/ 351 w 487"/>
                  <a:gd name="T11" fmla="*/ 0 h 371"/>
                  <a:gd name="T12" fmla="*/ 343 w 487"/>
                  <a:gd name="T13" fmla="*/ 2 h 371"/>
                  <a:gd name="T14" fmla="*/ 336 w 487"/>
                  <a:gd name="T15" fmla="*/ 13 h 371"/>
                  <a:gd name="T16" fmla="*/ 337 w 487"/>
                  <a:gd name="T17" fmla="*/ 24 h 371"/>
                  <a:gd name="T18" fmla="*/ 340 w 487"/>
                  <a:gd name="T19" fmla="*/ 39 h 371"/>
                  <a:gd name="T20" fmla="*/ 340 w 487"/>
                  <a:gd name="T21" fmla="*/ 39 h 371"/>
                  <a:gd name="T22" fmla="*/ 332 w 487"/>
                  <a:gd name="T23" fmla="*/ 63 h 371"/>
                  <a:gd name="T24" fmla="*/ 303 w 487"/>
                  <a:gd name="T25" fmla="*/ 62 h 371"/>
                  <a:gd name="T26" fmla="*/ 288 w 487"/>
                  <a:gd name="T27" fmla="*/ 63 h 371"/>
                  <a:gd name="T28" fmla="*/ 147 w 487"/>
                  <a:gd name="T29" fmla="*/ 94 h 371"/>
                  <a:gd name="T30" fmla="*/ 9 w 487"/>
                  <a:gd name="T31" fmla="*/ 303 h 371"/>
                  <a:gd name="T32" fmla="*/ 9 w 487"/>
                  <a:gd name="T33" fmla="*/ 303 h 371"/>
                  <a:gd name="T34" fmla="*/ 18 w 487"/>
                  <a:gd name="T35" fmla="*/ 357 h 371"/>
                  <a:gd name="T36" fmla="*/ 72 w 487"/>
                  <a:gd name="T37" fmla="*/ 354 h 371"/>
                  <a:gd name="T38" fmla="*/ 73 w 487"/>
                  <a:gd name="T39" fmla="*/ 354 h 371"/>
                  <a:gd name="T40" fmla="*/ 73 w 487"/>
                  <a:gd name="T41" fmla="*/ 354 h 371"/>
                  <a:gd name="T42" fmla="*/ 394 w 487"/>
                  <a:gd name="T43" fmla="*/ 361 h 371"/>
                  <a:gd name="T44" fmla="*/ 407 w 487"/>
                  <a:gd name="T45" fmla="*/ 362 h 371"/>
                  <a:gd name="T46" fmla="*/ 416 w 487"/>
                  <a:gd name="T47" fmla="*/ 352 h 371"/>
                  <a:gd name="T48" fmla="*/ 442 w 487"/>
                  <a:gd name="T49" fmla="*/ 251 h 371"/>
                  <a:gd name="T50" fmla="*/ 434 w 487"/>
                  <a:gd name="T51" fmla="*/ 253 h 371"/>
                  <a:gd name="T52" fmla="*/ 415 w 487"/>
                  <a:gd name="T53" fmla="*/ 256 h 371"/>
                  <a:gd name="T54" fmla="*/ 397 w 487"/>
                  <a:gd name="T55" fmla="*/ 245 h 371"/>
                  <a:gd name="T56" fmla="*/ 393 w 487"/>
                  <a:gd name="T57" fmla="*/ 220 h 371"/>
                  <a:gd name="T58" fmla="*/ 408 w 487"/>
                  <a:gd name="T59" fmla="*/ 200 h 371"/>
                  <a:gd name="T60" fmla="*/ 430 w 487"/>
                  <a:gd name="T61" fmla="*/ 199 h 371"/>
                  <a:gd name="T62" fmla="*/ 445 w 487"/>
                  <a:gd name="T63" fmla="*/ 210 h 371"/>
                  <a:gd name="T64" fmla="*/ 450 w 487"/>
                  <a:gd name="T65" fmla="*/ 215 h 371"/>
                  <a:gd name="T66" fmla="*/ 453 w 487"/>
                  <a:gd name="T67" fmla="*/ 215 h 371"/>
                  <a:gd name="T68" fmla="*/ 487 w 487"/>
                  <a:gd name="T69" fmla="*/ 123 h 371"/>
                  <a:gd name="T70" fmla="*/ 346 w 487"/>
                  <a:gd name="T71" fmla="*/ 64 h 371"/>
                  <a:gd name="T72" fmla="*/ 353 w 487"/>
                  <a:gd name="T73" fmla="*/ 43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87" h="371">
                    <a:moveTo>
                      <a:pt x="353" y="43"/>
                    </a:moveTo>
                    <a:cubicBezTo>
                      <a:pt x="355" y="37"/>
                      <a:pt x="359" y="35"/>
                      <a:pt x="362" y="32"/>
                    </a:cubicBezTo>
                    <a:cubicBezTo>
                      <a:pt x="366" y="30"/>
                      <a:pt x="368" y="27"/>
                      <a:pt x="370" y="23"/>
                    </a:cubicBezTo>
                    <a:cubicBezTo>
                      <a:pt x="371" y="19"/>
                      <a:pt x="371" y="14"/>
                      <a:pt x="370" y="10"/>
                    </a:cubicBezTo>
                    <a:cubicBezTo>
                      <a:pt x="368" y="6"/>
                      <a:pt x="365" y="3"/>
                      <a:pt x="358" y="1"/>
                    </a:cubicBezTo>
                    <a:cubicBezTo>
                      <a:pt x="355" y="0"/>
                      <a:pt x="353" y="0"/>
                      <a:pt x="351" y="0"/>
                    </a:cubicBezTo>
                    <a:cubicBezTo>
                      <a:pt x="348" y="0"/>
                      <a:pt x="345" y="0"/>
                      <a:pt x="343" y="2"/>
                    </a:cubicBezTo>
                    <a:cubicBezTo>
                      <a:pt x="340" y="4"/>
                      <a:pt x="337" y="8"/>
                      <a:pt x="336" y="13"/>
                    </a:cubicBezTo>
                    <a:cubicBezTo>
                      <a:pt x="334" y="17"/>
                      <a:pt x="335" y="20"/>
                      <a:pt x="337" y="24"/>
                    </a:cubicBezTo>
                    <a:cubicBezTo>
                      <a:pt x="339" y="29"/>
                      <a:pt x="341" y="33"/>
                      <a:pt x="340" y="39"/>
                    </a:cubicBezTo>
                    <a:cubicBezTo>
                      <a:pt x="340" y="39"/>
                      <a:pt x="340" y="39"/>
                      <a:pt x="340" y="39"/>
                    </a:cubicBezTo>
                    <a:cubicBezTo>
                      <a:pt x="332" y="63"/>
                      <a:pt x="332" y="63"/>
                      <a:pt x="332" y="63"/>
                    </a:cubicBezTo>
                    <a:cubicBezTo>
                      <a:pt x="323" y="62"/>
                      <a:pt x="313" y="62"/>
                      <a:pt x="303" y="62"/>
                    </a:cubicBezTo>
                    <a:cubicBezTo>
                      <a:pt x="298" y="62"/>
                      <a:pt x="293" y="62"/>
                      <a:pt x="288" y="63"/>
                    </a:cubicBezTo>
                    <a:cubicBezTo>
                      <a:pt x="240" y="65"/>
                      <a:pt x="191" y="76"/>
                      <a:pt x="147" y="94"/>
                    </a:cubicBezTo>
                    <a:cubicBezTo>
                      <a:pt x="91" y="160"/>
                      <a:pt x="45" y="232"/>
                      <a:pt x="9" y="303"/>
                    </a:cubicBezTo>
                    <a:cubicBezTo>
                      <a:pt x="9" y="303"/>
                      <a:pt x="9" y="303"/>
                      <a:pt x="9" y="303"/>
                    </a:cubicBezTo>
                    <a:cubicBezTo>
                      <a:pt x="0" y="321"/>
                      <a:pt x="3" y="343"/>
                      <a:pt x="18" y="357"/>
                    </a:cubicBezTo>
                    <a:cubicBezTo>
                      <a:pt x="33" y="371"/>
                      <a:pt x="55" y="365"/>
                      <a:pt x="72" y="354"/>
                    </a:cubicBezTo>
                    <a:cubicBezTo>
                      <a:pt x="73" y="354"/>
                      <a:pt x="73" y="354"/>
                      <a:pt x="73" y="354"/>
                    </a:cubicBezTo>
                    <a:cubicBezTo>
                      <a:pt x="73" y="354"/>
                      <a:pt x="73" y="354"/>
                      <a:pt x="73" y="354"/>
                    </a:cubicBezTo>
                    <a:cubicBezTo>
                      <a:pt x="191" y="283"/>
                      <a:pt x="289" y="293"/>
                      <a:pt x="394" y="361"/>
                    </a:cubicBezTo>
                    <a:cubicBezTo>
                      <a:pt x="398" y="363"/>
                      <a:pt x="403" y="364"/>
                      <a:pt x="407" y="362"/>
                    </a:cubicBezTo>
                    <a:cubicBezTo>
                      <a:pt x="411" y="360"/>
                      <a:pt x="415" y="356"/>
                      <a:pt x="416" y="352"/>
                    </a:cubicBezTo>
                    <a:cubicBezTo>
                      <a:pt x="423" y="317"/>
                      <a:pt x="432" y="283"/>
                      <a:pt x="442" y="251"/>
                    </a:cubicBezTo>
                    <a:cubicBezTo>
                      <a:pt x="440" y="251"/>
                      <a:pt x="439" y="251"/>
                      <a:pt x="434" y="253"/>
                    </a:cubicBezTo>
                    <a:cubicBezTo>
                      <a:pt x="430" y="255"/>
                      <a:pt x="423" y="258"/>
                      <a:pt x="415" y="256"/>
                    </a:cubicBezTo>
                    <a:cubicBezTo>
                      <a:pt x="408" y="254"/>
                      <a:pt x="402" y="251"/>
                      <a:pt x="397" y="245"/>
                    </a:cubicBezTo>
                    <a:cubicBezTo>
                      <a:pt x="393" y="239"/>
                      <a:pt x="391" y="230"/>
                      <a:pt x="393" y="220"/>
                    </a:cubicBezTo>
                    <a:cubicBezTo>
                      <a:pt x="396" y="210"/>
                      <a:pt x="402" y="203"/>
                      <a:pt x="408" y="200"/>
                    </a:cubicBezTo>
                    <a:cubicBezTo>
                      <a:pt x="416" y="197"/>
                      <a:pt x="423" y="197"/>
                      <a:pt x="430" y="199"/>
                    </a:cubicBezTo>
                    <a:cubicBezTo>
                      <a:pt x="437" y="201"/>
                      <a:pt x="442" y="206"/>
                      <a:pt x="445" y="210"/>
                    </a:cubicBezTo>
                    <a:cubicBezTo>
                      <a:pt x="449" y="214"/>
                      <a:pt x="449" y="214"/>
                      <a:pt x="450" y="215"/>
                    </a:cubicBezTo>
                    <a:cubicBezTo>
                      <a:pt x="453" y="215"/>
                      <a:pt x="453" y="215"/>
                      <a:pt x="453" y="215"/>
                    </a:cubicBezTo>
                    <a:cubicBezTo>
                      <a:pt x="463" y="183"/>
                      <a:pt x="475" y="152"/>
                      <a:pt x="487" y="123"/>
                    </a:cubicBezTo>
                    <a:cubicBezTo>
                      <a:pt x="448" y="89"/>
                      <a:pt x="399" y="70"/>
                      <a:pt x="346" y="64"/>
                    </a:cubicBezTo>
                    <a:lnTo>
                      <a:pt x="353" y="4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iŝļïḋè"/>
              <p:cNvSpPr/>
              <p:nvPr/>
            </p:nvSpPr>
            <p:spPr bwMode="auto">
              <a:xfrm>
                <a:off x="4013" y="701"/>
                <a:ext cx="1270" cy="736"/>
              </a:xfrm>
              <a:custGeom>
                <a:avLst/>
                <a:gdLst>
                  <a:gd name="T0" fmla="*/ 17 w 537"/>
                  <a:gd name="T1" fmla="*/ 0 h 311"/>
                  <a:gd name="T2" fmla="*/ 14 w 537"/>
                  <a:gd name="T3" fmla="*/ 0 h 311"/>
                  <a:gd name="T4" fmla="*/ 2 w 537"/>
                  <a:gd name="T5" fmla="*/ 10 h 311"/>
                  <a:gd name="T6" fmla="*/ 7 w 537"/>
                  <a:gd name="T7" fmla="*/ 25 h 311"/>
                  <a:gd name="T8" fmla="*/ 132 w 537"/>
                  <a:gd name="T9" fmla="*/ 160 h 311"/>
                  <a:gd name="T10" fmla="*/ 136 w 537"/>
                  <a:gd name="T11" fmla="*/ 157 h 311"/>
                  <a:gd name="T12" fmla="*/ 139 w 537"/>
                  <a:gd name="T13" fmla="*/ 151 h 311"/>
                  <a:gd name="T14" fmla="*/ 151 w 537"/>
                  <a:gd name="T15" fmla="*/ 136 h 311"/>
                  <a:gd name="T16" fmla="*/ 171 w 537"/>
                  <a:gd name="T17" fmla="*/ 131 h 311"/>
                  <a:gd name="T18" fmla="*/ 192 w 537"/>
                  <a:gd name="T19" fmla="*/ 146 h 311"/>
                  <a:gd name="T20" fmla="*/ 195 w 537"/>
                  <a:gd name="T21" fmla="*/ 170 h 311"/>
                  <a:gd name="T22" fmla="*/ 182 w 537"/>
                  <a:gd name="T23" fmla="*/ 186 h 311"/>
                  <a:gd name="T24" fmla="*/ 163 w 537"/>
                  <a:gd name="T25" fmla="*/ 190 h 311"/>
                  <a:gd name="T26" fmla="*/ 154 w 537"/>
                  <a:gd name="T27" fmla="*/ 189 h 311"/>
                  <a:gd name="T28" fmla="*/ 153 w 537"/>
                  <a:gd name="T29" fmla="*/ 190 h 311"/>
                  <a:gd name="T30" fmla="*/ 220 w 537"/>
                  <a:gd name="T31" fmla="*/ 311 h 311"/>
                  <a:gd name="T32" fmla="*/ 353 w 537"/>
                  <a:gd name="T33" fmla="*/ 253 h 311"/>
                  <a:gd name="T34" fmla="*/ 351 w 537"/>
                  <a:gd name="T35" fmla="*/ 252 h 311"/>
                  <a:gd name="T36" fmla="*/ 340 w 537"/>
                  <a:gd name="T37" fmla="*/ 237 h 311"/>
                  <a:gd name="T38" fmla="*/ 340 w 537"/>
                  <a:gd name="T39" fmla="*/ 216 h 311"/>
                  <a:gd name="T40" fmla="*/ 359 w 537"/>
                  <a:gd name="T41" fmla="*/ 200 h 311"/>
                  <a:gd name="T42" fmla="*/ 384 w 537"/>
                  <a:gd name="T43" fmla="*/ 202 h 311"/>
                  <a:gd name="T44" fmla="*/ 396 w 537"/>
                  <a:gd name="T45" fmla="*/ 219 h 311"/>
                  <a:gd name="T46" fmla="*/ 395 w 537"/>
                  <a:gd name="T47" fmla="*/ 239 h 311"/>
                  <a:gd name="T48" fmla="*/ 392 w 537"/>
                  <a:gd name="T49" fmla="*/ 247 h 311"/>
                  <a:gd name="T50" fmla="*/ 393 w 537"/>
                  <a:gd name="T51" fmla="*/ 248 h 311"/>
                  <a:gd name="T52" fmla="*/ 398 w 537"/>
                  <a:gd name="T53" fmla="*/ 248 h 311"/>
                  <a:gd name="T54" fmla="*/ 431 w 537"/>
                  <a:gd name="T55" fmla="*/ 249 h 311"/>
                  <a:gd name="T56" fmla="*/ 537 w 537"/>
                  <a:gd name="T57" fmla="*/ 267 h 311"/>
                  <a:gd name="T58" fmla="*/ 17 w 537"/>
                  <a:gd name="T59" fmla="*/ 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37" h="311">
                    <a:moveTo>
                      <a:pt x="17" y="0"/>
                    </a:moveTo>
                    <a:cubicBezTo>
                      <a:pt x="16" y="0"/>
                      <a:pt x="15" y="0"/>
                      <a:pt x="14" y="0"/>
                    </a:cubicBezTo>
                    <a:cubicBezTo>
                      <a:pt x="9" y="0"/>
                      <a:pt x="4" y="4"/>
                      <a:pt x="2" y="10"/>
                    </a:cubicBezTo>
                    <a:cubicBezTo>
                      <a:pt x="0" y="15"/>
                      <a:pt x="2" y="21"/>
                      <a:pt x="7" y="25"/>
                    </a:cubicBezTo>
                    <a:cubicBezTo>
                      <a:pt x="53" y="64"/>
                      <a:pt x="95" y="109"/>
                      <a:pt x="132" y="160"/>
                    </a:cubicBezTo>
                    <a:cubicBezTo>
                      <a:pt x="136" y="157"/>
                      <a:pt x="136" y="157"/>
                      <a:pt x="136" y="157"/>
                    </a:cubicBezTo>
                    <a:cubicBezTo>
                      <a:pt x="137" y="157"/>
                      <a:pt x="137" y="156"/>
                      <a:pt x="139" y="151"/>
                    </a:cubicBezTo>
                    <a:cubicBezTo>
                      <a:pt x="141" y="146"/>
                      <a:pt x="144" y="140"/>
                      <a:pt x="151" y="136"/>
                    </a:cubicBezTo>
                    <a:cubicBezTo>
                      <a:pt x="156" y="133"/>
                      <a:pt x="163" y="130"/>
                      <a:pt x="171" y="131"/>
                    </a:cubicBezTo>
                    <a:cubicBezTo>
                      <a:pt x="178" y="132"/>
                      <a:pt x="187" y="137"/>
                      <a:pt x="192" y="146"/>
                    </a:cubicBezTo>
                    <a:cubicBezTo>
                      <a:pt x="197" y="154"/>
                      <a:pt x="198" y="164"/>
                      <a:pt x="195" y="170"/>
                    </a:cubicBezTo>
                    <a:cubicBezTo>
                      <a:pt x="193" y="178"/>
                      <a:pt x="188" y="183"/>
                      <a:pt x="182" y="186"/>
                    </a:cubicBezTo>
                    <a:cubicBezTo>
                      <a:pt x="175" y="190"/>
                      <a:pt x="168" y="190"/>
                      <a:pt x="163" y="190"/>
                    </a:cubicBezTo>
                    <a:cubicBezTo>
                      <a:pt x="157" y="189"/>
                      <a:pt x="155" y="189"/>
                      <a:pt x="154" y="189"/>
                    </a:cubicBezTo>
                    <a:cubicBezTo>
                      <a:pt x="153" y="190"/>
                      <a:pt x="153" y="190"/>
                      <a:pt x="153" y="190"/>
                    </a:cubicBezTo>
                    <a:cubicBezTo>
                      <a:pt x="178" y="227"/>
                      <a:pt x="200" y="267"/>
                      <a:pt x="220" y="311"/>
                    </a:cubicBezTo>
                    <a:cubicBezTo>
                      <a:pt x="258" y="279"/>
                      <a:pt x="304" y="260"/>
                      <a:pt x="353" y="253"/>
                    </a:cubicBezTo>
                    <a:cubicBezTo>
                      <a:pt x="352" y="252"/>
                      <a:pt x="352" y="252"/>
                      <a:pt x="351" y="252"/>
                    </a:cubicBezTo>
                    <a:cubicBezTo>
                      <a:pt x="348" y="249"/>
                      <a:pt x="342" y="244"/>
                      <a:pt x="340" y="237"/>
                    </a:cubicBezTo>
                    <a:cubicBezTo>
                      <a:pt x="338" y="230"/>
                      <a:pt x="337" y="223"/>
                      <a:pt x="340" y="216"/>
                    </a:cubicBezTo>
                    <a:cubicBezTo>
                      <a:pt x="343" y="209"/>
                      <a:pt x="350" y="202"/>
                      <a:pt x="359" y="200"/>
                    </a:cubicBezTo>
                    <a:cubicBezTo>
                      <a:pt x="369" y="197"/>
                      <a:pt x="378" y="198"/>
                      <a:pt x="384" y="202"/>
                    </a:cubicBezTo>
                    <a:cubicBezTo>
                      <a:pt x="391" y="206"/>
                      <a:pt x="394" y="213"/>
                      <a:pt x="396" y="219"/>
                    </a:cubicBezTo>
                    <a:cubicBezTo>
                      <a:pt x="399" y="227"/>
                      <a:pt x="397" y="234"/>
                      <a:pt x="395" y="239"/>
                    </a:cubicBezTo>
                    <a:cubicBezTo>
                      <a:pt x="393" y="244"/>
                      <a:pt x="392" y="245"/>
                      <a:pt x="392" y="247"/>
                    </a:cubicBezTo>
                    <a:cubicBezTo>
                      <a:pt x="393" y="248"/>
                      <a:pt x="393" y="248"/>
                      <a:pt x="393" y="248"/>
                    </a:cubicBezTo>
                    <a:cubicBezTo>
                      <a:pt x="395" y="248"/>
                      <a:pt x="396" y="248"/>
                      <a:pt x="398" y="248"/>
                    </a:cubicBezTo>
                    <a:cubicBezTo>
                      <a:pt x="409" y="248"/>
                      <a:pt x="420" y="248"/>
                      <a:pt x="431" y="249"/>
                    </a:cubicBezTo>
                    <a:cubicBezTo>
                      <a:pt x="467" y="250"/>
                      <a:pt x="502" y="257"/>
                      <a:pt x="537" y="267"/>
                    </a:cubicBezTo>
                    <a:cubicBezTo>
                      <a:pt x="409" y="130"/>
                      <a:pt x="236" y="23"/>
                      <a:pt x="1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islïḑé"/>
              <p:cNvSpPr/>
              <p:nvPr/>
            </p:nvSpPr>
            <p:spPr bwMode="auto">
              <a:xfrm>
                <a:off x="4557" y="1198"/>
                <a:ext cx="1150" cy="876"/>
              </a:xfrm>
              <a:custGeom>
                <a:avLst/>
                <a:gdLst>
                  <a:gd name="T0" fmla="*/ 478 w 486"/>
                  <a:gd name="T1" fmla="*/ 303 h 370"/>
                  <a:gd name="T2" fmla="*/ 339 w 486"/>
                  <a:gd name="T3" fmla="*/ 93 h 370"/>
                  <a:gd name="T4" fmla="*/ 200 w 486"/>
                  <a:gd name="T5" fmla="*/ 63 h 370"/>
                  <a:gd name="T6" fmla="*/ 184 w 486"/>
                  <a:gd name="T7" fmla="*/ 62 h 370"/>
                  <a:gd name="T8" fmla="*/ 158 w 486"/>
                  <a:gd name="T9" fmla="*/ 63 h 370"/>
                  <a:gd name="T10" fmla="*/ 151 w 486"/>
                  <a:gd name="T11" fmla="*/ 39 h 370"/>
                  <a:gd name="T12" fmla="*/ 151 w 486"/>
                  <a:gd name="T13" fmla="*/ 39 h 370"/>
                  <a:gd name="T14" fmla="*/ 154 w 486"/>
                  <a:gd name="T15" fmla="*/ 24 h 370"/>
                  <a:gd name="T16" fmla="*/ 155 w 486"/>
                  <a:gd name="T17" fmla="*/ 13 h 370"/>
                  <a:gd name="T18" fmla="*/ 148 w 486"/>
                  <a:gd name="T19" fmla="*/ 2 h 370"/>
                  <a:gd name="T20" fmla="*/ 140 w 486"/>
                  <a:gd name="T21" fmla="*/ 0 h 370"/>
                  <a:gd name="T22" fmla="*/ 133 w 486"/>
                  <a:gd name="T23" fmla="*/ 1 h 370"/>
                  <a:gd name="T24" fmla="*/ 121 w 486"/>
                  <a:gd name="T25" fmla="*/ 10 h 370"/>
                  <a:gd name="T26" fmla="*/ 121 w 486"/>
                  <a:gd name="T27" fmla="*/ 23 h 370"/>
                  <a:gd name="T28" fmla="*/ 128 w 486"/>
                  <a:gd name="T29" fmla="*/ 32 h 370"/>
                  <a:gd name="T30" fmla="*/ 138 w 486"/>
                  <a:gd name="T31" fmla="*/ 43 h 370"/>
                  <a:gd name="T32" fmla="*/ 145 w 486"/>
                  <a:gd name="T33" fmla="*/ 64 h 370"/>
                  <a:gd name="T34" fmla="*/ 0 w 486"/>
                  <a:gd name="T35" fmla="*/ 124 h 370"/>
                  <a:gd name="T36" fmla="*/ 34 w 486"/>
                  <a:gd name="T37" fmla="*/ 213 h 370"/>
                  <a:gd name="T38" fmla="*/ 37 w 486"/>
                  <a:gd name="T39" fmla="*/ 210 h 370"/>
                  <a:gd name="T40" fmla="*/ 52 w 486"/>
                  <a:gd name="T41" fmla="*/ 199 h 370"/>
                  <a:gd name="T42" fmla="*/ 73 w 486"/>
                  <a:gd name="T43" fmla="*/ 200 h 370"/>
                  <a:gd name="T44" fmla="*/ 88 w 486"/>
                  <a:gd name="T45" fmla="*/ 220 h 370"/>
                  <a:gd name="T46" fmla="*/ 85 w 486"/>
                  <a:gd name="T47" fmla="*/ 245 h 370"/>
                  <a:gd name="T48" fmla="*/ 67 w 486"/>
                  <a:gd name="T49" fmla="*/ 256 h 370"/>
                  <a:gd name="T50" fmla="*/ 47 w 486"/>
                  <a:gd name="T51" fmla="*/ 253 h 370"/>
                  <a:gd name="T52" fmla="*/ 46 w 486"/>
                  <a:gd name="T53" fmla="*/ 253 h 370"/>
                  <a:gd name="T54" fmla="*/ 71 w 486"/>
                  <a:gd name="T55" fmla="*/ 352 h 370"/>
                  <a:gd name="T56" fmla="*/ 91 w 486"/>
                  <a:gd name="T57" fmla="*/ 362 h 370"/>
                  <a:gd name="T58" fmla="*/ 413 w 486"/>
                  <a:gd name="T59" fmla="*/ 353 h 370"/>
                  <a:gd name="T60" fmla="*/ 414 w 486"/>
                  <a:gd name="T61" fmla="*/ 353 h 370"/>
                  <a:gd name="T62" fmla="*/ 467 w 486"/>
                  <a:gd name="T63" fmla="*/ 356 h 370"/>
                  <a:gd name="T64" fmla="*/ 478 w 486"/>
                  <a:gd name="T65" fmla="*/ 304 h 370"/>
                  <a:gd name="T66" fmla="*/ 478 w 486"/>
                  <a:gd name="T67" fmla="*/ 303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86" h="370">
                    <a:moveTo>
                      <a:pt x="478" y="303"/>
                    </a:moveTo>
                    <a:cubicBezTo>
                      <a:pt x="442" y="232"/>
                      <a:pt x="396" y="160"/>
                      <a:pt x="339" y="93"/>
                    </a:cubicBezTo>
                    <a:cubicBezTo>
                      <a:pt x="295" y="76"/>
                      <a:pt x="247" y="65"/>
                      <a:pt x="200" y="63"/>
                    </a:cubicBezTo>
                    <a:cubicBezTo>
                      <a:pt x="195" y="62"/>
                      <a:pt x="190" y="62"/>
                      <a:pt x="184" y="62"/>
                    </a:cubicBezTo>
                    <a:cubicBezTo>
                      <a:pt x="176" y="62"/>
                      <a:pt x="167" y="62"/>
                      <a:pt x="158" y="63"/>
                    </a:cubicBezTo>
                    <a:cubicBezTo>
                      <a:pt x="151" y="39"/>
                      <a:pt x="151" y="39"/>
                      <a:pt x="151" y="39"/>
                    </a:cubicBezTo>
                    <a:cubicBezTo>
                      <a:pt x="151" y="39"/>
                      <a:pt x="151" y="39"/>
                      <a:pt x="151" y="39"/>
                    </a:cubicBezTo>
                    <a:cubicBezTo>
                      <a:pt x="150" y="33"/>
                      <a:pt x="152" y="29"/>
                      <a:pt x="154" y="24"/>
                    </a:cubicBezTo>
                    <a:cubicBezTo>
                      <a:pt x="155" y="20"/>
                      <a:pt x="156" y="17"/>
                      <a:pt x="155" y="13"/>
                    </a:cubicBezTo>
                    <a:cubicBezTo>
                      <a:pt x="154" y="8"/>
                      <a:pt x="151" y="4"/>
                      <a:pt x="148" y="2"/>
                    </a:cubicBezTo>
                    <a:cubicBezTo>
                      <a:pt x="146" y="0"/>
                      <a:pt x="143" y="0"/>
                      <a:pt x="140" y="0"/>
                    </a:cubicBezTo>
                    <a:cubicBezTo>
                      <a:pt x="138" y="0"/>
                      <a:pt x="135" y="0"/>
                      <a:pt x="133" y="1"/>
                    </a:cubicBezTo>
                    <a:cubicBezTo>
                      <a:pt x="125" y="3"/>
                      <a:pt x="122" y="6"/>
                      <a:pt x="121" y="10"/>
                    </a:cubicBezTo>
                    <a:cubicBezTo>
                      <a:pt x="119" y="14"/>
                      <a:pt x="120" y="19"/>
                      <a:pt x="121" y="23"/>
                    </a:cubicBezTo>
                    <a:cubicBezTo>
                      <a:pt x="122" y="27"/>
                      <a:pt x="125" y="30"/>
                      <a:pt x="128" y="32"/>
                    </a:cubicBezTo>
                    <a:cubicBezTo>
                      <a:pt x="132" y="35"/>
                      <a:pt x="136" y="37"/>
                      <a:pt x="138" y="43"/>
                    </a:cubicBezTo>
                    <a:cubicBezTo>
                      <a:pt x="145" y="64"/>
                      <a:pt x="145" y="64"/>
                      <a:pt x="145" y="64"/>
                    </a:cubicBezTo>
                    <a:cubicBezTo>
                      <a:pt x="90" y="69"/>
                      <a:pt x="40" y="88"/>
                      <a:pt x="0" y="124"/>
                    </a:cubicBezTo>
                    <a:cubicBezTo>
                      <a:pt x="12" y="152"/>
                      <a:pt x="23" y="182"/>
                      <a:pt x="34" y="213"/>
                    </a:cubicBezTo>
                    <a:cubicBezTo>
                      <a:pt x="34" y="212"/>
                      <a:pt x="35" y="212"/>
                      <a:pt x="37" y="210"/>
                    </a:cubicBezTo>
                    <a:cubicBezTo>
                      <a:pt x="40" y="206"/>
                      <a:pt x="45" y="201"/>
                      <a:pt x="52" y="199"/>
                    </a:cubicBezTo>
                    <a:cubicBezTo>
                      <a:pt x="59" y="197"/>
                      <a:pt x="66" y="197"/>
                      <a:pt x="73" y="200"/>
                    </a:cubicBezTo>
                    <a:cubicBezTo>
                      <a:pt x="80" y="203"/>
                      <a:pt x="86" y="210"/>
                      <a:pt x="88" y="220"/>
                    </a:cubicBezTo>
                    <a:cubicBezTo>
                      <a:pt x="91" y="230"/>
                      <a:pt x="89" y="239"/>
                      <a:pt x="85" y="245"/>
                    </a:cubicBezTo>
                    <a:cubicBezTo>
                      <a:pt x="80" y="251"/>
                      <a:pt x="73" y="254"/>
                      <a:pt x="67" y="256"/>
                    </a:cubicBezTo>
                    <a:cubicBezTo>
                      <a:pt x="59" y="258"/>
                      <a:pt x="52" y="255"/>
                      <a:pt x="47" y="253"/>
                    </a:cubicBezTo>
                    <a:cubicBezTo>
                      <a:pt x="47" y="253"/>
                      <a:pt x="46" y="253"/>
                      <a:pt x="46" y="253"/>
                    </a:cubicBezTo>
                    <a:cubicBezTo>
                      <a:pt x="55" y="284"/>
                      <a:pt x="64" y="317"/>
                      <a:pt x="71" y="352"/>
                    </a:cubicBezTo>
                    <a:cubicBezTo>
                      <a:pt x="73" y="360"/>
                      <a:pt x="84" y="365"/>
                      <a:pt x="91" y="362"/>
                    </a:cubicBezTo>
                    <a:cubicBezTo>
                      <a:pt x="210" y="301"/>
                      <a:pt x="311" y="287"/>
                      <a:pt x="413" y="353"/>
                    </a:cubicBezTo>
                    <a:cubicBezTo>
                      <a:pt x="414" y="353"/>
                      <a:pt x="414" y="353"/>
                      <a:pt x="414" y="353"/>
                    </a:cubicBezTo>
                    <a:cubicBezTo>
                      <a:pt x="431" y="363"/>
                      <a:pt x="452" y="370"/>
                      <a:pt x="467" y="356"/>
                    </a:cubicBezTo>
                    <a:cubicBezTo>
                      <a:pt x="482" y="343"/>
                      <a:pt x="486" y="322"/>
                      <a:pt x="478" y="304"/>
                    </a:cubicBezTo>
                    <a:cubicBezTo>
                      <a:pt x="478" y="303"/>
                      <a:pt x="478" y="303"/>
                      <a:pt x="478" y="30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iS1iḍê"/>
              <p:cNvSpPr/>
              <p:nvPr/>
            </p:nvSpPr>
            <p:spPr bwMode="auto">
              <a:xfrm>
                <a:off x="3719" y="601"/>
                <a:ext cx="758" cy="853"/>
              </a:xfrm>
              <a:custGeom>
                <a:avLst/>
                <a:gdLst>
                  <a:gd name="T0" fmla="*/ 273 w 320"/>
                  <a:gd name="T1" fmla="*/ 221 h 360"/>
                  <a:gd name="T2" fmla="*/ 273 w 320"/>
                  <a:gd name="T3" fmla="*/ 221 h 360"/>
                  <a:gd name="T4" fmla="*/ 288 w 320"/>
                  <a:gd name="T5" fmla="*/ 220 h 360"/>
                  <a:gd name="T6" fmla="*/ 300 w 320"/>
                  <a:gd name="T7" fmla="*/ 218 h 360"/>
                  <a:gd name="T8" fmla="*/ 308 w 320"/>
                  <a:gd name="T9" fmla="*/ 209 h 360"/>
                  <a:gd name="T10" fmla="*/ 306 w 320"/>
                  <a:gd name="T11" fmla="*/ 194 h 360"/>
                  <a:gd name="T12" fmla="*/ 294 w 320"/>
                  <a:gd name="T13" fmla="*/ 185 h 360"/>
                  <a:gd name="T14" fmla="*/ 281 w 320"/>
                  <a:gd name="T15" fmla="*/ 188 h 360"/>
                  <a:gd name="T16" fmla="*/ 274 w 320"/>
                  <a:gd name="T17" fmla="*/ 197 h 360"/>
                  <a:gd name="T18" fmla="*/ 266 w 320"/>
                  <a:gd name="T19" fmla="*/ 209 h 360"/>
                  <a:gd name="T20" fmla="*/ 245 w 320"/>
                  <a:gd name="T21" fmla="*/ 222 h 360"/>
                  <a:gd name="T22" fmla="*/ 86 w 320"/>
                  <a:gd name="T23" fmla="*/ 59 h 360"/>
                  <a:gd name="T24" fmla="*/ 86 w 320"/>
                  <a:gd name="T25" fmla="*/ 41 h 360"/>
                  <a:gd name="T26" fmla="*/ 92 w 320"/>
                  <a:gd name="T27" fmla="*/ 29 h 360"/>
                  <a:gd name="T28" fmla="*/ 96 w 320"/>
                  <a:gd name="T29" fmla="*/ 18 h 360"/>
                  <a:gd name="T30" fmla="*/ 93 w 320"/>
                  <a:gd name="T31" fmla="*/ 5 h 360"/>
                  <a:gd name="T32" fmla="*/ 79 w 320"/>
                  <a:gd name="T33" fmla="*/ 0 h 360"/>
                  <a:gd name="T34" fmla="*/ 65 w 320"/>
                  <a:gd name="T35" fmla="*/ 5 h 360"/>
                  <a:gd name="T36" fmla="*/ 61 w 320"/>
                  <a:gd name="T37" fmla="*/ 18 h 360"/>
                  <a:gd name="T38" fmla="*/ 66 w 320"/>
                  <a:gd name="T39" fmla="*/ 29 h 360"/>
                  <a:gd name="T40" fmla="*/ 73 w 320"/>
                  <a:gd name="T41" fmla="*/ 42 h 360"/>
                  <a:gd name="T42" fmla="*/ 73 w 320"/>
                  <a:gd name="T43" fmla="*/ 42 h 360"/>
                  <a:gd name="T44" fmla="*/ 73 w 320"/>
                  <a:gd name="T45" fmla="*/ 55 h 360"/>
                  <a:gd name="T46" fmla="*/ 62 w 320"/>
                  <a:gd name="T47" fmla="*/ 68 h 360"/>
                  <a:gd name="T48" fmla="*/ 62 w 320"/>
                  <a:gd name="T49" fmla="*/ 219 h 360"/>
                  <a:gd name="T50" fmla="*/ 42 w 320"/>
                  <a:gd name="T51" fmla="*/ 219 h 360"/>
                  <a:gd name="T52" fmla="*/ 29 w 320"/>
                  <a:gd name="T53" fmla="*/ 213 h 360"/>
                  <a:gd name="T54" fmla="*/ 19 w 320"/>
                  <a:gd name="T55" fmla="*/ 209 h 360"/>
                  <a:gd name="T56" fmla="*/ 6 w 320"/>
                  <a:gd name="T57" fmla="*/ 213 h 360"/>
                  <a:gd name="T58" fmla="*/ 1 w 320"/>
                  <a:gd name="T59" fmla="*/ 227 h 360"/>
                  <a:gd name="T60" fmla="*/ 6 w 320"/>
                  <a:gd name="T61" fmla="*/ 241 h 360"/>
                  <a:gd name="T62" fmla="*/ 19 w 320"/>
                  <a:gd name="T63" fmla="*/ 245 h 360"/>
                  <a:gd name="T64" fmla="*/ 30 w 320"/>
                  <a:gd name="T65" fmla="*/ 240 h 360"/>
                  <a:gd name="T66" fmla="*/ 42 w 320"/>
                  <a:gd name="T67" fmla="*/ 233 h 360"/>
                  <a:gd name="T68" fmla="*/ 43 w 320"/>
                  <a:gd name="T69" fmla="*/ 233 h 360"/>
                  <a:gd name="T70" fmla="*/ 62 w 320"/>
                  <a:gd name="T71" fmla="*/ 233 h 360"/>
                  <a:gd name="T72" fmla="*/ 62 w 320"/>
                  <a:gd name="T73" fmla="*/ 360 h 360"/>
                  <a:gd name="T74" fmla="*/ 176 w 320"/>
                  <a:gd name="T75" fmla="*/ 324 h 360"/>
                  <a:gd name="T76" fmla="*/ 177 w 320"/>
                  <a:gd name="T77" fmla="*/ 324 h 360"/>
                  <a:gd name="T78" fmla="*/ 170 w 320"/>
                  <a:gd name="T79" fmla="*/ 309 h 360"/>
                  <a:gd name="T80" fmla="*/ 174 w 320"/>
                  <a:gd name="T81" fmla="*/ 289 h 360"/>
                  <a:gd name="T82" fmla="*/ 196 w 320"/>
                  <a:gd name="T83" fmla="*/ 276 h 360"/>
                  <a:gd name="T84" fmla="*/ 220 w 320"/>
                  <a:gd name="T85" fmla="*/ 283 h 360"/>
                  <a:gd name="T86" fmla="*/ 229 w 320"/>
                  <a:gd name="T87" fmla="*/ 303 h 360"/>
                  <a:gd name="T88" fmla="*/ 224 w 320"/>
                  <a:gd name="T89" fmla="*/ 321 h 360"/>
                  <a:gd name="T90" fmla="*/ 221 w 320"/>
                  <a:gd name="T91" fmla="*/ 326 h 360"/>
                  <a:gd name="T92" fmla="*/ 320 w 320"/>
                  <a:gd name="T93" fmla="*/ 351 h 360"/>
                  <a:gd name="T94" fmla="*/ 253 w 320"/>
                  <a:gd name="T95" fmla="*/ 233 h 360"/>
                  <a:gd name="T96" fmla="*/ 273 w 320"/>
                  <a:gd name="T97" fmla="*/ 221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20" h="360">
                    <a:moveTo>
                      <a:pt x="273" y="221"/>
                    </a:moveTo>
                    <a:cubicBezTo>
                      <a:pt x="273" y="221"/>
                      <a:pt x="273" y="221"/>
                      <a:pt x="273" y="221"/>
                    </a:cubicBezTo>
                    <a:cubicBezTo>
                      <a:pt x="279" y="218"/>
                      <a:pt x="284" y="220"/>
                      <a:pt x="288" y="220"/>
                    </a:cubicBezTo>
                    <a:cubicBezTo>
                      <a:pt x="292" y="221"/>
                      <a:pt x="296" y="221"/>
                      <a:pt x="300" y="218"/>
                    </a:cubicBezTo>
                    <a:cubicBezTo>
                      <a:pt x="304" y="216"/>
                      <a:pt x="307" y="213"/>
                      <a:pt x="308" y="209"/>
                    </a:cubicBezTo>
                    <a:cubicBezTo>
                      <a:pt x="310" y="205"/>
                      <a:pt x="310" y="200"/>
                      <a:pt x="306" y="194"/>
                    </a:cubicBezTo>
                    <a:cubicBezTo>
                      <a:pt x="302" y="187"/>
                      <a:pt x="298" y="185"/>
                      <a:pt x="294" y="185"/>
                    </a:cubicBezTo>
                    <a:cubicBezTo>
                      <a:pt x="290" y="184"/>
                      <a:pt x="285" y="186"/>
                      <a:pt x="281" y="188"/>
                    </a:cubicBezTo>
                    <a:cubicBezTo>
                      <a:pt x="277" y="190"/>
                      <a:pt x="276" y="194"/>
                      <a:pt x="274" y="197"/>
                    </a:cubicBezTo>
                    <a:cubicBezTo>
                      <a:pt x="272" y="201"/>
                      <a:pt x="271" y="206"/>
                      <a:pt x="266" y="209"/>
                    </a:cubicBezTo>
                    <a:cubicBezTo>
                      <a:pt x="245" y="222"/>
                      <a:pt x="245" y="222"/>
                      <a:pt x="245" y="222"/>
                    </a:cubicBezTo>
                    <a:cubicBezTo>
                      <a:pt x="200" y="158"/>
                      <a:pt x="147" y="104"/>
                      <a:pt x="86" y="59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36"/>
                      <a:pt x="90" y="32"/>
                      <a:pt x="92" y="29"/>
                    </a:cubicBezTo>
                    <a:cubicBezTo>
                      <a:pt x="95" y="25"/>
                      <a:pt x="96" y="22"/>
                      <a:pt x="96" y="18"/>
                    </a:cubicBezTo>
                    <a:cubicBezTo>
                      <a:pt x="96" y="13"/>
                      <a:pt x="95" y="8"/>
                      <a:pt x="93" y="5"/>
                    </a:cubicBezTo>
                    <a:cubicBezTo>
                      <a:pt x="90" y="2"/>
                      <a:pt x="86" y="0"/>
                      <a:pt x="79" y="0"/>
                    </a:cubicBezTo>
                    <a:cubicBezTo>
                      <a:pt x="71" y="0"/>
                      <a:pt x="67" y="2"/>
                      <a:pt x="65" y="5"/>
                    </a:cubicBezTo>
                    <a:cubicBezTo>
                      <a:pt x="62" y="8"/>
                      <a:pt x="61" y="13"/>
                      <a:pt x="61" y="18"/>
                    </a:cubicBezTo>
                    <a:cubicBezTo>
                      <a:pt x="61" y="22"/>
                      <a:pt x="63" y="25"/>
                      <a:pt x="66" y="29"/>
                    </a:cubicBezTo>
                    <a:cubicBezTo>
                      <a:pt x="68" y="32"/>
                      <a:pt x="72" y="36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7" y="56"/>
                      <a:pt x="62" y="62"/>
                      <a:pt x="62" y="68"/>
                    </a:cubicBezTo>
                    <a:cubicBezTo>
                      <a:pt x="62" y="219"/>
                      <a:pt x="62" y="219"/>
                      <a:pt x="62" y="219"/>
                    </a:cubicBezTo>
                    <a:cubicBezTo>
                      <a:pt x="42" y="219"/>
                      <a:pt x="42" y="219"/>
                      <a:pt x="42" y="219"/>
                    </a:cubicBezTo>
                    <a:cubicBezTo>
                      <a:pt x="36" y="219"/>
                      <a:pt x="33" y="216"/>
                      <a:pt x="29" y="213"/>
                    </a:cubicBezTo>
                    <a:cubicBezTo>
                      <a:pt x="26" y="211"/>
                      <a:pt x="23" y="209"/>
                      <a:pt x="19" y="209"/>
                    </a:cubicBezTo>
                    <a:cubicBezTo>
                      <a:pt x="14" y="209"/>
                      <a:pt x="9" y="210"/>
                      <a:pt x="6" y="213"/>
                    </a:cubicBezTo>
                    <a:cubicBezTo>
                      <a:pt x="3" y="216"/>
                      <a:pt x="0" y="219"/>
                      <a:pt x="1" y="227"/>
                    </a:cubicBezTo>
                    <a:cubicBezTo>
                      <a:pt x="1" y="235"/>
                      <a:pt x="3" y="239"/>
                      <a:pt x="6" y="241"/>
                    </a:cubicBezTo>
                    <a:cubicBezTo>
                      <a:pt x="9" y="244"/>
                      <a:pt x="14" y="245"/>
                      <a:pt x="19" y="245"/>
                    </a:cubicBezTo>
                    <a:cubicBezTo>
                      <a:pt x="23" y="245"/>
                      <a:pt x="26" y="243"/>
                      <a:pt x="30" y="240"/>
                    </a:cubicBezTo>
                    <a:cubicBezTo>
                      <a:pt x="33" y="237"/>
                      <a:pt x="37" y="233"/>
                      <a:pt x="42" y="233"/>
                    </a:cubicBezTo>
                    <a:cubicBezTo>
                      <a:pt x="43" y="233"/>
                      <a:pt x="43" y="233"/>
                      <a:pt x="43" y="233"/>
                    </a:cubicBezTo>
                    <a:cubicBezTo>
                      <a:pt x="62" y="233"/>
                      <a:pt x="62" y="233"/>
                      <a:pt x="62" y="233"/>
                    </a:cubicBezTo>
                    <a:cubicBezTo>
                      <a:pt x="62" y="360"/>
                      <a:pt x="62" y="360"/>
                      <a:pt x="62" y="360"/>
                    </a:cubicBezTo>
                    <a:cubicBezTo>
                      <a:pt x="94" y="337"/>
                      <a:pt x="134" y="326"/>
                      <a:pt x="176" y="324"/>
                    </a:cubicBezTo>
                    <a:cubicBezTo>
                      <a:pt x="176" y="324"/>
                      <a:pt x="177" y="324"/>
                      <a:pt x="177" y="324"/>
                    </a:cubicBezTo>
                    <a:cubicBezTo>
                      <a:pt x="174" y="321"/>
                      <a:pt x="171" y="316"/>
                      <a:pt x="170" y="309"/>
                    </a:cubicBezTo>
                    <a:cubicBezTo>
                      <a:pt x="169" y="303"/>
                      <a:pt x="170" y="295"/>
                      <a:pt x="174" y="289"/>
                    </a:cubicBezTo>
                    <a:cubicBezTo>
                      <a:pt x="178" y="282"/>
                      <a:pt x="187" y="277"/>
                      <a:pt x="196" y="276"/>
                    </a:cubicBezTo>
                    <a:cubicBezTo>
                      <a:pt x="206" y="275"/>
                      <a:pt x="215" y="278"/>
                      <a:pt x="220" y="283"/>
                    </a:cubicBezTo>
                    <a:cubicBezTo>
                      <a:pt x="226" y="289"/>
                      <a:pt x="228" y="296"/>
                      <a:pt x="229" y="303"/>
                    </a:cubicBezTo>
                    <a:cubicBezTo>
                      <a:pt x="230" y="311"/>
                      <a:pt x="226" y="317"/>
                      <a:pt x="224" y="321"/>
                    </a:cubicBezTo>
                    <a:cubicBezTo>
                      <a:pt x="222" y="324"/>
                      <a:pt x="222" y="325"/>
                      <a:pt x="221" y="326"/>
                    </a:cubicBezTo>
                    <a:cubicBezTo>
                      <a:pt x="255" y="329"/>
                      <a:pt x="288" y="338"/>
                      <a:pt x="320" y="351"/>
                    </a:cubicBezTo>
                    <a:cubicBezTo>
                      <a:pt x="300" y="308"/>
                      <a:pt x="277" y="269"/>
                      <a:pt x="253" y="233"/>
                    </a:cubicBezTo>
                    <a:lnTo>
                      <a:pt x="273" y="22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îŝḷídé"/>
              <p:cNvSpPr/>
              <p:nvPr/>
            </p:nvSpPr>
            <p:spPr bwMode="auto">
              <a:xfrm>
                <a:off x="3866" y="1283"/>
                <a:ext cx="878" cy="767"/>
              </a:xfrm>
              <a:custGeom>
                <a:avLst/>
                <a:gdLst>
                  <a:gd name="T0" fmla="*/ 360 w 371"/>
                  <a:gd name="T1" fmla="*/ 175 h 324"/>
                  <a:gd name="T2" fmla="*/ 347 w 371"/>
                  <a:gd name="T3" fmla="*/ 174 h 324"/>
                  <a:gd name="T4" fmla="*/ 338 w 371"/>
                  <a:gd name="T5" fmla="*/ 181 h 324"/>
                  <a:gd name="T6" fmla="*/ 327 w 371"/>
                  <a:gd name="T7" fmla="*/ 190 h 324"/>
                  <a:gd name="T8" fmla="*/ 309 w 371"/>
                  <a:gd name="T9" fmla="*/ 195 h 324"/>
                  <a:gd name="T10" fmla="*/ 273 w 371"/>
                  <a:gd name="T11" fmla="*/ 97 h 324"/>
                  <a:gd name="T12" fmla="*/ 148 w 371"/>
                  <a:gd name="T13" fmla="*/ 61 h 324"/>
                  <a:gd name="T14" fmla="*/ 146 w 371"/>
                  <a:gd name="T15" fmla="*/ 41 h 324"/>
                  <a:gd name="T16" fmla="*/ 146 w 371"/>
                  <a:gd name="T17" fmla="*/ 41 h 324"/>
                  <a:gd name="T18" fmla="*/ 152 w 371"/>
                  <a:gd name="T19" fmla="*/ 27 h 324"/>
                  <a:gd name="T20" fmla="*/ 155 w 371"/>
                  <a:gd name="T21" fmla="*/ 16 h 324"/>
                  <a:gd name="T22" fmla="*/ 150 w 371"/>
                  <a:gd name="T23" fmla="*/ 4 h 324"/>
                  <a:gd name="T24" fmla="*/ 138 w 371"/>
                  <a:gd name="T25" fmla="*/ 0 h 324"/>
                  <a:gd name="T26" fmla="*/ 135 w 371"/>
                  <a:gd name="T27" fmla="*/ 0 h 324"/>
                  <a:gd name="T28" fmla="*/ 122 w 371"/>
                  <a:gd name="T29" fmla="*/ 7 h 324"/>
                  <a:gd name="T30" fmla="*/ 120 w 371"/>
                  <a:gd name="T31" fmla="*/ 20 h 324"/>
                  <a:gd name="T32" fmla="*/ 125 w 371"/>
                  <a:gd name="T33" fmla="*/ 30 h 324"/>
                  <a:gd name="T34" fmla="*/ 133 w 371"/>
                  <a:gd name="T35" fmla="*/ 42 h 324"/>
                  <a:gd name="T36" fmla="*/ 135 w 371"/>
                  <a:gd name="T37" fmla="*/ 60 h 324"/>
                  <a:gd name="T38" fmla="*/ 127 w 371"/>
                  <a:gd name="T39" fmla="*/ 60 h 324"/>
                  <a:gd name="T40" fmla="*/ 0 w 371"/>
                  <a:gd name="T41" fmla="*/ 103 h 324"/>
                  <a:gd name="T42" fmla="*/ 0 w 371"/>
                  <a:gd name="T43" fmla="*/ 175 h 324"/>
                  <a:gd name="T44" fmla="*/ 4 w 371"/>
                  <a:gd name="T45" fmla="*/ 172 h 324"/>
                  <a:gd name="T46" fmla="*/ 22 w 371"/>
                  <a:gd name="T47" fmla="*/ 165 h 324"/>
                  <a:gd name="T48" fmla="*/ 42 w 371"/>
                  <a:gd name="T49" fmla="*/ 172 h 324"/>
                  <a:gd name="T50" fmla="*/ 52 w 371"/>
                  <a:gd name="T51" fmla="*/ 195 h 324"/>
                  <a:gd name="T52" fmla="*/ 42 w 371"/>
                  <a:gd name="T53" fmla="*/ 218 h 324"/>
                  <a:gd name="T54" fmla="*/ 22 w 371"/>
                  <a:gd name="T55" fmla="*/ 224 h 324"/>
                  <a:gd name="T56" fmla="*/ 4 w 371"/>
                  <a:gd name="T57" fmla="*/ 217 h 324"/>
                  <a:gd name="T58" fmla="*/ 0 w 371"/>
                  <a:gd name="T59" fmla="*/ 214 h 324"/>
                  <a:gd name="T60" fmla="*/ 0 w 371"/>
                  <a:gd name="T61" fmla="*/ 309 h 324"/>
                  <a:gd name="T62" fmla="*/ 7 w 371"/>
                  <a:gd name="T63" fmla="*/ 321 h 324"/>
                  <a:gd name="T64" fmla="*/ 21 w 371"/>
                  <a:gd name="T65" fmla="*/ 321 h 324"/>
                  <a:gd name="T66" fmla="*/ 317 w 371"/>
                  <a:gd name="T67" fmla="*/ 316 h 324"/>
                  <a:gd name="T68" fmla="*/ 332 w 371"/>
                  <a:gd name="T69" fmla="*/ 314 h 324"/>
                  <a:gd name="T70" fmla="*/ 337 w 371"/>
                  <a:gd name="T71" fmla="*/ 300 h 324"/>
                  <a:gd name="T72" fmla="*/ 313 w 371"/>
                  <a:gd name="T73" fmla="*/ 208 h 324"/>
                  <a:gd name="T74" fmla="*/ 329 w 371"/>
                  <a:gd name="T75" fmla="*/ 203 h 324"/>
                  <a:gd name="T76" fmla="*/ 330 w 371"/>
                  <a:gd name="T77" fmla="*/ 203 h 324"/>
                  <a:gd name="T78" fmla="*/ 344 w 371"/>
                  <a:gd name="T79" fmla="*/ 207 h 324"/>
                  <a:gd name="T80" fmla="*/ 356 w 371"/>
                  <a:gd name="T81" fmla="*/ 209 h 324"/>
                  <a:gd name="T82" fmla="*/ 367 w 371"/>
                  <a:gd name="T83" fmla="*/ 202 h 324"/>
                  <a:gd name="T84" fmla="*/ 369 w 371"/>
                  <a:gd name="T85" fmla="*/ 187 h 324"/>
                  <a:gd name="T86" fmla="*/ 360 w 371"/>
                  <a:gd name="T87" fmla="*/ 175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71" h="324">
                    <a:moveTo>
                      <a:pt x="360" y="175"/>
                    </a:moveTo>
                    <a:cubicBezTo>
                      <a:pt x="357" y="173"/>
                      <a:pt x="352" y="173"/>
                      <a:pt x="347" y="174"/>
                    </a:cubicBezTo>
                    <a:cubicBezTo>
                      <a:pt x="343" y="175"/>
                      <a:pt x="340" y="178"/>
                      <a:pt x="338" y="181"/>
                    </a:cubicBezTo>
                    <a:cubicBezTo>
                      <a:pt x="335" y="184"/>
                      <a:pt x="332" y="189"/>
                      <a:pt x="327" y="190"/>
                    </a:cubicBezTo>
                    <a:cubicBezTo>
                      <a:pt x="309" y="195"/>
                      <a:pt x="309" y="195"/>
                      <a:pt x="309" y="195"/>
                    </a:cubicBezTo>
                    <a:cubicBezTo>
                      <a:pt x="298" y="160"/>
                      <a:pt x="286" y="127"/>
                      <a:pt x="273" y="97"/>
                    </a:cubicBezTo>
                    <a:cubicBezTo>
                      <a:pt x="235" y="77"/>
                      <a:pt x="191" y="64"/>
                      <a:pt x="148" y="61"/>
                    </a:cubicBezTo>
                    <a:cubicBezTo>
                      <a:pt x="146" y="41"/>
                      <a:pt x="146" y="41"/>
                      <a:pt x="146" y="41"/>
                    </a:cubicBezTo>
                    <a:cubicBezTo>
                      <a:pt x="146" y="41"/>
                      <a:pt x="146" y="41"/>
                      <a:pt x="146" y="41"/>
                    </a:cubicBezTo>
                    <a:cubicBezTo>
                      <a:pt x="146" y="35"/>
                      <a:pt x="150" y="31"/>
                      <a:pt x="152" y="27"/>
                    </a:cubicBezTo>
                    <a:cubicBezTo>
                      <a:pt x="154" y="24"/>
                      <a:pt x="156" y="20"/>
                      <a:pt x="155" y="16"/>
                    </a:cubicBezTo>
                    <a:cubicBezTo>
                      <a:pt x="155" y="11"/>
                      <a:pt x="153" y="7"/>
                      <a:pt x="150" y="4"/>
                    </a:cubicBezTo>
                    <a:cubicBezTo>
                      <a:pt x="148" y="1"/>
                      <a:pt x="144" y="0"/>
                      <a:pt x="138" y="0"/>
                    </a:cubicBezTo>
                    <a:cubicBezTo>
                      <a:pt x="137" y="0"/>
                      <a:pt x="136" y="0"/>
                      <a:pt x="135" y="0"/>
                    </a:cubicBezTo>
                    <a:cubicBezTo>
                      <a:pt x="128" y="1"/>
                      <a:pt x="124" y="3"/>
                      <a:pt x="122" y="7"/>
                    </a:cubicBezTo>
                    <a:cubicBezTo>
                      <a:pt x="120" y="10"/>
                      <a:pt x="119" y="15"/>
                      <a:pt x="120" y="20"/>
                    </a:cubicBezTo>
                    <a:cubicBezTo>
                      <a:pt x="120" y="24"/>
                      <a:pt x="123" y="27"/>
                      <a:pt x="125" y="30"/>
                    </a:cubicBezTo>
                    <a:cubicBezTo>
                      <a:pt x="128" y="33"/>
                      <a:pt x="132" y="37"/>
                      <a:pt x="133" y="42"/>
                    </a:cubicBezTo>
                    <a:cubicBezTo>
                      <a:pt x="135" y="60"/>
                      <a:pt x="135" y="60"/>
                      <a:pt x="135" y="60"/>
                    </a:cubicBezTo>
                    <a:cubicBezTo>
                      <a:pt x="132" y="60"/>
                      <a:pt x="130" y="60"/>
                      <a:pt x="127" y="60"/>
                    </a:cubicBezTo>
                    <a:cubicBezTo>
                      <a:pt x="77" y="60"/>
                      <a:pt x="32" y="73"/>
                      <a:pt x="0" y="103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1" y="174"/>
                      <a:pt x="2" y="174"/>
                      <a:pt x="4" y="172"/>
                    </a:cubicBezTo>
                    <a:cubicBezTo>
                      <a:pt x="8" y="169"/>
                      <a:pt x="14" y="165"/>
                      <a:pt x="22" y="165"/>
                    </a:cubicBezTo>
                    <a:cubicBezTo>
                      <a:pt x="28" y="165"/>
                      <a:pt x="36" y="167"/>
                      <a:pt x="42" y="172"/>
                    </a:cubicBezTo>
                    <a:cubicBezTo>
                      <a:pt x="48" y="176"/>
                      <a:pt x="52" y="185"/>
                      <a:pt x="52" y="195"/>
                    </a:cubicBezTo>
                    <a:cubicBezTo>
                      <a:pt x="51" y="205"/>
                      <a:pt x="47" y="213"/>
                      <a:pt x="42" y="218"/>
                    </a:cubicBezTo>
                    <a:cubicBezTo>
                      <a:pt x="36" y="223"/>
                      <a:pt x="29" y="224"/>
                      <a:pt x="22" y="224"/>
                    </a:cubicBezTo>
                    <a:cubicBezTo>
                      <a:pt x="14" y="224"/>
                      <a:pt x="8" y="220"/>
                      <a:pt x="4" y="217"/>
                    </a:cubicBezTo>
                    <a:cubicBezTo>
                      <a:pt x="2" y="216"/>
                      <a:pt x="1" y="215"/>
                      <a:pt x="0" y="214"/>
                    </a:cubicBezTo>
                    <a:cubicBezTo>
                      <a:pt x="0" y="309"/>
                      <a:pt x="0" y="309"/>
                      <a:pt x="0" y="309"/>
                    </a:cubicBezTo>
                    <a:cubicBezTo>
                      <a:pt x="0" y="314"/>
                      <a:pt x="3" y="319"/>
                      <a:pt x="7" y="321"/>
                    </a:cubicBezTo>
                    <a:cubicBezTo>
                      <a:pt x="12" y="324"/>
                      <a:pt x="17" y="324"/>
                      <a:pt x="21" y="321"/>
                    </a:cubicBezTo>
                    <a:cubicBezTo>
                      <a:pt x="134" y="253"/>
                      <a:pt x="222" y="264"/>
                      <a:pt x="317" y="316"/>
                    </a:cubicBezTo>
                    <a:cubicBezTo>
                      <a:pt x="322" y="318"/>
                      <a:pt x="328" y="318"/>
                      <a:pt x="332" y="314"/>
                    </a:cubicBezTo>
                    <a:cubicBezTo>
                      <a:pt x="337" y="311"/>
                      <a:pt x="339" y="305"/>
                      <a:pt x="337" y="300"/>
                    </a:cubicBezTo>
                    <a:cubicBezTo>
                      <a:pt x="330" y="268"/>
                      <a:pt x="322" y="237"/>
                      <a:pt x="313" y="208"/>
                    </a:cubicBezTo>
                    <a:cubicBezTo>
                      <a:pt x="329" y="203"/>
                      <a:pt x="329" y="203"/>
                      <a:pt x="329" y="203"/>
                    </a:cubicBezTo>
                    <a:cubicBezTo>
                      <a:pt x="330" y="203"/>
                      <a:pt x="330" y="203"/>
                      <a:pt x="330" y="203"/>
                    </a:cubicBezTo>
                    <a:cubicBezTo>
                      <a:pt x="336" y="202"/>
                      <a:pt x="340" y="205"/>
                      <a:pt x="344" y="207"/>
                    </a:cubicBezTo>
                    <a:cubicBezTo>
                      <a:pt x="348" y="209"/>
                      <a:pt x="352" y="210"/>
                      <a:pt x="356" y="209"/>
                    </a:cubicBezTo>
                    <a:cubicBezTo>
                      <a:pt x="361" y="207"/>
                      <a:pt x="365" y="205"/>
                      <a:pt x="367" y="202"/>
                    </a:cubicBezTo>
                    <a:cubicBezTo>
                      <a:pt x="369" y="199"/>
                      <a:pt x="371" y="194"/>
                      <a:pt x="369" y="187"/>
                    </a:cubicBezTo>
                    <a:cubicBezTo>
                      <a:pt x="367" y="180"/>
                      <a:pt x="364" y="176"/>
                      <a:pt x="360" y="17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îṥḷide"/>
              <p:cNvSpPr/>
              <p:nvPr/>
            </p:nvSpPr>
            <p:spPr bwMode="auto">
              <a:xfrm>
                <a:off x="3211" y="732"/>
                <a:ext cx="605" cy="733"/>
              </a:xfrm>
              <a:custGeom>
                <a:avLst/>
                <a:gdLst>
                  <a:gd name="T0" fmla="*/ 242 w 256"/>
                  <a:gd name="T1" fmla="*/ 0 h 310"/>
                  <a:gd name="T2" fmla="*/ 234 w 256"/>
                  <a:gd name="T3" fmla="*/ 3 h 310"/>
                  <a:gd name="T4" fmla="*/ 73 w 256"/>
                  <a:gd name="T5" fmla="*/ 167 h 310"/>
                  <a:gd name="T6" fmla="*/ 52 w 256"/>
                  <a:gd name="T7" fmla="*/ 154 h 310"/>
                  <a:gd name="T8" fmla="*/ 45 w 256"/>
                  <a:gd name="T9" fmla="*/ 142 h 310"/>
                  <a:gd name="T10" fmla="*/ 38 w 256"/>
                  <a:gd name="T11" fmla="*/ 133 h 310"/>
                  <a:gd name="T12" fmla="*/ 25 w 256"/>
                  <a:gd name="T13" fmla="*/ 130 h 310"/>
                  <a:gd name="T14" fmla="*/ 13 w 256"/>
                  <a:gd name="T15" fmla="*/ 139 h 310"/>
                  <a:gd name="T16" fmla="*/ 10 w 256"/>
                  <a:gd name="T17" fmla="*/ 154 h 310"/>
                  <a:gd name="T18" fmla="*/ 19 w 256"/>
                  <a:gd name="T19" fmla="*/ 163 h 310"/>
                  <a:gd name="T20" fmla="*/ 31 w 256"/>
                  <a:gd name="T21" fmla="*/ 165 h 310"/>
                  <a:gd name="T22" fmla="*/ 46 w 256"/>
                  <a:gd name="T23" fmla="*/ 166 h 310"/>
                  <a:gd name="T24" fmla="*/ 46 w 256"/>
                  <a:gd name="T25" fmla="*/ 166 h 310"/>
                  <a:gd name="T26" fmla="*/ 66 w 256"/>
                  <a:gd name="T27" fmla="*/ 178 h 310"/>
                  <a:gd name="T28" fmla="*/ 0 w 256"/>
                  <a:gd name="T29" fmla="*/ 293 h 310"/>
                  <a:gd name="T30" fmla="*/ 100 w 256"/>
                  <a:gd name="T31" fmla="*/ 270 h 310"/>
                  <a:gd name="T32" fmla="*/ 98 w 256"/>
                  <a:gd name="T33" fmla="*/ 266 h 310"/>
                  <a:gd name="T34" fmla="*/ 93 w 256"/>
                  <a:gd name="T35" fmla="*/ 248 h 310"/>
                  <a:gd name="T36" fmla="*/ 102 w 256"/>
                  <a:gd name="T37" fmla="*/ 228 h 310"/>
                  <a:gd name="T38" fmla="*/ 125 w 256"/>
                  <a:gd name="T39" fmla="*/ 221 h 310"/>
                  <a:gd name="T40" fmla="*/ 148 w 256"/>
                  <a:gd name="T41" fmla="*/ 234 h 310"/>
                  <a:gd name="T42" fmla="*/ 151 w 256"/>
                  <a:gd name="T43" fmla="*/ 254 h 310"/>
                  <a:gd name="T44" fmla="*/ 144 w 256"/>
                  <a:gd name="T45" fmla="*/ 270 h 310"/>
                  <a:gd name="T46" fmla="*/ 256 w 256"/>
                  <a:gd name="T47" fmla="*/ 310 h 310"/>
                  <a:gd name="T48" fmla="*/ 256 w 256"/>
                  <a:gd name="T49" fmla="*/ 191 h 310"/>
                  <a:gd name="T50" fmla="*/ 252 w 256"/>
                  <a:gd name="T51" fmla="*/ 194 h 310"/>
                  <a:gd name="T52" fmla="*/ 234 w 256"/>
                  <a:gd name="T53" fmla="*/ 201 h 310"/>
                  <a:gd name="T54" fmla="*/ 214 w 256"/>
                  <a:gd name="T55" fmla="*/ 195 h 310"/>
                  <a:gd name="T56" fmla="*/ 204 w 256"/>
                  <a:gd name="T57" fmla="*/ 172 h 310"/>
                  <a:gd name="T58" fmla="*/ 214 w 256"/>
                  <a:gd name="T59" fmla="*/ 149 h 310"/>
                  <a:gd name="T60" fmla="*/ 234 w 256"/>
                  <a:gd name="T61" fmla="*/ 142 h 310"/>
                  <a:gd name="T62" fmla="*/ 251 w 256"/>
                  <a:gd name="T63" fmla="*/ 149 h 310"/>
                  <a:gd name="T64" fmla="*/ 256 w 256"/>
                  <a:gd name="T65" fmla="*/ 152 h 310"/>
                  <a:gd name="T66" fmla="*/ 256 w 256"/>
                  <a:gd name="T67" fmla="*/ 14 h 310"/>
                  <a:gd name="T68" fmla="*/ 242 w 256"/>
                  <a:gd name="T69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6" h="310">
                    <a:moveTo>
                      <a:pt x="242" y="0"/>
                    </a:moveTo>
                    <a:cubicBezTo>
                      <a:pt x="239" y="1"/>
                      <a:pt x="236" y="2"/>
                      <a:pt x="234" y="3"/>
                    </a:cubicBezTo>
                    <a:cubicBezTo>
                      <a:pt x="173" y="49"/>
                      <a:pt x="119" y="103"/>
                      <a:pt x="73" y="167"/>
                    </a:cubicBezTo>
                    <a:cubicBezTo>
                      <a:pt x="52" y="154"/>
                      <a:pt x="52" y="154"/>
                      <a:pt x="52" y="154"/>
                    </a:cubicBezTo>
                    <a:cubicBezTo>
                      <a:pt x="47" y="151"/>
                      <a:pt x="46" y="146"/>
                      <a:pt x="45" y="142"/>
                    </a:cubicBezTo>
                    <a:cubicBezTo>
                      <a:pt x="43" y="139"/>
                      <a:pt x="41" y="135"/>
                      <a:pt x="38" y="133"/>
                    </a:cubicBezTo>
                    <a:cubicBezTo>
                      <a:pt x="34" y="131"/>
                      <a:pt x="29" y="129"/>
                      <a:pt x="25" y="130"/>
                    </a:cubicBezTo>
                    <a:cubicBezTo>
                      <a:pt x="21" y="130"/>
                      <a:pt x="17" y="132"/>
                      <a:pt x="13" y="139"/>
                    </a:cubicBezTo>
                    <a:cubicBezTo>
                      <a:pt x="9" y="145"/>
                      <a:pt x="9" y="150"/>
                      <a:pt x="10" y="154"/>
                    </a:cubicBezTo>
                    <a:cubicBezTo>
                      <a:pt x="12" y="158"/>
                      <a:pt x="15" y="161"/>
                      <a:pt x="19" y="163"/>
                    </a:cubicBezTo>
                    <a:cubicBezTo>
                      <a:pt x="23" y="166"/>
                      <a:pt x="26" y="166"/>
                      <a:pt x="31" y="165"/>
                    </a:cubicBezTo>
                    <a:cubicBezTo>
                      <a:pt x="35" y="165"/>
                      <a:pt x="40" y="163"/>
                      <a:pt x="46" y="166"/>
                    </a:cubicBezTo>
                    <a:cubicBezTo>
                      <a:pt x="46" y="166"/>
                      <a:pt x="46" y="166"/>
                      <a:pt x="46" y="166"/>
                    </a:cubicBezTo>
                    <a:cubicBezTo>
                      <a:pt x="66" y="178"/>
                      <a:pt x="66" y="178"/>
                      <a:pt x="66" y="178"/>
                    </a:cubicBezTo>
                    <a:cubicBezTo>
                      <a:pt x="42" y="213"/>
                      <a:pt x="20" y="251"/>
                      <a:pt x="0" y="293"/>
                    </a:cubicBezTo>
                    <a:cubicBezTo>
                      <a:pt x="32" y="281"/>
                      <a:pt x="66" y="273"/>
                      <a:pt x="100" y="270"/>
                    </a:cubicBezTo>
                    <a:cubicBezTo>
                      <a:pt x="100" y="269"/>
                      <a:pt x="99" y="268"/>
                      <a:pt x="98" y="266"/>
                    </a:cubicBezTo>
                    <a:cubicBezTo>
                      <a:pt x="95" y="262"/>
                      <a:pt x="92" y="256"/>
                      <a:pt x="93" y="248"/>
                    </a:cubicBezTo>
                    <a:cubicBezTo>
                      <a:pt x="94" y="241"/>
                      <a:pt x="96" y="234"/>
                      <a:pt x="102" y="228"/>
                    </a:cubicBezTo>
                    <a:cubicBezTo>
                      <a:pt x="107" y="223"/>
                      <a:pt x="116" y="220"/>
                      <a:pt x="125" y="221"/>
                    </a:cubicBezTo>
                    <a:cubicBezTo>
                      <a:pt x="135" y="222"/>
                      <a:pt x="144" y="227"/>
                      <a:pt x="148" y="234"/>
                    </a:cubicBezTo>
                    <a:cubicBezTo>
                      <a:pt x="152" y="240"/>
                      <a:pt x="152" y="248"/>
                      <a:pt x="151" y="254"/>
                    </a:cubicBezTo>
                    <a:cubicBezTo>
                      <a:pt x="151" y="261"/>
                      <a:pt x="147" y="266"/>
                      <a:pt x="144" y="270"/>
                    </a:cubicBezTo>
                    <a:cubicBezTo>
                      <a:pt x="186" y="273"/>
                      <a:pt x="225" y="286"/>
                      <a:pt x="256" y="310"/>
                    </a:cubicBezTo>
                    <a:cubicBezTo>
                      <a:pt x="256" y="191"/>
                      <a:pt x="256" y="191"/>
                      <a:pt x="256" y="191"/>
                    </a:cubicBezTo>
                    <a:cubicBezTo>
                      <a:pt x="255" y="192"/>
                      <a:pt x="254" y="193"/>
                      <a:pt x="252" y="194"/>
                    </a:cubicBezTo>
                    <a:cubicBezTo>
                      <a:pt x="248" y="197"/>
                      <a:pt x="242" y="201"/>
                      <a:pt x="234" y="201"/>
                    </a:cubicBezTo>
                    <a:cubicBezTo>
                      <a:pt x="227" y="201"/>
                      <a:pt x="220" y="200"/>
                      <a:pt x="214" y="195"/>
                    </a:cubicBezTo>
                    <a:cubicBezTo>
                      <a:pt x="208" y="190"/>
                      <a:pt x="204" y="182"/>
                      <a:pt x="204" y="172"/>
                    </a:cubicBezTo>
                    <a:cubicBezTo>
                      <a:pt x="204" y="162"/>
                      <a:pt x="208" y="153"/>
                      <a:pt x="214" y="149"/>
                    </a:cubicBezTo>
                    <a:cubicBezTo>
                      <a:pt x="220" y="144"/>
                      <a:pt x="227" y="142"/>
                      <a:pt x="234" y="142"/>
                    </a:cubicBezTo>
                    <a:cubicBezTo>
                      <a:pt x="241" y="142"/>
                      <a:pt x="247" y="146"/>
                      <a:pt x="251" y="149"/>
                    </a:cubicBezTo>
                    <a:cubicBezTo>
                      <a:pt x="254" y="151"/>
                      <a:pt x="255" y="152"/>
                      <a:pt x="256" y="152"/>
                    </a:cubicBezTo>
                    <a:cubicBezTo>
                      <a:pt x="256" y="14"/>
                      <a:pt x="256" y="14"/>
                      <a:pt x="256" y="14"/>
                    </a:cubicBezTo>
                    <a:cubicBezTo>
                      <a:pt x="256" y="7"/>
                      <a:pt x="249" y="0"/>
                      <a:pt x="24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iṥļidê"/>
              <p:cNvSpPr/>
              <p:nvPr/>
            </p:nvSpPr>
            <p:spPr bwMode="auto">
              <a:xfrm>
                <a:off x="2927" y="1283"/>
                <a:ext cx="1034" cy="767"/>
              </a:xfrm>
              <a:custGeom>
                <a:avLst/>
                <a:gdLst>
                  <a:gd name="T0" fmla="*/ 432 w 437"/>
                  <a:gd name="T1" fmla="*/ 181 h 324"/>
                  <a:gd name="T2" fmla="*/ 419 w 437"/>
                  <a:gd name="T3" fmla="*/ 177 h 324"/>
                  <a:gd name="T4" fmla="*/ 408 w 437"/>
                  <a:gd name="T5" fmla="*/ 181 h 324"/>
                  <a:gd name="T6" fmla="*/ 395 w 437"/>
                  <a:gd name="T7" fmla="*/ 187 h 324"/>
                  <a:gd name="T8" fmla="*/ 376 w 437"/>
                  <a:gd name="T9" fmla="*/ 187 h 324"/>
                  <a:gd name="T10" fmla="*/ 376 w 437"/>
                  <a:gd name="T11" fmla="*/ 110 h 324"/>
                  <a:gd name="T12" fmla="*/ 245 w 437"/>
                  <a:gd name="T13" fmla="*/ 60 h 324"/>
                  <a:gd name="T14" fmla="*/ 247 w 437"/>
                  <a:gd name="T15" fmla="*/ 42 h 324"/>
                  <a:gd name="T16" fmla="*/ 254 w 437"/>
                  <a:gd name="T17" fmla="*/ 30 h 324"/>
                  <a:gd name="T18" fmla="*/ 260 w 437"/>
                  <a:gd name="T19" fmla="*/ 20 h 324"/>
                  <a:gd name="T20" fmla="*/ 258 w 437"/>
                  <a:gd name="T21" fmla="*/ 7 h 324"/>
                  <a:gd name="T22" fmla="*/ 244 w 437"/>
                  <a:gd name="T23" fmla="*/ 0 h 324"/>
                  <a:gd name="T24" fmla="*/ 242 w 437"/>
                  <a:gd name="T25" fmla="*/ 0 h 324"/>
                  <a:gd name="T26" fmla="*/ 230 w 437"/>
                  <a:gd name="T27" fmla="*/ 4 h 324"/>
                  <a:gd name="T28" fmla="*/ 225 w 437"/>
                  <a:gd name="T29" fmla="*/ 16 h 324"/>
                  <a:gd name="T30" fmla="*/ 228 w 437"/>
                  <a:gd name="T31" fmla="*/ 27 h 324"/>
                  <a:gd name="T32" fmla="*/ 234 w 437"/>
                  <a:gd name="T33" fmla="*/ 41 h 324"/>
                  <a:gd name="T34" fmla="*/ 234 w 437"/>
                  <a:gd name="T35" fmla="*/ 41 h 324"/>
                  <a:gd name="T36" fmla="*/ 231 w 437"/>
                  <a:gd name="T37" fmla="*/ 60 h 324"/>
                  <a:gd name="T38" fmla="*/ 230 w 437"/>
                  <a:gd name="T39" fmla="*/ 60 h 324"/>
                  <a:gd name="T40" fmla="*/ 105 w 437"/>
                  <a:gd name="T41" fmla="*/ 93 h 324"/>
                  <a:gd name="T42" fmla="*/ 67 w 437"/>
                  <a:gd name="T43" fmla="*/ 196 h 324"/>
                  <a:gd name="T44" fmla="*/ 44 w 437"/>
                  <a:gd name="T45" fmla="*/ 190 h 324"/>
                  <a:gd name="T46" fmla="*/ 33 w 437"/>
                  <a:gd name="T47" fmla="*/ 181 h 324"/>
                  <a:gd name="T48" fmla="*/ 24 w 437"/>
                  <a:gd name="T49" fmla="*/ 174 h 324"/>
                  <a:gd name="T50" fmla="*/ 10 w 437"/>
                  <a:gd name="T51" fmla="*/ 175 h 324"/>
                  <a:gd name="T52" fmla="*/ 2 w 437"/>
                  <a:gd name="T53" fmla="*/ 187 h 324"/>
                  <a:gd name="T54" fmla="*/ 3 w 437"/>
                  <a:gd name="T55" fmla="*/ 202 h 324"/>
                  <a:gd name="T56" fmla="*/ 15 w 437"/>
                  <a:gd name="T57" fmla="*/ 209 h 324"/>
                  <a:gd name="T58" fmla="*/ 26 w 437"/>
                  <a:gd name="T59" fmla="*/ 207 h 324"/>
                  <a:gd name="T60" fmla="*/ 41 w 437"/>
                  <a:gd name="T61" fmla="*/ 203 h 324"/>
                  <a:gd name="T62" fmla="*/ 41 w 437"/>
                  <a:gd name="T63" fmla="*/ 203 h 324"/>
                  <a:gd name="T64" fmla="*/ 63 w 437"/>
                  <a:gd name="T65" fmla="*/ 209 h 324"/>
                  <a:gd name="T66" fmla="*/ 38 w 437"/>
                  <a:gd name="T67" fmla="*/ 300 h 324"/>
                  <a:gd name="T68" fmla="*/ 43 w 437"/>
                  <a:gd name="T69" fmla="*/ 314 h 324"/>
                  <a:gd name="T70" fmla="*/ 58 w 437"/>
                  <a:gd name="T71" fmla="*/ 315 h 324"/>
                  <a:gd name="T72" fmla="*/ 355 w 437"/>
                  <a:gd name="T73" fmla="*/ 321 h 324"/>
                  <a:gd name="T74" fmla="*/ 369 w 437"/>
                  <a:gd name="T75" fmla="*/ 321 h 324"/>
                  <a:gd name="T76" fmla="*/ 376 w 437"/>
                  <a:gd name="T77" fmla="*/ 309 h 324"/>
                  <a:gd name="T78" fmla="*/ 376 w 437"/>
                  <a:gd name="T79" fmla="*/ 201 h 324"/>
                  <a:gd name="T80" fmla="*/ 395 w 437"/>
                  <a:gd name="T81" fmla="*/ 201 h 324"/>
                  <a:gd name="T82" fmla="*/ 395 w 437"/>
                  <a:gd name="T83" fmla="*/ 201 h 324"/>
                  <a:gd name="T84" fmla="*/ 408 w 437"/>
                  <a:gd name="T85" fmla="*/ 208 h 324"/>
                  <a:gd name="T86" fmla="*/ 419 w 437"/>
                  <a:gd name="T87" fmla="*/ 213 h 324"/>
                  <a:gd name="T88" fmla="*/ 431 w 437"/>
                  <a:gd name="T89" fmla="*/ 209 h 324"/>
                  <a:gd name="T90" fmla="*/ 437 w 437"/>
                  <a:gd name="T91" fmla="*/ 195 h 324"/>
                  <a:gd name="T92" fmla="*/ 432 w 437"/>
                  <a:gd name="T93" fmla="*/ 181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37" h="324">
                    <a:moveTo>
                      <a:pt x="432" y="181"/>
                    </a:moveTo>
                    <a:cubicBezTo>
                      <a:pt x="428" y="178"/>
                      <a:pt x="424" y="177"/>
                      <a:pt x="419" y="177"/>
                    </a:cubicBezTo>
                    <a:cubicBezTo>
                      <a:pt x="415" y="177"/>
                      <a:pt x="411" y="179"/>
                      <a:pt x="408" y="181"/>
                    </a:cubicBezTo>
                    <a:cubicBezTo>
                      <a:pt x="405" y="184"/>
                      <a:pt x="401" y="187"/>
                      <a:pt x="395" y="187"/>
                    </a:cubicBezTo>
                    <a:cubicBezTo>
                      <a:pt x="376" y="187"/>
                      <a:pt x="376" y="187"/>
                      <a:pt x="376" y="187"/>
                    </a:cubicBezTo>
                    <a:cubicBezTo>
                      <a:pt x="376" y="110"/>
                      <a:pt x="376" y="110"/>
                      <a:pt x="376" y="110"/>
                    </a:cubicBezTo>
                    <a:cubicBezTo>
                      <a:pt x="345" y="76"/>
                      <a:pt x="297" y="60"/>
                      <a:pt x="245" y="60"/>
                    </a:cubicBezTo>
                    <a:cubicBezTo>
                      <a:pt x="247" y="42"/>
                      <a:pt x="247" y="42"/>
                      <a:pt x="247" y="42"/>
                    </a:cubicBezTo>
                    <a:cubicBezTo>
                      <a:pt x="248" y="37"/>
                      <a:pt x="252" y="33"/>
                      <a:pt x="254" y="30"/>
                    </a:cubicBezTo>
                    <a:cubicBezTo>
                      <a:pt x="257" y="27"/>
                      <a:pt x="259" y="24"/>
                      <a:pt x="260" y="20"/>
                    </a:cubicBezTo>
                    <a:cubicBezTo>
                      <a:pt x="261" y="15"/>
                      <a:pt x="260" y="10"/>
                      <a:pt x="258" y="7"/>
                    </a:cubicBezTo>
                    <a:cubicBezTo>
                      <a:pt x="255" y="3"/>
                      <a:pt x="252" y="1"/>
                      <a:pt x="244" y="0"/>
                    </a:cubicBezTo>
                    <a:cubicBezTo>
                      <a:pt x="243" y="0"/>
                      <a:pt x="243" y="0"/>
                      <a:pt x="242" y="0"/>
                    </a:cubicBezTo>
                    <a:cubicBezTo>
                      <a:pt x="236" y="0"/>
                      <a:pt x="232" y="1"/>
                      <a:pt x="230" y="4"/>
                    </a:cubicBezTo>
                    <a:cubicBezTo>
                      <a:pt x="227" y="7"/>
                      <a:pt x="225" y="11"/>
                      <a:pt x="225" y="16"/>
                    </a:cubicBezTo>
                    <a:cubicBezTo>
                      <a:pt x="224" y="20"/>
                      <a:pt x="226" y="24"/>
                      <a:pt x="228" y="27"/>
                    </a:cubicBezTo>
                    <a:cubicBezTo>
                      <a:pt x="230" y="31"/>
                      <a:pt x="234" y="35"/>
                      <a:pt x="234" y="41"/>
                    </a:cubicBezTo>
                    <a:cubicBezTo>
                      <a:pt x="234" y="41"/>
                      <a:pt x="234" y="41"/>
                      <a:pt x="234" y="41"/>
                    </a:cubicBezTo>
                    <a:cubicBezTo>
                      <a:pt x="231" y="60"/>
                      <a:pt x="231" y="60"/>
                      <a:pt x="231" y="60"/>
                    </a:cubicBezTo>
                    <a:cubicBezTo>
                      <a:pt x="231" y="60"/>
                      <a:pt x="231" y="60"/>
                      <a:pt x="230" y="60"/>
                    </a:cubicBezTo>
                    <a:cubicBezTo>
                      <a:pt x="188" y="62"/>
                      <a:pt x="144" y="74"/>
                      <a:pt x="105" y="93"/>
                    </a:cubicBezTo>
                    <a:cubicBezTo>
                      <a:pt x="91" y="125"/>
                      <a:pt x="78" y="159"/>
                      <a:pt x="67" y="196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38" y="189"/>
                      <a:pt x="36" y="184"/>
                      <a:pt x="33" y="181"/>
                    </a:cubicBezTo>
                    <a:cubicBezTo>
                      <a:pt x="30" y="178"/>
                      <a:pt x="28" y="175"/>
                      <a:pt x="24" y="174"/>
                    </a:cubicBezTo>
                    <a:cubicBezTo>
                      <a:pt x="19" y="173"/>
                      <a:pt x="14" y="173"/>
                      <a:pt x="10" y="175"/>
                    </a:cubicBezTo>
                    <a:cubicBezTo>
                      <a:pt x="7" y="176"/>
                      <a:pt x="3" y="180"/>
                      <a:pt x="2" y="187"/>
                    </a:cubicBezTo>
                    <a:cubicBezTo>
                      <a:pt x="0" y="194"/>
                      <a:pt x="1" y="199"/>
                      <a:pt x="3" y="202"/>
                    </a:cubicBezTo>
                    <a:cubicBezTo>
                      <a:pt x="6" y="205"/>
                      <a:pt x="10" y="207"/>
                      <a:pt x="15" y="209"/>
                    </a:cubicBezTo>
                    <a:cubicBezTo>
                      <a:pt x="19" y="210"/>
                      <a:pt x="22" y="209"/>
                      <a:pt x="26" y="207"/>
                    </a:cubicBezTo>
                    <a:cubicBezTo>
                      <a:pt x="30" y="205"/>
                      <a:pt x="35" y="202"/>
                      <a:pt x="41" y="203"/>
                    </a:cubicBezTo>
                    <a:cubicBezTo>
                      <a:pt x="41" y="203"/>
                      <a:pt x="41" y="203"/>
                      <a:pt x="41" y="203"/>
                    </a:cubicBezTo>
                    <a:cubicBezTo>
                      <a:pt x="63" y="209"/>
                      <a:pt x="63" y="209"/>
                      <a:pt x="63" y="209"/>
                    </a:cubicBezTo>
                    <a:cubicBezTo>
                      <a:pt x="54" y="238"/>
                      <a:pt x="46" y="268"/>
                      <a:pt x="38" y="300"/>
                    </a:cubicBezTo>
                    <a:cubicBezTo>
                      <a:pt x="37" y="305"/>
                      <a:pt x="39" y="311"/>
                      <a:pt x="43" y="314"/>
                    </a:cubicBezTo>
                    <a:cubicBezTo>
                      <a:pt x="48" y="317"/>
                      <a:pt x="54" y="318"/>
                      <a:pt x="58" y="315"/>
                    </a:cubicBezTo>
                    <a:cubicBezTo>
                      <a:pt x="161" y="259"/>
                      <a:pt x="252" y="259"/>
                      <a:pt x="355" y="321"/>
                    </a:cubicBezTo>
                    <a:cubicBezTo>
                      <a:pt x="359" y="324"/>
                      <a:pt x="365" y="324"/>
                      <a:pt x="369" y="321"/>
                    </a:cubicBezTo>
                    <a:cubicBezTo>
                      <a:pt x="373" y="319"/>
                      <a:pt x="376" y="314"/>
                      <a:pt x="376" y="309"/>
                    </a:cubicBezTo>
                    <a:cubicBezTo>
                      <a:pt x="376" y="201"/>
                      <a:pt x="376" y="201"/>
                      <a:pt x="376" y="201"/>
                    </a:cubicBezTo>
                    <a:cubicBezTo>
                      <a:pt x="395" y="201"/>
                      <a:pt x="395" y="201"/>
                      <a:pt x="395" y="201"/>
                    </a:cubicBezTo>
                    <a:cubicBezTo>
                      <a:pt x="395" y="201"/>
                      <a:pt x="395" y="201"/>
                      <a:pt x="395" y="201"/>
                    </a:cubicBezTo>
                    <a:cubicBezTo>
                      <a:pt x="401" y="201"/>
                      <a:pt x="405" y="205"/>
                      <a:pt x="408" y="208"/>
                    </a:cubicBezTo>
                    <a:cubicBezTo>
                      <a:pt x="411" y="211"/>
                      <a:pt x="414" y="213"/>
                      <a:pt x="419" y="213"/>
                    </a:cubicBezTo>
                    <a:cubicBezTo>
                      <a:pt x="424" y="213"/>
                      <a:pt x="428" y="212"/>
                      <a:pt x="431" y="209"/>
                    </a:cubicBezTo>
                    <a:cubicBezTo>
                      <a:pt x="434" y="207"/>
                      <a:pt x="437" y="203"/>
                      <a:pt x="437" y="195"/>
                    </a:cubicBezTo>
                    <a:cubicBezTo>
                      <a:pt x="437" y="187"/>
                      <a:pt x="435" y="184"/>
                      <a:pt x="432" y="18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ïşlíḍe"/>
              <p:cNvSpPr/>
              <p:nvPr/>
            </p:nvSpPr>
            <p:spPr bwMode="auto">
              <a:xfrm>
                <a:off x="3757" y="2100"/>
                <a:ext cx="168" cy="563"/>
              </a:xfrm>
              <a:custGeom>
                <a:avLst/>
                <a:gdLst>
                  <a:gd name="T0" fmla="*/ 0 w 71"/>
                  <a:gd name="T1" fmla="*/ 238 h 238"/>
                  <a:gd name="T2" fmla="*/ 18 w 71"/>
                  <a:gd name="T3" fmla="*/ 238 h 238"/>
                  <a:gd name="T4" fmla="*/ 18 w 71"/>
                  <a:gd name="T5" fmla="*/ 233 h 238"/>
                  <a:gd name="T6" fmla="*/ 13 w 71"/>
                  <a:gd name="T7" fmla="*/ 226 h 238"/>
                  <a:gd name="T8" fmla="*/ 6 w 71"/>
                  <a:gd name="T9" fmla="*/ 208 h 238"/>
                  <a:gd name="T10" fmla="*/ 12 w 71"/>
                  <a:gd name="T11" fmla="*/ 188 h 238"/>
                  <a:gd name="T12" fmla="*/ 35 w 71"/>
                  <a:gd name="T13" fmla="*/ 178 h 238"/>
                  <a:gd name="T14" fmla="*/ 59 w 71"/>
                  <a:gd name="T15" fmla="*/ 188 h 238"/>
                  <a:gd name="T16" fmla="*/ 65 w 71"/>
                  <a:gd name="T17" fmla="*/ 208 h 238"/>
                  <a:gd name="T18" fmla="*/ 59 w 71"/>
                  <a:gd name="T19" fmla="*/ 225 h 238"/>
                  <a:gd name="T20" fmla="*/ 55 w 71"/>
                  <a:gd name="T21" fmla="*/ 231 h 238"/>
                  <a:gd name="T22" fmla="*/ 55 w 71"/>
                  <a:gd name="T23" fmla="*/ 238 h 238"/>
                  <a:gd name="T24" fmla="*/ 71 w 71"/>
                  <a:gd name="T25" fmla="*/ 238 h 238"/>
                  <a:gd name="T26" fmla="*/ 71 w 71"/>
                  <a:gd name="T27" fmla="*/ 0 h 238"/>
                  <a:gd name="T28" fmla="*/ 0 w 71"/>
                  <a:gd name="T29" fmla="*/ 0 h 238"/>
                  <a:gd name="T30" fmla="*/ 0 w 71"/>
                  <a:gd name="T31" fmla="*/ 23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1" h="238">
                    <a:moveTo>
                      <a:pt x="0" y="238"/>
                    </a:moveTo>
                    <a:cubicBezTo>
                      <a:pt x="18" y="238"/>
                      <a:pt x="18" y="238"/>
                      <a:pt x="18" y="238"/>
                    </a:cubicBezTo>
                    <a:cubicBezTo>
                      <a:pt x="18" y="233"/>
                      <a:pt x="18" y="233"/>
                      <a:pt x="18" y="233"/>
                    </a:cubicBezTo>
                    <a:cubicBezTo>
                      <a:pt x="18" y="231"/>
                      <a:pt x="17" y="231"/>
                      <a:pt x="13" y="226"/>
                    </a:cubicBezTo>
                    <a:cubicBezTo>
                      <a:pt x="10" y="222"/>
                      <a:pt x="6" y="216"/>
                      <a:pt x="6" y="208"/>
                    </a:cubicBezTo>
                    <a:cubicBezTo>
                      <a:pt x="6" y="201"/>
                      <a:pt x="8" y="194"/>
                      <a:pt x="12" y="188"/>
                    </a:cubicBezTo>
                    <a:cubicBezTo>
                      <a:pt x="17" y="182"/>
                      <a:pt x="26" y="178"/>
                      <a:pt x="35" y="178"/>
                    </a:cubicBezTo>
                    <a:cubicBezTo>
                      <a:pt x="45" y="178"/>
                      <a:pt x="54" y="182"/>
                      <a:pt x="59" y="188"/>
                    </a:cubicBezTo>
                    <a:cubicBezTo>
                      <a:pt x="64" y="194"/>
                      <a:pt x="65" y="201"/>
                      <a:pt x="65" y="208"/>
                    </a:cubicBezTo>
                    <a:cubicBezTo>
                      <a:pt x="65" y="216"/>
                      <a:pt x="61" y="222"/>
                      <a:pt x="59" y="225"/>
                    </a:cubicBezTo>
                    <a:cubicBezTo>
                      <a:pt x="55" y="230"/>
                      <a:pt x="55" y="230"/>
                      <a:pt x="55" y="231"/>
                    </a:cubicBezTo>
                    <a:cubicBezTo>
                      <a:pt x="55" y="238"/>
                      <a:pt x="55" y="238"/>
                      <a:pt x="55" y="238"/>
                    </a:cubicBezTo>
                    <a:cubicBezTo>
                      <a:pt x="71" y="238"/>
                      <a:pt x="71" y="238"/>
                      <a:pt x="71" y="238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3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ísļiďê"/>
              <p:cNvSpPr/>
              <p:nvPr/>
            </p:nvSpPr>
            <p:spPr bwMode="auto">
              <a:xfrm>
                <a:off x="3757" y="2549"/>
                <a:ext cx="168" cy="642"/>
              </a:xfrm>
              <a:custGeom>
                <a:avLst/>
                <a:gdLst>
                  <a:gd name="T0" fmla="*/ 71 w 71"/>
                  <a:gd name="T1" fmla="*/ 72 h 271"/>
                  <a:gd name="T2" fmla="*/ 43 w 71"/>
                  <a:gd name="T3" fmla="*/ 72 h 271"/>
                  <a:gd name="T4" fmla="*/ 43 w 71"/>
                  <a:gd name="T5" fmla="*/ 41 h 271"/>
                  <a:gd name="T6" fmla="*/ 49 w 71"/>
                  <a:gd name="T7" fmla="*/ 29 h 271"/>
                  <a:gd name="T8" fmla="*/ 53 w 71"/>
                  <a:gd name="T9" fmla="*/ 18 h 271"/>
                  <a:gd name="T10" fmla="*/ 50 w 71"/>
                  <a:gd name="T11" fmla="*/ 5 h 271"/>
                  <a:gd name="T12" fmla="*/ 36 w 71"/>
                  <a:gd name="T13" fmla="*/ 0 h 271"/>
                  <a:gd name="T14" fmla="*/ 21 w 71"/>
                  <a:gd name="T15" fmla="*/ 5 h 271"/>
                  <a:gd name="T16" fmla="*/ 18 w 71"/>
                  <a:gd name="T17" fmla="*/ 18 h 271"/>
                  <a:gd name="T18" fmla="*/ 22 w 71"/>
                  <a:gd name="T19" fmla="*/ 29 h 271"/>
                  <a:gd name="T20" fmla="*/ 30 w 71"/>
                  <a:gd name="T21" fmla="*/ 42 h 271"/>
                  <a:gd name="T22" fmla="*/ 30 w 71"/>
                  <a:gd name="T23" fmla="*/ 42 h 271"/>
                  <a:gd name="T24" fmla="*/ 30 w 71"/>
                  <a:gd name="T25" fmla="*/ 72 h 271"/>
                  <a:gd name="T26" fmla="*/ 0 w 71"/>
                  <a:gd name="T27" fmla="*/ 72 h 271"/>
                  <a:gd name="T28" fmla="*/ 0 w 71"/>
                  <a:gd name="T29" fmla="*/ 271 h 271"/>
                  <a:gd name="T30" fmla="*/ 71 w 71"/>
                  <a:gd name="T31" fmla="*/ 257 h 271"/>
                  <a:gd name="T32" fmla="*/ 71 w 71"/>
                  <a:gd name="T33" fmla="*/ 72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1" h="271">
                    <a:moveTo>
                      <a:pt x="71" y="72"/>
                    </a:moveTo>
                    <a:cubicBezTo>
                      <a:pt x="43" y="72"/>
                      <a:pt x="43" y="72"/>
                      <a:pt x="43" y="72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36"/>
                      <a:pt x="47" y="32"/>
                      <a:pt x="49" y="29"/>
                    </a:cubicBezTo>
                    <a:cubicBezTo>
                      <a:pt x="52" y="25"/>
                      <a:pt x="53" y="22"/>
                      <a:pt x="53" y="18"/>
                    </a:cubicBezTo>
                    <a:cubicBezTo>
                      <a:pt x="53" y="13"/>
                      <a:pt x="52" y="8"/>
                      <a:pt x="50" y="5"/>
                    </a:cubicBezTo>
                    <a:cubicBezTo>
                      <a:pt x="47" y="2"/>
                      <a:pt x="43" y="0"/>
                      <a:pt x="36" y="0"/>
                    </a:cubicBezTo>
                    <a:cubicBezTo>
                      <a:pt x="28" y="0"/>
                      <a:pt x="24" y="2"/>
                      <a:pt x="21" y="5"/>
                    </a:cubicBezTo>
                    <a:cubicBezTo>
                      <a:pt x="19" y="8"/>
                      <a:pt x="18" y="13"/>
                      <a:pt x="18" y="18"/>
                    </a:cubicBezTo>
                    <a:cubicBezTo>
                      <a:pt x="18" y="22"/>
                      <a:pt x="20" y="25"/>
                      <a:pt x="22" y="29"/>
                    </a:cubicBezTo>
                    <a:cubicBezTo>
                      <a:pt x="25" y="32"/>
                      <a:pt x="29" y="36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71" y="257"/>
                      <a:pt x="71" y="257"/>
                      <a:pt x="71" y="257"/>
                    </a:cubicBezTo>
                    <a:lnTo>
                      <a:pt x="71" y="7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íṩlîďê"/>
              <p:cNvSpPr/>
              <p:nvPr/>
            </p:nvSpPr>
            <p:spPr bwMode="auto">
              <a:xfrm>
                <a:off x="3842" y="3676"/>
                <a:ext cx="112" cy="163"/>
              </a:xfrm>
              <a:custGeom>
                <a:avLst/>
                <a:gdLst>
                  <a:gd name="T0" fmla="*/ 35 w 47"/>
                  <a:gd name="T1" fmla="*/ 34 h 69"/>
                  <a:gd name="T2" fmla="*/ 24 w 47"/>
                  <a:gd name="T3" fmla="*/ 25 h 69"/>
                  <a:gd name="T4" fmla="*/ 23 w 47"/>
                  <a:gd name="T5" fmla="*/ 25 h 69"/>
                  <a:gd name="T6" fmla="*/ 13 w 47"/>
                  <a:gd name="T7" fmla="*/ 0 h 69"/>
                  <a:gd name="T8" fmla="*/ 0 w 47"/>
                  <a:gd name="T9" fmla="*/ 5 h 69"/>
                  <a:gd name="T10" fmla="*/ 11 w 47"/>
                  <a:gd name="T11" fmla="*/ 31 h 69"/>
                  <a:gd name="T12" fmla="*/ 11 w 47"/>
                  <a:gd name="T13" fmla="*/ 45 h 69"/>
                  <a:gd name="T14" fmla="*/ 11 w 47"/>
                  <a:gd name="T15" fmla="*/ 56 h 69"/>
                  <a:gd name="T16" fmla="*/ 20 w 47"/>
                  <a:gd name="T17" fmla="*/ 67 h 69"/>
                  <a:gd name="T18" fmla="*/ 35 w 47"/>
                  <a:gd name="T19" fmla="*/ 66 h 69"/>
                  <a:gd name="T20" fmla="*/ 46 w 47"/>
                  <a:gd name="T21" fmla="*/ 55 h 69"/>
                  <a:gd name="T22" fmla="*/ 44 w 47"/>
                  <a:gd name="T23" fmla="*/ 42 h 69"/>
                  <a:gd name="T24" fmla="*/ 35 w 47"/>
                  <a:gd name="T25" fmla="*/ 3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69">
                    <a:moveTo>
                      <a:pt x="35" y="34"/>
                    </a:moveTo>
                    <a:cubicBezTo>
                      <a:pt x="32" y="32"/>
                      <a:pt x="26" y="30"/>
                      <a:pt x="24" y="25"/>
                    </a:cubicBezTo>
                    <a:cubicBezTo>
                      <a:pt x="24" y="25"/>
                      <a:pt x="24" y="25"/>
                      <a:pt x="23" y="25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4" y="36"/>
                      <a:pt x="12" y="41"/>
                      <a:pt x="11" y="45"/>
                    </a:cubicBezTo>
                    <a:cubicBezTo>
                      <a:pt x="10" y="49"/>
                      <a:pt x="10" y="52"/>
                      <a:pt x="11" y="56"/>
                    </a:cubicBezTo>
                    <a:cubicBezTo>
                      <a:pt x="13" y="61"/>
                      <a:pt x="16" y="65"/>
                      <a:pt x="20" y="67"/>
                    </a:cubicBezTo>
                    <a:cubicBezTo>
                      <a:pt x="24" y="69"/>
                      <a:pt x="28" y="69"/>
                      <a:pt x="35" y="66"/>
                    </a:cubicBezTo>
                    <a:cubicBezTo>
                      <a:pt x="42" y="63"/>
                      <a:pt x="45" y="59"/>
                      <a:pt x="46" y="55"/>
                    </a:cubicBezTo>
                    <a:cubicBezTo>
                      <a:pt x="47" y="51"/>
                      <a:pt x="46" y="47"/>
                      <a:pt x="44" y="42"/>
                    </a:cubicBezTo>
                    <a:cubicBezTo>
                      <a:pt x="42" y="38"/>
                      <a:pt x="39" y="36"/>
                      <a:pt x="35" y="3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íṧļïḋé"/>
              <p:cNvSpPr/>
              <p:nvPr/>
            </p:nvSpPr>
            <p:spPr bwMode="auto">
              <a:xfrm>
                <a:off x="3790" y="3479"/>
                <a:ext cx="795" cy="569"/>
              </a:xfrm>
              <a:custGeom>
                <a:avLst/>
                <a:gdLst>
                  <a:gd name="T0" fmla="*/ 300 w 336"/>
                  <a:gd name="T1" fmla="*/ 0 h 240"/>
                  <a:gd name="T2" fmla="*/ 274 w 336"/>
                  <a:gd name="T3" fmla="*/ 11 h 240"/>
                  <a:gd name="T4" fmla="*/ 264 w 336"/>
                  <a:gd name="T5" fmla="*/ 38 h 240"/>
                  <a:gd name="T6" fmla="*/ 231 w 336"/>
                  <a:gd name="T7" fmla="*/ 143 h 240"/>
                  <a:gd name="T8" fmla="*/ 164 w 336"/>
                  <a:gd name="T9" fmla="*/ 165 h 240"/>
                  <a:gd name="T10" fmla="*/ 70 w 336"/>
                  <a:gd name="T11" fmla="*/ 95 h 240"/>
                  <a:gd name="T12" fmla="*/ 54 w 336"/>
                  <a:gd name="T13" fmla="*/ 99 h 240"/>
                  <a:gd name="T14" fmla="*/ 56 w 336"/>
                  <a:gd name="T15" fmla="*/ 102 h 240"/>
                  <a:gd name="T16" fmla="*/ 63 w 336"/>
                  <a:gd name="T17" fmla="*/ 107 h 240"/>
                  <a:gd name="T18" fmla="*/ 77 w 336"/>
                  <a:gd name="T19" fmla="*/ 120 h 240"/>
                  <a:gd name="T20" fmla="*/ 79 w 336"/>
                  <a:gd name="T21" fmla="*/ 141 h 240"/>
                  <a:gd name="T22" fmla="*/ 62 w 336"/>
                  <a:gd name="T23" fmla="*/ 159 h 240"/>
                  <a:gd name="T24" fmla="*/ 37 w 336"/>
                  <a:gd name="T25" fmla="*/ 160 h 240"/>
                  <a:gd name="T26" fmla="*/ 23 w 336"/>
                  <a:gd name="T27" fmla="*/ 144 h 240"/>
                  <a:gd name="T28" fmla="*/ 22 w 336"/>
                  <a:gd name="T29" fmla="*/ 125 h 240"/>
                  <a:gd name="T30" fmla="*/ 23 w 336"/>
                  <a:gd name="T31" fmla="*/ 118 h 240"/>
                  <a:gd name="T32" fmla="*/ 18 w 336"/>
                  <a:gd name="T33" fmla="*/ 108 h 240"/>
                  <a:gd name="T34" fmla="*/ 0 w 336"/>
                  <a:gd name="T35" fmla="*/ 112 h 240"/>
                  <a:gd name="T36" fmla="*/ 156 w 336"/>
                  <a:gd name="T37" fmla="*/ 235 h 240"/>
                  <a:gd name="T38" fmla="*/ 281 w 336"/>
                  <a:gd name="T39" fmla="*/ 193 h 240"/>
                  <a:gd name="T40" fmla="*/ 335 w 336"/>
                  <a:gd name="T41" fmla="*/ 38 h 240"/>
                  <a:gd name="T42" fmla="*/ 326 w 336"/>
                  <a:gd name="T43" fmla="*/ 11 h 240"/>
                  <a:gd name="T44" fmla="*/ 300 w 336"/>
                  <a:gd name="T45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6" h="240">
                    <a:moveTo>
                      <a:pt x="300" y="0"/>
                    </a:moveTo>
                    <a:cubicBezTo>
                      <a:pt x="290" y="0"/>
                      <a:pt x="280" y="4"/>
                      <a:pt x="274" y="11"/>
                    </a:cubicBezTo>
                    <a:cubicBezTo>
                      <a:pt x="267" y="18"/>
                      <a:pt x="264" y="28"/>
                      <a:pt x="264" y="38"/>
                    </a:cubicBezTo>
                    <a:cubicBezTo>
                      <a:pt x="264" y="93"/>
                      <a:pt x="249" y="125"/>
                      <a:pt x="231" y="143"/>
                    </a:cubicBezTo>
                    <a:cubicBezTo>
                      <a:pt x="213" y="161"/>
                      <a:pt x="190" y="167"/>
                      <a:pt x="164" y="165"/>
                    </a:cubicBezTo>
                    <a:cubicBezTo>
                      <a:pt x="128" y="161"/>
                      <a:pt x="89" y="136"/>
                      <a:pt x="70" y="95"/>
                    </a:cubicBezTo>
                    <a:cubicBezTo>
                      <a:pt x="54" y="99"/>
                      <a:pt x="54" y="99"/>
                      <a:pt x="54" y="99"/>
                    </a:cubicBezTo>
                    <a:cubicBezTo>
                      <a:pt x="56" y="102"/>
                      <a:pt x="56" y="102"/>
                      <a:pt x="56" y="102"/>
                    </a:cubicBezTo>
                    <a:cubicBezTo>
                      <a:pt x="56" y="104"/>
                      <a:pt x="58" y="104"/>
                      <a:pt x="63" y="107"/>
                    </a:cubicBezTo>
                    <a:cubicBezTo>
                      <a:pt x="67" y="109"/>
                      <a:pt x="74" y="113"/>
                      <a:pt x="77" y="120"/>
                    </a:cubicBezTo>
                    <a:cubicBezTo>
                      <a:pt x="79" y="127"/>
                      <a:pt x="81" y="134"/>
                      <a:pt x="79" y="141"/>
                    </a:cubicBezTo>
                    <a:cubicBezTo>
                      <a:pt x="77" y="148"/>
                      <a:pt x="71" y="155"/>
                      <a:pt x="62" y="159"/>
                    </a:cubicBezTo>
                    <a:cubicBezTo>
                      <a:pt x="53" y="164"/>
                      <a:pt x="43" y="163"/>
                      <a:pt x="37" y="160"/>
                    </a:cubicBezTo>
                    <a:cubicBezTo>
                      <a:pt x="30" y="156"/>
                      <a:pt x="25" y="150"/>
                      <a:pt x="23" y="144"/>
                    </a:cubicBezTo>
                    <a:cubicBezTo>
                      <a:pt x="20" y="137"/>
                      <a:pt x="21" y="130"/>
                      <a:pt x="22" y="125"/>
                    </a:cubicBezTo>
                    <a:cubicBezTo>
                      <a:pt x="23" y="120"/>
                      <a:pt x="23" y="119"/>
                      <a:pt x="23" y="118"/>
                    </a:cubicBezTo>
                    <a:cubicBezTo>
                      <a:pt x="18" y="108"/>
                      <a:pt x="18" y="108"/>
                      <a:pt x="18" y="108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27" y="182"/>
                      <a:pt x="90" y="228"/>
                      <a:pt x="156" y="235"/>
                    </a:cubicBezTo>
                    <a:cubicBezTo>
                      <a:pt x="200" y="240"/>
                      <a:pt x="247" y="227"/>
                      <a:pt x="281" y="193"/>
                    </a:cubicBezTo>
                    <a:cubicBezTo>
                      <a:pt x="315" y="159"/>
                      <a:pt x="335" y="106"/>
                      <a:pt x="335" y="38"/>
                    </a:cubicBezTo>
                    <a:cubicBezTo>
                      <a:pt x="336" y="28"/>
                      <a:pt x="332" y="18"/>
                      <a:pt x="326" y="11"/>
                    </a:cubicBezTo>
                    <a:cubicBezTo>
                      <a:pt x="319" y="4"/>
                      <a:pt x="309" y="0"/>
                      <a:pt x="300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îš1iḓe"/>
              <p:cNvSpPr/>
              <p:nvPr/>
            </p:nvSpPr>
            <p:spPr bwMode="auto">
              <a:xfrm>
                <a:off x="3241" y="3027"/>
                <a:ext cx="864" cy="710"/>
              </a:xfrm>
              <a:custGeom>
                <a:avLst/>
                <a:gdLst>
                  <a:gd name="T0" fmla="*/ 300 w 365"/>
                  <a:gd name="T1" fmla="*/ 158 h 300"/>
                  <a:gd name="T2" fmla="*/ 345 w 365"/>
                  <a:gd name="T3" fmla="*/ 147 h 300"/>
                  <a:gd name="T4" fmla="*/ 361 w 365"/>
                  <a:gd name="T5" fmla="*/ 110 h 300"/>
                  <a:gd name="T6" fmla="*/ 343 w 365"/>
                  <a:gd name="T7" fmla="*/ 88 h 300"/>
                  <a:gd name="T8" fmla="*/ 293 w 365"/>
                  <a:gd name="T9" fmla="*/ 100 h 300"/>
                  <a:gd name="T10" fmla="*/ 286 w 365"/>
                  <a:gd name="T11" fmla="*/ 96 h 300"/>
                  <a:gd name="T12" fmla="*/ 290 w 365"/>
                  <a:gd name="T13" fmla="*/ 89 h 300"/>
                  <a:gd name="T14" fmla="*/ 317 w 365"/>
                  <a:gd name="T15" fmla="*/ 80 h 300"/>
                  <a:gd name="T16" fmla="*/ 334 w 365"/>
                  <a:gd name="T17" fmla="*/ 75 h 300"/>
                  <a:gd name="T18" fmla="*/ 353 w 365"/>
                  <a:gd name="T19" fmla="*/ 39 h 300"/>
                  <a:gd name="T20" fmla="*/ 316 w 365"/>
                  <a:gd name="T21" fmla="*/ 19 h 300"/>
                  <a:gd name="T22" fmla="*/ 209 w 365"/>
                  <a:gd name="T23" fmla="*/ 45 h 300"/>
                  <a:gd name="T24" fmla="*/ 201 w 365"/>
                  <a:gd name="T25" fmla="*/ 41 h 300"/>
                  <a:gd name="T26" fmla="*/ 206 w 365"/>
                  <a:gd name="T27" fmla="*/ 34 h 300"/>
                  <a:gd name="T28" fmla="*/ 218 w 365"/>
                  <a:gd name="T29" fmla="*/ 30 h 300"/>
                  <a:gd name="T30" fmla="*/ 218 w 365"/>
                  <a:gd name="T31" fmla="*/ 0 h 300"/>
                  <a:gd name="T32" fmla="*/ 199 w 365"/>
                  <a:gd name="T33" fmla="*/ 0 h 300"/>
                  <a:gd name="T34" fmla="*/ 143 w 365"/>
                  <a:gd name="T35" fmla="*/ 4 h 300"/>
                  <a:gd name="T36" fmla="*/ 68 w 365"/>
                  <a:gd name="T37" fmla="*/ 99 h 300"/>
                  <a:gd name="T38" fmla="*/ 48 w 365"/>
                  <a:gd name="T39" fmla="*/ 114 h 300"/>
                  <a:gd name="T40" fmla="*/ 0 w 365"/>
                  <a:gd name="T41" fmla="*/ 133 h 300"/>
                  <a:gd name="T42" fmla="*/ 41 w 365"/>
                  <a:gd name="T43" fmla="*/ 297 h 300"/>
                  <a:gd name="T44" fmla="*/ 113 w 365"/>
                  <a:gd name="T45" fmla="*/ 282 h 300"/>
                  <a:gd name="T46" fmla="*/ 267 w 365"/>
                  <a:gd name="T47" fmla="*/ 283 h 300"/>
                  <a:gd name="T48" fmla="*/ 267 w 365"/>
                  <a:gd name="T49" fmla="*/ 283 h 300"/>
                  <a:gd name="T50" fmla="*/ 323 w 365"/>
                  <a:gd name="T51" fmla="*/ 268 h 300"/>
                  <a:gd name="T52" fmla="*/ 339 w 365"/>
                  <a:gd name="T53" fmla="*/ 256 h 300"/>
                  <a:gd name="T54" fmla="*/ 341 w 365"/>
                  <a:gd name="T55" fmla="*/ 237 h 300"/>
                  <a:gd name="T56" fmla="*/ 335 w 365"/>
                  <a:gd name="T57" fmla="*/ 226 h 300"/>
                  <a:gd name="T58" fmla="*/ 293 w 365"/>
                  <a:gd name="T59" fmla="*/ 235 h 300"/>
                  <a:gd name="T60" fmla="*/ 286 w 365"/>
                  <a:gd name="T61" fmla="*/ 230 h 300"/>
                  <a:gd name="T62" fmla="*/ 291 w 365"/>
                  <a:gd name="T63" fmla="*/ 223 h 300"/>
                  <a:gd name="T64" fmla="*/ 339 w 365"/>
                  <a:gd name="T65" fmla="*/ 212 h 300"/>
                  <a:gd name="T66" fmla="*/ 357 w 365"/>
                  <a:gd name="T67" fmla="*/ 199 h 300"/>
                  <a:gd name="T68" fmla="*/ 361 w 365"/>
                  <a:gd name="T69" fmla="*/ 177 h 300"/>
                  <a:gd name="T70" fmla="*/ 347 w 365"/>
                  <a:gd name="T71" fmla="*/ 159 h 300"/>
                  <a:gd name="T72" fmla="*/ 344 w 365"/>
                  <a:gd name="T73" fmla="*/ 160 h 300"/>
                  <a:gd name="T74" fmla="*/ 303 w 365"/>
                  <a:gd name="T75" fmla="*/ 169 h 300"/>
                  <a:gd name="T76" fmla="*/ 296 w 365"/>
                  <a:gd name="T77" fmla="*/ 165 h 300"/>
                  <a:gd name="T78" fmla="*/ 300 w 365"/>
                  <a:gd name="T79" fmla="*/ 158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65" h="300">
                    <a:moveTo>
                      <a:pt x="300" y="158"/>
                    </a:moveTo>
                    <a:cubicBezTo>
                      <a:pt x="345" y="147"/>
                      <a:pt x="345" y="147"/>
                      <a:pt x="345" y="147"/>
                    </a:cubicBezTo>
                    <a:cubicBezTo>
                      <a:pt x="359" y="144"/>
                      <a:pt x="365" y="124"/>
                      <a:pt x="361" y="110"/>
                    </a:cubicBezTo>
                    <a:cubicBezTo>
                      <a:pt x="359" y="101"/>
                      <a:pt x="352" y="93"/>
                      <a:pt x="343" y="88"/>
                    </a:cubicBezTo>
                    <a:cubicBezTo>
                      <a:pt x="293" y="100"/>
                      <a:pt x="293" y="100"/>
                      <a:pt x="293" y="100"/>
                    </a:cubicBezTo>
                    <a:cubicBezTo>
                      <a:pt x="290" y="101"/>
                      <a:pt x="287" y="99"/>
                      <a:pt x="286" y="96"/>
                    </a:cubicBezTo>
                    <a:cubicBezTo>
                      <a:pt x="285" y="93"/>
                      <a:pt x="287" y="89"/>
                      <a:pt x="290" y="89"/>
                    </a:cubicBezTo>
                    <a:cubicBezTo>
                      <a:pt x="317" y="80"/>
                      <a:pt x="317" y="80"/>
                      <a:pt x="317" y="80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54" y="69"/>
                      <a:pt x="356" y="51"/>
                      <a:pt x="353" y="39"/>
                    </a:cubicBezTo>
                    <a:cubicBezTo>
                      <a:pt x="350" y="25"/>
                      <a:pt x="338" y="13"/>
                      <a:pt x="316" y="19"/>
                    </a:cubicBezTo>
                    <a:cubicBezTo>
                      <a:pt x="237" y="39"/>
                      <a:pt x="288" y="23"/>
                      <a:pt x="209" y="45"/>
                    </a:cubicBezTo>
                    <a:cubicBezTo>
                      <a:pt x="206" y="46"/>
                      <a:pt x="202" y="44"/>
                      <a:pt x="201" y="41"/>
                    </a:cubicBezTo>
                    <a:cubicBezTo>
                      <a:pt x="201" y="38"/>
                      <a:pt x="203" y="35"/>
                      <a:pt x="206" y="34"/>
                    </a:cubicBezTo>
                    <a:cubicBezTo>
                      <a:pt x="218" y="30"/>
                      <a:pt x="218" y="30"/>
                      <a:pt x="218" y="3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212" y="0"/>
                      <a:pt x="206" y="0"/>
                      <a:pt x="199" y="0"/>
                    </a:cubicBezTo>
                    <a:cubicBezTo>
                      <a:pt x="173" y="0"/>
                      <a:pt x="148" y="2"/>
                      <a:pt x="143" y="4"/>
                    </a:cubicBezTo>
                    <a:cubicBezTo>
                      <a:pt x="115" y="17"/>
                      <a:pt x="119" y="32"/>
                      <a:pt x="68" y="99"/>
                    </a:cubicBezTo>
                    <a:cubicBezTo>
                      <a:pt x="48" y="114"/>
                      <a:pt x="48" y="114"/>
                      <a:pt x="48" y="114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41" y="297"/>
                      <a:pt x="41" y="297"/>
                      <a:pt x="41" y="297"/>
                    </a:cubicBezTo>
                    <a:cubicBezTo>
                      <a:pt x="113" y="282"/>
                      <a:pt x="113" y="282"/>
                      <a:pt x="113" y="282"/>
                    </a:cubicBezTo>
                    <a:cubicBezTo>
                      <a:pt x="176" y="296"/>
                      <a:pt x="203" y="300"/>
                      <a:pt x="267" y="283"/>
                    </a:cubicBezTo>
                    <a:cubicBezTo>
                      <a:pt x="267" y="283"/>
                      <a:pt x="267" y="283"/>
                      <a:pt x="267" y="283"/>
                    </a:cubicBezTo>
                    <a:cubicBezTo>
                      <a:pt x="323" y="268"/>
                      <a:pt x="323" y="268"/>
                      <a:pt x="323" y="268"/>
                    </a:cubicBezTo>
                    <a:cubicBezTo>
                      <a:pt x="330" y="266"/>
                      <a:pt x="335" y="262"/>
                      <a:pt x="339" y="256"/>
                    </a:cubicBezTo>
                    <a:cubicBezTo>
                      <a:pt x="342" y="250"/>
                      <a:pt x="343" y="243"/>
                      <a:pt x="341" y="237"/>
                    </a:cubicBezTo>
                    <a:cubicBezTo>
                      <a:pt x="340" y="233"/>
                      <a:pt x="338" y="229"/>
                      <a:pt x="335" y="226"/>
                    </a:cubicBezTo>
                    <a:cubicBezTo>
                      <a:pt x="293" y="235"/>
                      <a:pt x="293" y="235"/>
                      <a:pt x="293" y="235"/>
                    </a:cubicBezTo>
                    <a:cubicBezTo>
                      <a:pt x="290" y="236"/>
                      <a:pt x="287" y="233"/>
                      <a:pt x="286" y="230"/>
                    </a:cubicBezTo>
                    <a:cubicBezTo>
                      <a:pt x="285" y="227"/>
                      <a:pt x="288" y="224"/>
                      <a:pt x="291" y="223"/>
                    </a:cubicBezTo>
                    <a:cubicBezTo>
                      <a:pt x="307" y="220"/>
                      <a:pt x="322" y="216"/>
                      <a:pt x="339" y="212"/>
                    </a:cubicBezTo>
                    <a:cubicBezTo>
                      <a:pt x="346" y="210"/>
                      <a:pt x="353" y="206"/>
                      <a:pt x="357" y="199"/>
                    </a:cubicBezTo>
                    <a:cubicBezTo>
                      <a:pt x="361" y="193"/>
                      <a:pt x="363" y="185"/>
                      <a:pt x="361" y="177"/>
                    </a:cubicBezTo>
                    <a:cubicBezTo>
                      <a:pt x="359" y="169"/>
                      <a:pt x="354" y="162"/>
                      <a:pt x="347" y="159"/>
                    </a:cubicBezTo>
                    <a:cubicBezTo>
                      <a:pt x="346" y="159"/>
                      <a:pt x="345" y="159"/>
                      <a:pt x="344" y="160"/>
                    </a:cubicBezTo>
                    <a:cubicBezTo>
                      <a:pt x="303" y="169"/>
                      <a:pt x="303" y="169"/>
                      <a:pt x="303" y="169"/>
                    </a:cubicBezTo>
                    <a:cubicBezTo>
                      <a:pt x="300" y="170"/>
                      <a:pt x="296" y="168"/>
                      <a:pt x="296" y="165"/>
                    </a:cubicBezTo>
                    <a:cubicBezTo>
                      <a:pt x="295" y="162"/>
                      <a:pt x="297" y="158"/>
                      <a:pt x="300" y="15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is1iḍè"/>
              <p:cNvSpPr/>
              <p:nvPr/>
            </p:nvSpPr>
            <p:spPr bwMode="auto">
              <a:xfrm>
                <a:off x="2898" y="3283"/>
                <a:ext cx="445" cy="717"/>
              </a:xfrm>
              <a:custGeom>
                <a:avLst/>
                <a:gdLst>
                  <a:gd name="T0" fmla="*/ 125 w 188"/>
                  <a:gd name="T1" fmla="*/ 15 h 303"/>
                  <a:gd name="T2" fmla="*/ 111 w 188"/>
                  <a:gd name="T3" fmla="*/ 1 h 303"/>
                  <a:gd name="T4" fmla="*/ 101 w 188"/>
                  <a:gd name="T5" fmla="*/ 1 h 303"/>
                  <a:gd name="T6" fmla="*/ 17 w 188"/>
                  <a:gd name="T7" fmla="*/ 24 h 303"/>
                  <a:gd name="T8" fmla="*/ 3 w 188"/>
                  <a:gd name="T9" fmla="*/ 49 h 303"/>
                  <a:gd name="T10" fmla="*/ 64 w 188"/>
                  <a:gd name="T11" fmla="*/ 287 h 303"/>
                  <a:gd name="T12" fmla="*/ 89 w 188"/>
                  <a:gd name="T13" fmla="*/ 300 h 303"/>
                  <a:gd name="T14" fmla="*/ 171 w 188"/>
                  <a:gd name="T15" fmla="*/ 273 h 303"/>
                  <a:gd name="T16" fmla="*/ 185 w 188"/>
                  <a:gd name="T17" fmla="*/ 247 h 303"/>
                  <a:gd name="T18" fmla="*/ 125 w 188"/>
                  <a:gd name="T19" fmla="*/ 15 h 303"/>
                  <a:gd name="T20" fmla="*/ 158 w 188"/>
                  <a:gd name="T21" fmla="*/ 240 h 303"/>
                  <a:gd name="T22" fmla="*/ 120 w 188"/>
                  <a:gd name="T23" fmla="*/ 265 h 303"/>
                  <a:gd name="T24" fmla="*/ 94 w 188"/>
                  <a:gd name="T25" fmla="*/ 227 h 303"/>
                  <a:gd name="T26" fmla="*/ 133 w 188"/>
                  <a:gd name="T27" fmla="*/ 202 h 303"/>
                  <a:gd name="T28" fmla="*/ 158 w 188"/>
                  <a:gd name="T29" fmla="*/ 240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8" h="303">
                    <a:moveTo>
                      <a:pt x="125" y="15"/>
                    </a:moveTo>
                    <a:cubicBezTo>
                      <a:pt x="123" y="8"/>
                      <a:pt x="118" y="3"/>
                      <a:pt x="111" y="1"/>
                    </a:cubicBezTo>
                    <a:cubicBezTo>
                      <a:pt x="108" y="0"/>
                      <a:pt x="104" y="0"/>
                      <a:pt x="101" y="1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7" y="27"/>
                      <a:pt x="0" y="39"/>
                      <a:pt x="3" y="49"/>
                    </a:cubicBezTo>
                    <a:cubicBezTo>
                      <a:pt x="64" y="287"/>
                      <a:pt x="64" y="287"/>
                      <a:pt x="64" y="287"/>
                    </a:cubicBezTo>
                    <a:cubicBezTo>
                      <a:pt x="67" y="297"/>
                      <a:pt x="79" y="303"/>
                      <a:pt x="89" y="300"/>
                    </a:cubicBezTo>
                    <a:cubicBezTo>
                      <a:pt x="171" y="273"/>
                      <a:pt x="171" y="273"/>
                      <a:pt x="171" y="273"/>
                    </a:cubicBezTo>
                    <a:cubicBezTo>
                      <a:pt x="181" y="269"/>
                      <a:pt x="188" y="257"/>
                      <a:pt x="185" y="247"/>
                    </a:cubicBezTo>
                    <a:lnTo>
                      <a:pt x="125" y="15"/>
                    </a:lnTo>
                    <a:close/>
                    <a:moveTo>
                      <a:pt x="158" y="240"/>
                    </a:moveTo>
                    <a:cubicBezTo>
                      <a:pt x="154" y="258"/>
                      <a:pt x="137" y="269"/>
                      <a:pt x="120" y="265"/>
                    </a:cubicBezTo>
                    <a:cubicBezTo>
                      <a:pt x="102" y="262"/>
                      <a:pt x="91" y="245"/>
                      <a:pt x="94" y="227"/>
                    </a:cubicBezTo>
                    <a:cubicBezTo>
                      <a:pt x="98" y="210"/>
                      <a:pt x="115" y="198"/>
                      <a:pt x="133" y="202"/>
                    </a:cubicBezTo>
                    <a:cubicBezTo>
                      <a:pt x="150" y="205"/>
                      <a:pt x="161" y="222"/>
                      <a:pt x="158" y="24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5" name="íṡlîḋê"/>
            <p:cNvSpPr/>
            <p:nvPr/>
          </p:nvSpPr>
          <p:spPr>
            <a:xfrm flipH="1" flipV="1">
              <a:off x="6715233" y="3683580"/>
              <a:ext cx="3515258" cy="2187952"/>
            </a:xfrm>
            <a:custGeom>
              <a:avLst/>
              <a:gdLst>
                <a:gd name="connsiteX0" fmla="*/ 1754659 w 1754659"/>
                <a:gd name="connsiteY0" fmla="*/ 506627 h 506627"/>
                <a:gd name="connsiteX1" fmla="*/ 1346886 w 1754659"/>
                <a:gd name="connsiteY1" fmla="*/ 0 h 506627"/>
                <a:gd name="connsiteX2" fmla="*/ 0 w 1754659"/>
                <a:gd name="connsiteY2" fmla="*/ 0 h 50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4659" h="506627">
                  <a:moveTo>
                    <a:pt x="1754659" y="506627"/>
                  </a:moveTo>
                  <a:lnTo>
                    <a:pt x="1346886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6" name="íṣļîḓè"/>
            <p:cNvGrpSpPr/>
            <p:nvPr/>
          </p:nvGrpSpPr>
          <p:grpSpPr>
            <a:xfrm>
              <a:off x="1356611" y="5068652"/>
              <a:ext cx="2578029" cy="784007"/>
              <a:chOff x="251866" y="1988839"/>
              <a:chExt cx="3288629" cy="784007"/>
            </a:xfrm>
          </p:grpSpPr>
          <p:sp>
            <p:nvSpPr>
              <p:cNvPr id="26" name="iṣļîḑé"/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  <a:endParaRPr lang="zh-CN" altLang="en-US" sz="1100" dirty="0">
                  <a:cs typeface="+mn-ea"/>
                  <a:sym typeface="+mn-lt"/>
                </a:endParaRPr>
              </a:p>
            </p:txBody>
          </p:sp>
          <p:sp>
            <p:nvSpPr>
              <p:cNvPr id="27" name="ïṣḷîḓe"/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algn="r" defTabSz="913765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ísļide"/>
            <p:cNvGrpSpPr/>
            <p:nvPr/>
          </p:nvGrpSpPr>
          <p:grpSpPr>
            <a:xfrm>
              <a:off x="1403770" y="3077938"/>
              <a:ext cx="2578029" cy="784007"/>
              <a:chOff x="251866" y="1988839"/>
              <a:chExt cx="3288629" cy="784007"/>
            </a:xfrm>
          </p:grpSpPr>
          <p:sp>
            <p:nvSpPr>
              <p:cNvPr id="24" name="íşḷîḓé"/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  <a:endParaRPr lang="zh-CN" altLang="en-US" sz="1100" dirty="0">
                  <a:cs typeface="+mn-ea"/>
                  <a:sym typeface="+mn-lt"/>
                </a:endParaRPr>
              </a:p>
            </p:txBody>
          </p:sp>
          <p:sp>
            <p:nvSpPr>
              <p:cNvPr id="25" name="i$ľídê"/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algn="r" defTabSz="913765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îṩliḍê"/>
            <p:cNvGrpSpPr/>
            <p:nvPr/>
          </p:nvGrpSpPr>
          <p:grpSpPr>
            <a:xfrm>
              <a:off x="8257360" y="3036075"/>
              <a:ext cx="2578029" cy="784007"/>
              <a:chOff x="251866" y="1988839"/>
              <a:chExt cx="3288629" cy="784007"/>
            </a:xfrm>
          </p:grpSpPr>
          <p:sp>
            <p:nvSpPr>
              <p:cNvPr id="22" name="ïś1ïdè"/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/>
              <a:p>
                <a:pPr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  <a:endParaRPr lang="zh-CN" altLang="en-US" sz="1100" dirty="0">
                  <a:cs typeface="+mn-ea"/>
                  <a:sym typeface="+mn-lt"/>
                </a:endParaRPr>
              </a:p>
            </p:txBody>
          </p:sp>
          <p:sp>
            <p:nvSpPr>
              <p:cNvPr id="23" name="îṣļïḓé"/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defTabSz="913765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5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 dirty="0">
                  <a:solidFill>
                    <a:schemeClr val="accent5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íṥ1ídé"/>
            <p:cNvGrpSpPr/>
            <p:nvPr/>
          </p:nvGrpSpPr>
          <p:grpSpPr>
            <a:xfrm>
              <a:off x="8257360" y="5087635"/>
              <a:ext cx="2578029" cy="784007"/>
              <a:chOff x="251866" y="1988839"/>
              <a:chExt cx="3288629" cy="784007"/>
            </a:xfrm>
          </p:grpSpPr>
          <p:sp>
            <p:nvSpPr>
              <p:cNvPr id="20" name="işlîde"/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/>
              <a:p>
                <a:pPr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  <a:endParaRPr lang="zh-CN" altLang="en-US" sz="1100" dirty="0">
                  <a:cs typeface="+mn-ea"/>
                  <a:sym typeface="+mn-lt"/>
                </a:endParaRPr>
              </a:p>
            </p:txBody>
          </p:sp>
          <p:sp>
            <p:nvSpPr>
              <p:cNvPr id="21" name="íśľïďè"/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defTabSz="913765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 dirty="0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墙壁, 建筑物, 地面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  <a:endParaRPr lang="zh-CN" altLang="en-US" sz="2500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46749">
            <a:off x="106349" y="-93403"/>
            <a:ext cx="1462841" cy="149860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53251" flipH="1">
            <a:off x="10622810" y="-93403"/>
            <a:ext cx="1462841" cy="1498609"/>
          </a:xfrm>
          <a:prstGeom prst="rect">
            <a:avLst/>
          </a:prstGeom>
        </p:spPr>
      </p:pic>
      <p:grpSp>
        <p:nvGrpSpPr>
          <p:cNvPr id="9" name="0e29dc52-4aeb-4aa0-9c1a-8e683e4d555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656507" y="1549689"/>
            <a:ext cx="10856438" cy="4165601"/>
            <a:chOff x="656507" y="1549689"/>
            <a:chExt cx="10856438" cy="4165601"/>
          </a:xfrm>
        </p:grpSpPr>
        <p:sp>
          <p:nvSpPr>
            <p:cNvPr id="10" name="îslïde"/>
            <p:cNvSpPr/>
            <p:nvPr/>
          </p:nvSpPr>
          <p:spPr>
            <a:xfrm>
              <a:off x="4799033" y="2866727"/>
              <a:ext cx="2848563" cy="2848563"/>
            </a:xfrm>
            <a:prstGeom prst="roundRect">
              <a:avLst/>
            </a:prstGeom>
            <a:solidFill>
              <a:srgbClr val="9FB995"/>
            </a:solidFill>
            <a:ln w="57150">
              <a:solidFill>
                <a:schemeClr val="bg1"/>
              </a:solidFill>
            </a:ln>
            <a:effectLst/>
            <a:scene3d>
              <a:camera prst="perspectiveRelaxed" fov="2400000">
                <a:rot lat="19626000" lon="960000" rev="19092000"/>
              </a:camera>
              <a:lightRig rig="threePt" dir="t"/>
            </a:scene3d>
            <a:sp3d prstMaterial="matte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ïş1îḋe"/>
            <p:cNvSpPr/>
            <p:nvPr/>
          </p:nvSpPr>
          <p:spPr>
            <a:xfrm>
              <a:off x="4799033" y="2208208"/>
              <a:ext cx="2848563" cy="2848563"/>
            </a:xfrm>
            <a:prstGeom prst="roundRect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</a:ln>
            <a:effectLst/>
            <a:scene3d>
              <a:camera prst="perspectiveRelaxed" fov="2400000">
                <a:rot lat="19626000" lon="960000" rev="19092000"/>
              </a:camera>
              <a:lightRig rig="threePt" dir="t"/>
            </a:scene3d>
            <a:sp3d prstMaterial="matte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iṥlïde"/>
            <p:cNvSpPr/>
            <p:nvPr/>
          </p:nvSpPr>
          <p:spPr>
            <a:xfrm>
              <a:off x="4799033" y="1549689"/>
              <a:ext cx="2848563" cy="2848563"/>
            </a:xfrm>
            <a:prstGeom prst="roundRect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  <a:effectLst/>
            <a:scene3d>
              <a:camera prst="perspectiveRelaxed" fov="2400000">
                <a:rot lat="19626000" lon="960000" rev="19092000"/>
              </a:camera>
              <a:lightRig rig="threePt" dir="t"/>
            </a:scene3d>
            <a:sp3d prstMaterial="matte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î$liḋè"/>
            <p:cNvSpPr/>
            <p:nvPr/>
          </p:nvSpPr>
          <p:spPr bwMode="auto">
            <a:xfrm>
              <a:off x="3194769" y="3309836"/>
              <a:ext cx="791464" cy="791464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14" name="Straight Connector 9"/>
            <p:cNvCxnSpPr/>
            <p:nvPr/>
          </p:nvCxnSpPr>
          <p:spPr>
            <a:xfrm flipH="1">
              <a:off x="7103460" y="2209292"/>
              <a:ext cx="1475859" cy="0"/>
            </a:xfrm>
            <a:prstGeom prst="line">
              <a:avLst/>
            </a:prstGeom>
            <a:ln w="6350" cmpd="sng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0"/>
            <p:cNvCxnSpPr/>
            <p:nvPr/>
          </p:nvCxnSpPr>
          <p:spPr>
            <a:xfrm flipH="1">
              <a:off x="3986234" y="3696383"/>
              <a:ext cx="416197" cy="0"/>
            </a:xfrm>
            <a:prstGeom prst="line">
              <a:avLst/>
            </a:prstGeom>
            <a:ln w="6350" cmpd="sng">
              <a:solidFill>
                <a:schemeClr val="accent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2"/>
            <p:cNvCxnSpPr/>
            <p:nvPr/>
          </p:nvCxnSpPr>
          <p:spPr>
            <a:xfrm flipH="1">
              <a:off x="7814660" y="4497032"/>
              <a:ext cx="764659" cy="0"/>
            </a:xfrm>
            <a:prstGeom prst="line">
              <a:avLst/>
            </a:prstGeom>
            <a:ln w="6350" cmpd="sng">
              <a:solidFill>
                <a:schemeClr val="accent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iŝľïḋe"/>
            <p:cNvSpPr/>
            <p:nvPr/>
          </p:nvSpPr>
          <p:spPr bwMode="auto">
            <a:xfrm>
              <a:off x="8223331" y="1812476"/>
              <a:ext cx="791464" cy="791464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ï$ļïdé"/>
            <p:cNvSpPr/>
            <p:nvPr/>
          </p:nvSpPr>
          <p:spPr bwMode="auto">
            <a:xfrm>
              <a:off x="8223331" y="4101300"/>
              <a:ext cx="791464" cy="791464"/>
            </a:xfrm>
            <a:prstGeom prst="ellipse">
              <a:avLst/>
            </a:prstGeom>
            <a:solidFill>
              <a:srgbClr val="9FB99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9" name="î$liḍê"/>
            <p:cNvGrpSpPr/>
            <p:nvPr/>
          </p:nvGrpSpPr>
          <p:grpSpPr>
            <a:xfrm>
              <a:off x="656507" y="3213832"/>
              <a:ext cx="2538262" cy="983472"/>
              <a:chOff x="4410146" y="3865260"/>
              <a:chExt cx="2475841" cy="983472"/>
            </a:xfrm>
          </p:grpSpPr>
          <p:sp>
            <p:nvSpPr>
              <p:cNvPr id="30" name="iŝ1íḋe"/>
              <p:cNvSpPr txBox="1"/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</p:spPr>
            <p:txBody>
              <a:bodyPr wrap="none" lIns="0" tIns="0" rIns="288000" bIns="0" anchor="b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  <a:endPara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31" name="iş1iďê"/>
              <p:cNvSpPr txBox="1"/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</p:spPr>
            <p:txBody>
              <a:bodyPr wrap="square" lIns="0" tIns="0" rIns="288000" bIns="0" anchor="t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  <a:endPara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íSļidè"/>
            <p:cNvGrpSpPr/>
            <p:nvPr/>
          </p:nvGrpSpPr>
          <p:grpSpPr>
            <a:xfrm>
              <a:off x="9014795" y="4005296"/>
              <a:ext cx="2498150" cy="983472"/>
              <a:chOff x="4410146" y="3865260"/>
              <a:chExt cx="2475841" cy="983472"/>
            </a:xfrm>
          </p:grpSpPr>
          <p:sp>
            <p:nvSpPr>
              <p:cNvPr id="28" name="îṡľiḓê"/>
              <p:cNvSpPr txBox="1"/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</p:spPr>
            <p:txBody>
              <a:bodyPr wrap="none" lIns="288000" tIns="0" rIns="288000" bIns="0" anchor="b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  <a:endPara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29" name="íśḷïḑè"/>
              <p:cNvSpPr txBox="1"/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</p:spPr>
            <p:txBody>
              <a:bodyPr wrap="square" lIns="288000" tIns="0" rIns="288000" bIns="0" anchor="t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  <a:endPara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ïṩlîḑé"/>
            <p:cNvGrpSpPr/>
            <p:nvPr/>
          </p:nvGrpSpPr>
          <p:grpSpPr>
            <a:xfrm>
              <a:off x="9014795" y="1716472"/>
              <a:ext cx="2498150" cy="983472"/>
              <a:chOff x="4410146" y="3865260"/>
              <a:chExt cx="2475841" cy="983472"/>
            </a:xfrm>
          </p:grpSpPr>
          <p:sp>
            <p:nvSpPr>
              <p:cNvPr id="26" name="ïSļïḓe"/>
              <p:cNvSpPr txBox="1"/>
              <p:nvPr/>
            </p:nvSpPr>
            <p:spPr bwMode="auto">
              <a:xfrm>
                <a:off x="4410146" y="3865260"/>
                <a:ext cx="2475841" cy="270493"/>
              </a:xfrm>
              <a:prstGeom prst="rect">
                <a:avLst/>
              </a:prstGeom>
              <a:noFill/>
            </p:spPr>
            <p:txBody>
              <a:bodyPr wrap="none" lIns="288000" tIns="0" rIns="288000" bIns="0" anchor="b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  <a:cs typeface="+mn-ea"/>
                    <a:sym typeface="+mn-lt"/>
                  </a:rPr>
                  <a:t>标题文本预设</a:t>
                </a:r>
                <a:endPara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27" name="î$ľîḓè"/>
              <p:cNvSpPr txBox="1"/>
              <p:nvPr/>
            </p:nvSpPr>
            <p:spPr bwMode="auto">
              <a:xfrm>
                <a:off x="4410146" y="4135753"/>
                <a:ext cx="2475841" cy="712979"/>
              </a:xfrm>
              <a:prstGeom prst="rect">
                <a:avLst/>
              </a:prstGeom>
              <a:noFill/>
            </p:spPr>
            <p:txBody>
              <a:bodyPr wrap="square" lIns="288000" tIns="0" rIns="288000" bIns="0" anchor="t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</a:br>
                <a:r>
                  <a:rPr lang="zh-CN" altLang="en-US" sz="10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cs typeface="+mn-ea"/>
                    <a:sym typeface="+mn-lt"/>
                  </a:rPr>
                  <a:t>（建议使用主题字体）</a:t>
                </a:r>
                <a:endPara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sp>
          <p:nvSpPr>
            <p:cNvPr id="22" name="ï$ḻidè"/>
            <p:cNvSpPr/>
            <p:nvPr/>
          </p:nvSpPr>
          <p:spPr>
            <a:xfrm>
              <a:off x="3418365" y="3477833"/>
              <a:ext cx="342534" cy="437100"/>
            </a:xfrm>
            <a:custGeom>
              <a:avLst/>
              <a:gdLst>
                <a:gd name="connsiteX0" fmla="*/ 43815 w 258763"/>
                <a:gd name="connsiteY0" fmla="*/ 130175 h 330201"/>
                <a:gd name="connsiteX1" fmla="*/ 28575 w 258763"/>
                <a:gd name="connsiteY1" fmla="*/ 147060 h 330201"/>
                <a:gd name="connsiteX2" fmla="*/ 28575 w 258763"/>
                <a:gd name="connsiteY2" fmla="*/ 227590 h 330201"/>
                <a:gd name="connsiteX3" fmla="*/ 43815 w 258763"/>
                <a:gd name="connsiteY3" fmla="*/ 244475 h 330201"/>
                <a:gd name="connsiteX4" fmla="*/ 60325 w 258763"/>
                <a:gd name="connsiteY4" fmla="*/ 227590 h 330201"/>
                <a:gd name="connsiteX5" fmla="*/ 60325 w 258763"/>
                <a:gd name="connsiteY5" fmla="*/ 147060 h 330201"/>
                <a:gd name="connsiteX6" fmla="*/ 43815 w 258763"/>
                <a:gd name="connsiteY6" fmla="*/ 130175 h 330201"/>
                <a:gd name="connsiteX7" fmla="*/ 221457 w 258763"/>
                <a:gd name="connsiteY7" fmla="*/ 98425 h 330201"/>
                <a:gd name="connsiteX8" fmla="*/ 211138 w 258763"/>
                <a:gd name="connsiteY8" fmla="*/ 110021 h 330201"/>
                <a:gd name="connsiteX9" fmla="*/ 211138 w 258763"/>
                <a:gd name="connsiteY9" fmla="*/ 265918 h 330201"/>
                <a:gd name="connsiteX10" fmla="*/ 221457 w 258763"/>
                <a:gd name="connsiteY10" fmla="*/ 276225 h 330201"/>
                <a:gd name="connsiteX11" fmla="*/ 231776 w 258763"/>
                <a:gd name="connsiteY11" fmla="*/ 265918 h 330201"/>
                <a:gd name="connsiteX12" fmla="*/ 231776 w 258763"/>
                <a:gd name="connsiteY12" fmla="*/ 110021 h 330201"/>
                <a:gd name="connsiteX13" fmla="*/ 221457 w 258763"/>
                <a:gd name="connsiteY13" fmla="*/ 98425 h 330201"/>
                <a:gd name="connsiteX14" fmla="*/ 80216 w 258763"/>
                <a:gd name="connsiteY14" fmla="*/ 71438 h 330201"/>
                <a:gd name="connsiteX15" fmla="*/ 236768 w 258763"/>
                <a:gd name="connsiteY15" fmla="*/ 71438 h 330201"/>
                <a:gd name="connsiteX16" fmla="*/ 258763 w 258763"/>
                <a:gd name="connsiteY16" fmla="*/ 93324 h 330201"/>
                <a:gd name="connsiteX17" fmla="*/ 258763 w 258763"/>
                <a:gd name="connsiteY17" fmla="*/ 274844 h 330201"/>
                <a:gd name="connsiteX18" fmla="*/ 204423 w 258763"/>
                <a:gd name="connsiteY18" fmla="*/ 330201 h 330201"/>
                <a:gd name="connsiteX19" fmla="*/ 113856 w 258763"/>
                <a:gd name="connsiteY19" fmla="*/ 330201 h 330201"/>
                <a:gd name="connsiteX20" fmla="*/ 59515 w 258763"/>
                <a:gd name="connsiteY20" fmla="*/ 274844 h 330201"/>
                <a:gd name="connsiteX21" fmla="*/ 59515 w 258763"/>
                <a:gd name="connsiteY21" fmla="*/ 267120 h 330201"/>
                <a:gd name="connsiteX22" fmla="*/ 42696 w 258763"/>
                <a:gd name="connsiteY22" fmla="*/ 270982 h 330201"/>
                <a:gd name="connsiteX23" fmla="*/ 0 w 258763"/>
                <a:gd name="connsiteY23" fmla="*/ 227211 h 330201"/>
                <a:gd name="connsiteX24" fmla="*/ 0 w 258763"/>
                <a:gd name="connsiteY24" fmla="*/ 147394 h 330201"/>
                <a:gd name="connsiteX25" fmla="*/ 42696 w 258763"/>
                <a:gd name="connsiteY25" fmla="*/ 103623 h 330201"/>
                <a:gd name="connsiteX26" fmla="*/ 59515 w 258763"/>
                <a:gd name="connsiteY26" fmla="*/ 107485 h 330201"/>
                <a:gd name="connsiteX27" fmla="*/ 59515 w 258763"/>
                <a:gd name="connsiteY27" fmla="*/ 93324 h 330201"/>
                <a:gd name="connsiteX28" fmla="*/ 80216 w 258763"/>
                <a:gd name="connsiteY28" fmla="*/ 71438 h 330201"/>
                <a:gd name="connsiteX29" fmla="*/ 107950 w 258763"/>
                <a:gd name="connsiteY29" fmla="*/ 0 h 330201"/>
                <a:gd name="connsiteX30" fmla="*/ 109247 w 258763"/>
                <a:gd name="connsiteY30" fmla="*/ 1290 h 330201"/>
                <a:gd name="connsiteX31" fmla="*/ 113139 w 258763"/>
                <a:gd name="connsiteY31" fmla="*/ 2580 h 330201"/>
                <a:gd name="connsiteX32" fmla="*/ 119624 w 258763"/>
                <a:gd name="connsiteY32" fmla="*/ 5160 h 330201"/>
                <a:gd name="connsiteX33" fmla="*/ 126110 w 258763"/>
                <a:gd name="connsiteY33" fmla="*/ 7739 h 330201"/>
                <a:gd name="connsiteX34" fmla="*/ 144269 w 258763"/>
                <a:gd name="connsiteY34" fmla="*/ 12899 h 330201"/>
                <a:gd name="connsiteX35" fmla="*/ 145566 w 258763"/>
                <a:gd name="connsiteY35" fmla="*/ 12899 h 330201"/>
                <a:gd name="connsiteX36" fmla="*/ 146863 w 258763"/>
                <a:gd name="connsiteY36" fmla="*/ 14189 h 330201"/>
                <a:gd name="connsiteX37" fmla="*/ 148161 w 258763"/>
                <a:gd name="connsiteY37" fmla="*/ 14189 h 330201"/>
                <a:gd name="connsiteX38" fmla="*/ 149458 w 258763"/>
                <a:gd name="connsiteY38" fmla="*/ 14189 h 330201"/>
                <a:gd name="connsiteX39" fmla="*/ 152052 w 258763"/>
                <a:gd name="connsiteY39" fmla="*/ 14189 h 330201"/>
                <a:gd name="connsiteX40" fmla="*/ 154646 w 258763"/>
                <a:gd name="connsiteY40" fmla="*/ 15478 h 330201"/>
                <a:gd name="connsiteX41" fmla="*/ 155943 w 258763"/>
                <a:gd name="connsiteY41" fmla="*/ 15478 h 330201"/>
                <a:gd name="connsiteX42" fmla="*/ 157240 w 258763"/>
                <a:gd name="connsiteY42" fmla="*/ 15478 h 330201"/>
                <a:gd name="connsiteX43" fmla="*/ 158537 w 258763"/>
                <a:gd name="connsiteY43" fmla="*/ 16768 h 330201"/>
                <a:gd name="connsiteX44" fmla="*/ 159835 w 258763"/>
                <a:gd name="connsiteY44" fmla="*/ 16768 h 330201"/>
                <a:gd name="connsiteX45" fmla="*/ 162429 w 258763"/>
                <a:gd name="connsiteY45" fmla="*/ 16768 h 330201"/>
                <a:gd name="connsiteX46" fmla="*/ 165023 w 258763"/>
                <a:gd name="connsiteY46" fmla="*/ 18058 h 330201"/>
                <a:gd name="connsiteX47" fmla="*/ 166320 w 258763"/>
                <a:gd name="connsiteY47" fmla="*/ 18058 h 330201"/>
                <a:gd name="connsiteX48" fmla="*/ 167617 w 258763"/>
                <a:gd name="connsiteY48" fmla="*/ 18058 h 330201"/>
                <a:gd name="connsiteX49" fmla="*/ 168914 w 258763"/>
                <a:gd name="connsiteY49" fmla="*/ 18058 h 330201"/>
                <a:gd name="connsiteX50" fmla="*/ 170211 w 258763"/>
                <a:gd name="connsiteY50" fmla="*/ 18058 h 330201"/>
                <a:gd name="connsiteX51" fmla="*/ 176697 w 258763"/>
                <a:gd name="connsiteY51" fmla="*/ 20638 h 330201"/>
                <a:gd name="connsiteX52" fmla="*/ 188371 w 258763"/>
                <a:gd name="connsiteY52" fmla="*/ 24507 h 330201"/>
                <a:gd name="connsiteX53" fmla="*/ 193559 w 258763"/>
                <a:gd name="connsiteY53" fmla="*/ 27087 h 330201"/>
                <a:gd name="connsiteX54" fmla="*/ 194856 w 258763"/>
                <a:gd name="connsiteY54" fmla="*/ 28377 h 330201"/>
                <a:gd name="connsiteX55" fmla="*/ 196154 w 258763"/>
                <a:gd name="connsiteY55" fmla="*/ 29667 h 330201"/>
                <a:gd name="connsiteX56" fmla="*/ 197451 w 258763"/>
                <a:gd name="connsiteY56" fmla="*/ 29667 h 330201"/>
                <a:gd name="connsiteX57" fmla="*/ 198748 w 258763"/>
                <a:gd name="connsiteY57" fmla="*/ 30957 h 330201"/>
                <a:gd name="connsiteX58" fmla="*/ 207828 w 258763"/>
                <a:gd name="connsiteY58" fmla="*/ 38696 h 330201"/>
                <a:gd name="connsiteX59" fmla="*/ 213016 w 258763"/>
                <a:gd name="connsiteY59" fmla="*/ 47725 h 330201"/>
                <a:gd name="connsiteX60" fmla="*/ 214313 w 258763"/>
                <a:gd name="connsiteY60" fmla="*/ 55464 h 330201"/>
                <a:gd name="connsiteX61" fmla="*/ 214313 w 258763"/>
                <a:gd name="connsiteY61" fmla="*/ 58044 h 330201"/>
                <a:gd name="connsiteX62" fmla="*/ 213016 w 258763"/>
                <a:gd name="connsiteY62" fmla="*/ 59334 h 330201"/>
                <a:gd name="connsiteX63" fmla="*/ 213016 w 258763"/>
                <a:gd name="connsiteY63" fmla="*/ 60623 h 330201"/>
                <a:gd name="connsiteX64" fmla="*/ 213016 w 258763"/>
                <a:gd name="connsiteY64" fmla="*/ 61913 h 330201"/>
                <a:gd name="connsiteX65" fmla="*/ 211719 w 258763"/>
                <a:gd name="connsiteY65" fmla="*/ 60623 h 330201"/>
                <a:gd name="connsiteX66" fmla="*/ 210422 w 258763"/>
                <a:gd name="connsiteY66" fmla="*/ 59334 h 330201"/>
                <a:gd name="connsiteX67" fmla="*/ 209125 w 258763"/>
                <a:gd name="connsiteY67" fmla="*/ 58044 h 330201"/>
                <a:gd name="connsiteX68" fmla="*/ 203936 w 258763"/>
                <a:gd name="connsiteY68" fmla="*/ 54174 h 330201"/>
                <a:gd name="connsiteX69" fmla="*/ 197451 w 258763"/>
                <a:gd name="connsiteY69" fmla="*/ 51594 h 330201"/>
                <a:gd name="connsiteX70" fmla="*/ 189668 w 258763"/>
                <a:gd name="connsiteY70" fmla="*/ 50305 h 330201"/>
                <a:gd name="connsiteX71" fmla="*/ 187074 w 258763"/>
                <a:gd name="connsiteY71" fmla="*/ 50305 h 330201"/>
                <a:gd name="connsiteX72" fmla="*/ 184480 w 258763"/>
                <a:gd name="connsiteY72" fmla="*/ 49015 h 330201"/>
                <a:gd name="connsiteX73" fmla="*/ 180588 w 258763"/>
                <a:gd name="connsiteY73" fmla="*/ 47725 h 330201"/>
                <a:gd name="connsiteX74" fmla="*/ 170211 w 258763"/>
                <a:gd name="connsiteY74" fmla="*/ 46435 h 330201"/>
                <a:gd name="connsiteX75" fmla="*/ 165023 w 258763"/>
                <a:gd name="connsiteY75" fmla="*/ 45145 h 330201"/>
                <a:gd name="connsiteX76" fmla="*/ 163726 w 258763"/>
                <a:gd name="connsiteY76" fmla="*/ 45145 h 330201"/>
                <a:gd name="connsiteX77" fmla="*/ 162429 w 258763"/>
                <a:gd name="connsiteY77" fmla="*/ 45145 h 330201"/>
                <a:gd name="connsiteX78" fmla="*/ 159835 w 258763"/>
                <a:gd name="connsiteY78" fmla="*/ 43855 h 330201"/>
                <a:gd name="connsiteX79" fmla="*/ 158537 w 258763"/>
                <a:gd name="connsiteY79" fmla="*/ 43855 h 330201"/>
                <a:gd name="connsiteX80" fmla="*/ 155943 w 258763"/>
                <a:gd name="connsiteY80" fmla="*/ 42565 h 330201"/>
                <a:gd name="connsiteX81" fmla="*/ 152052 w 258763"/>
                <a:gd name="connsiteY81" fmla="*/ 42565 h 330201"/>
                <a:gd name="connsiteX82" fmla="*/ 149458 w 258763"/>
                <a:gd name="connsiteY82" fmla="*/ 41276 h 330201"/>
                <a:gd name="connsiteX83" fmla="*/ 146863 w 258763"/>
                <a:gd name="connsiteY83" fmla="*/ 39986 h 330201"/>
                <a:gd name="connsiteX84" fmla="*/ 135189 w 258763"/>
                <a:gd name="connsiteY84" fmla="*/ 34826 h 330201"/>
                <a:gd name="connsiteX85" fmla="*/ 124813 w 258763"/>
                <a:gd name="connsiteY85" fmla="*/ 27087 h 330201"/>
                <a:gd name="connsiteX86" fmla="*/ 117030 w 258763"/>
                <a:gd name="connsiteY86" fmla="*/ 19348 h 330201"/>
                <a:gd name="connsiteX87" fmla="*/ 111841 w 258763"/>
                <a:gd name="connsiteY87" fmla="*/ 12899 h 330201"/>
                <a:gd name="connsiteX88" fmla="*/ 109247 w 258763"/>
                <a:gd name="connsiteY88" fmla="*/ 6450 h 330201"/>
                <a:gd name="connsiteX89" fmla="*/ 107950 w 258763"/>
                <a:gd name="connsiteY89" fmla="*/ 1290 h 330201"/>
                <a:gd name="connsiteX90" fmla="*/ 107950 w 258763"/>
                <a:gd name="connsiteY90" fmla="*/ 0 h 330201"/>
                <a:gd name="connsiteX91" fmla="*/ 9525 w 258763"/>
                <a:gd name="connsiteY91" fmla="*/ 0 h 330201"/>
                <a:gd name="connsiteX92" fmla="*/ 10822 w 258763"/>
                <a:gd name="connsiteY92" fmla="*/ 1290 h 330201"/>
                <a:gd name="connsiteX93" fmla="*/ 14713 w 258763"/>
                <a:gd name="connsiteY93" fmla="*/ 2580 h 330201"/>
                <a:gd name="connsiteX94" fmla="*/ 19902 w 258763"/>
                <a:gd name="connsiteY94" fmla="*/ 5160 h 330201"/>
                <a:gd name="connsiteX95" fmla="*/ 27684 w 258763"/>
                <a:gd name="connsiteY95" fmla="*/ 7739 h 330201"/>
                <a:gd name="connsiteX96" fmla="*/ 45844 w 258763"/>
                <a:gd name="connsiteY96" fmla="*/ 12899 h 330201"/>
                <a:gd name="connsiteX97" fmla="*/ 47141 w 258763"/>
                <a:gd name="connsiteY97" fmla="*/ 12899 h 330201"/>
                <a:gd name="connsiteX98" fmla="*/ 48438 w 258763"/>
                <a:gd name="connsiteY98" fmla="*/ 12899 h 330201"/>
                <a:gd name="connsiteX99" fmla="*/ 48438 w 258763"/>
                <a:gd name="connsiteY99" fmla="*/ 14189 h 330201"/>
                <a:gd name="connsiteX100" fmla="*/ 49735 w 258763"/>
                <a:gd name="connsiteY100" fmla="*/ 14189 h 330201"/>
                <a:gd name="connsiteX101" fmla="*/ 52329 w 258763"/>
                <a:gd name="connsiteY101" fmla="*/ 14189 h 330201"/>
                <a:gd name="connsiteX102" fmla="*/ 54924 w 258763"/>
                <a:gd name="connsiteY102" fmla="*/ 15478 h 330201"/>
                <a:gd name="connsiteX103" fmla="*/ 56221 w 258763"/>
                <a:gd name="connsiteY103" fmla="*/ 15478 h 330201"/>
                <a:gd name="connsiteX104" fmla="*/ 57518 w 258763"/>
                <a:gd name="connsiteY104" fmla="*/ 15478 h 330201"/>
                <a:gd name="connsiteX105" fmla="*/ 58815 w 258763"/>
                <a:gd name="connsiteY105" fmla="*/ 15478 h 330201"/>
                <a:gd name="connsiteX106" fmla="*/ 60112 w 258763"/>
                <a:gd name="connsiteY106" fmla="*/ 16768 h 330201"/>
                <a:gd name="connsiteX107" fmla="*/ 62706 w 258763"/>
                <a:gd name="connsiteY107" fmla="*/ 16768 h 330201"/>
                <a:gd name="connsiteX108" fmla="*/ 65301 w 258763"/>
                <a:gd name="connsiteY108" fmla="*/ 18058 h 330201"/>
                <a:gd name="connsiteX109" fmla="*/ 66598 w 258763"/>
                <a:gd name="connsiteY109" fmla="*/ 18058 h 330201"/>
                <a:gd name="connsiteX110" fmla="*/ 69192 w 258763"/>
                <a:gd name="connsiteY110" fmla="*/ 18058 h 330201"/>
                <a:gd name="connsiteX111" fmla="*/ 70489 w 258763"/>
                <a:gd name="connsiteY111" fmla="*/ 18058 h 330201"/>
                <a:gd name="connsiteX112" fmla="*/ 71786 w 258763"/>
                <a:gd name="connsiteY112" fmla="*/ 18058 h 330201"/>
                <a:gd name="connsiteX113" fmla="*/ 76975 w 258763"/>
                <a:gd name="connsiteY113" fmla="*/ 20638 h 330201"/>
                <a:gd name="connsiteX114" fmla="*/ 89946 w 258763"/>
                <a:gd name="connsiteY114" fmla="*/ 24507 h 330201"/>
                <a:gd name="connsiteX115" fmla="*/ 95134 w 258763"/>
                <a:gd name="connsiteY115" fmla="*/ 27087 h 330201"/>
                <a:gd name="connsiteX116" fmla="*/ 96431 w 258763"/>
                <a:gd name="connsiteY116" fmla="*/ 28377 h 330201"/>
                <a:gd name="connsiteX117" fmla="*/ 97728 w 258763"/>
                <a:gd name="connsiteY117" fmla="*/ 28377 h 330201"/>
                <a:gd name="connsiteX118" fmla="*/ 99025 w 258763"/>
                <a:gd name="connsiteY118" fmla="*/ 29667 h 330201"/>
                <a:gd name="connsiteX119" fmla="*/ 100323 w 258763"/>
                <a:gd name="connsiteY119" fmla="*/ 30957 h 330201"/>
                <a:gd name="connsiteX120" fmla="*/ 108105 w 258763"/>
                <a:gd name="connsiteY120" fmla="*/ 38696 h 330201"/>
                <a:gd name="connsiteX121" fmla="*/ 113294 w 258763"/>
                <a:gd name="connsiteY121" fmla="*/ 47725 h 330201"/>
                <a:gd name="connsiteX122" fmla="*/ 114591 w 258763"/>
                <a:gd name="connsiteY122" fmla="*/ 55464 h 330201"/>
                <a:gd name="connsiteX123" fmla="*/ 114591 w 258763"/>
                <a:gd name="connsiteY123" fmla="*/ 58044 h 330201"/>
                <a:gd name="connsiteX124" fmla="*/ 114591 w 258763"/>
                <a:gd name="connsiteY124" fmla="*/ 59334 h 330201"/>
                <a:gd name="connsiteX125" fmla="*/ 114591 w 258763"/>
                <a:gd name="connsiteY125" fmla="*/ 60623 h 330201"/>
                <a:gd name="connsiteX126" fmla="*/ 113294 w 258763"/>
                <a:gd name="connsiteY126" fmla="*/ 61913 h 330201"/>
                <a:gd name="connsiteX127" fmla="*/ 111997 w 258763"/>
                <a:gd name="connsiteY127" fmla="*/ 60623 h 330201"/>
                <a:gd name="connsiteX128" fmla="*/ 111997 w 258763"/>
                <a:gd name="connsiteY128" fmla="*/ 59334 h 330201"/>
                <a:gd name="connsiteX129" fmla="*/ 110700 w 258763"/>
                <a:gd name="connsiteY129" fmla="*/ 58044 h 330201"/>
                <a:gd name="connsiteX130" fmla="*/ 109403 w 258763"/>
                <a:gd name="connsiteY130" fmla="*/ 58044 h 330201"/>
                <a:gd name="connsiteX131" fmla="*/ 104214 w 258763"/>
                <a:gd name="connsiteY131" fmla="*/ 54174 h 330201"/>
                <a:gd name="connsiteX132" fmla="*/ 97728 w 258763"/>
                <a:gd name="connsiteY132" fmla="*/ 51594 h 330201"/>
                <a:gd name="connsiteX133" fmla="*/ 89946 w 258763"/>
                <a:gd name="connsiteY133" fmla="*/ 50305 h 330201"/>
                <a:gd name="connsiteX134" fmla="*/ 88649 w 258763"/>
                <a:gd name="connsiteY134" fmla="*/ 50305 h 330201"/>
                <a:gd name="connsiteX135" fmla="*/ 86054 w 258763"/>
                <a:gd name="connsiteY135" fmla="*/ 49015 h 330201"/>
                <a:gd name="connsiteX136" fmla="*/ 80866 w 258763"/>
                <a:gd name="connsiteY136" fmla="*/ 47725 h 330201"/>
                <a:gd name="connsiteX137" fmla="*/ 71786 w 258763"/>
                <a:gd name="connsiteY137" fmla="*/ 46435 h 330201"/>
                <a:gd name="connsiteX138" fmla="*/ 66598 w 258763"/>
                <a:gd name="connsiteY138" fmla="*/ 45145 h 330201"/>
                <a:gd name="connsiteX139" fmla="*/ 65301 w 258763"/>
                <a:gd name="connsiteY139" fmla="*/ 45145 h 330201"/>
                <a:gd name="connsiteX140" fmla="*/ 64003 w 258763"/>
                <a:gd name="connsiteY140" fmla="*/ 45145 h 330201"/>
                <a:gd name="connsiteX141" fmla="*/ 62706 w 258763"/>
                <a:gd name="connsiteY141" fmla="*/ 45145 h 330201"/>
                <a:gd name="connsiteX142" fmla="*/ 61409 w 258763"/>
                <a:gd name="connsiteY142" fmla="*/ 43855 h 330201"/>
                <a:gd name="connsiteX143" fmla="*/ 60112 w 258763"/>
                <a:gd name="connsiteY143" fmla="*/ 43855 h 330201"/>
                <a:gd name="connsiteX144" fmla="*/ 56221 w 258763"/>
                <a:gd name="connsiteY144" fmla="*/ 42565 h 330201"/>
                <a:gd name="connsiteX145" fmla="*/ 53627 w 258763"/>
                <a:gd name="connsiteY145" fmla="*/ 42565 h 330201"/>
                <a:gd name="connsiteX146" fmla="*/ 51032 w 258763"/>
                <a:gd name="connsiteY146" fmla="*/ 41276 h 330201"/>
                <a:gd name="connsiteX147" fmla="*/ 47141 w 258763"/>
                <a:gd name="connsiteY147" fmla="*/ 39986 h 330201"/>
                <a:gd name="connsiteX148" fmla="*/ 36764 w 258763"/>
                <a:gd name="connsiteY148" fmla="*/ 34826 h 330201"/>
                <a:gd name="connsiteX149" fmla="*/ 26387 w 258763"/>
                <a:gd name="connsiteY149" fmla="*/ 27087 h 330201"/>
                <a:gd name="connsiteX150" fmla="*/ 18605 w 258763"/>
                <a:gd name="connsiteY150" fmla="*/ 19348 h 330201"/>
                <a:gd name="connsiteX151" fmla="*/ 13416 w 258763"/>
                <a:gd name="connsiteY151" fmla="*/ 12899 h 330201"/>
                <a:gd name="connsiteX152" fmla="*/ 10822 w 258763"/>
                <a:gd name="connsiteY152" fmla="*/ 6450 h 330201"/>
                <a:gd name="connsiteX153" fmla="*/ 9525 w 258763"/>
                <a:gd name="connsiteY153" fmla="*/ 1290 h 330201"/>
                <a:gd name="connsiteX154" fmla="*/ 9525 w 258763"/>
                <a:gd name="connsiteY154" fmla="*/ 0 h 330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258763" h="330201">
                  <a:moveTo>
                    <a:pt x="43815" y="130175"/>
                  </a:moveTo>
                  <a:cubicBezTo>
                    <a:pt x="34925" y="130175"/>
                    <a:pt x="28575" y="137968"/>
                    <a:pt x="28575" y="147060"/>
                  </a:cubicBezTo>
                  <a:cubicBezTo>
                    <a:pt x="28575" y="147060"/>
                    <a:pt x="28575" y="147060"/>
                    <a:pt x="28575" y="227590"/>
                  </a:cubicBezTo>
                  <a:cubicBezTo>
                    <a:pt x="28575" y="236682"/>
                    <a:pt x="34925" y="244475"/>
                    <a:pt x="43815" y="244475"/>
                  </a:cubicBezTo>
                  <a:cubicBezTo>
                    <a:pt x="52705" y="244475"/>
                    <a:pt x="60325" y="236682"/>
                    <a:pt x="60325" y="227590"/>
                  </a:cubicBezTo>
                  <a:cubicBezTo>
                    <a:pt x="60325" y="227590"/>
                    <a:pt x="60325" y="227590"/>
                    <a:pt x="60325" y="147060"/>
                  </a:cubicBezTo>
                  <a:cubicBezTo>
                    <a:pt x="60325" y="137968"/>
                    <a:pt x="52705" y="130175"/>
                    <a:pt x="43815" y="130175"/>
                  </a:cubicBezTo>
                  <a:close/>
                  <a:moveTo>
                    <a:pt x="221457" y="98425"/>
                  </a:moveTo>
                  <a:cubicBezTo>
                    <a:pt x="215008" y="98425"/>
                    <a:pt x="211138" y="103579"/>
                    <a:pt x="211138" y="110021"/>
                  </a:cubicBezTo>
                  <a:lnTo>
                    <a:pt x="211138" y="265918"/>
                  </a:lnTo>
                  <a:cubicBezTo>
                    <a:pt x="211138" y="271072"/>
                    <a:pt x="215008" y="276225"/>
                    <a:pt x="221457" y="276225"/>
                  </a:cubicBezTo>
                  <a:cubicBezTo>
                    <a:pt x="227907" y="276225"/>
                    <a:pt x="231776" y="271072"/>
                    <a:pt x="231776" y="265918"/>
                  </a:cubicBezTo>
                  <a:cubicBezTo>
                    <a:pt x="231776" y="265918"/>
                    <a:pt x="231776" y="265918"/>
                    <a:pt x="231776" y="110021"/>
                  </a:cubicBezTo>
                  <a:cubicBezTo>
                    <a:pt x="231776" y="103579"/>
                    <a:pt x="227907" y="98425"/>
                    <a:pt x="221457" y="98425"/>
                  </a:cubicBezTo>
                  <a:close/>
                  <a:moveTo>
                    <a:pt x="80216" y="71438"/>
                  </a:moveTo>
                  <a:cubicBezTo>
                    <a:pt x="80216" y="71438"/>
                    <a:pt x="80216" y="71438"/>
                    <a:pt x="236768" y="71438"/>
                  </a:cubicBezTo>
                  <a:cubicBezTo>
                    <a:pt x="258763" y="71438"/>
                    <a:pt x="258763" y="71438"/>
                    <a:pt x="258763" y="93324"/>
                  </a:cubicBezTo>
                  <a:cubicBezTo>
                    <a:pt x="258763" y="93324"/>
                    <a:pt x="258763" y="93324"/>
                    <a:pt x="258763" y="274844"/>
                  </a:cubicBezTo>
                  <a:cubicBezTo>
                    <a:pt x="258763" y="330201"/>
                    <a:pt x="258763" y="330201"/>
                    <a:pt x="204423" y="330201"/>
                  </a:cubicBezTo>
                  <a:cubicBezTo>
                    <a:pt x="204423" y="330201"/>
                    <a:pt x="204423" y="330201"/>
                    <a:pt x="113856" y="330201"/>
                  </a:cubicBezTo>
                  <a:cubicBezTo>
                    <a:pt x="59515" y="330201"/>
                    <a:pt x="59515" y="330201"/>
                    <a:pt x="59515" y="274844"/>
                  </a:cubicBezTo>
                  <a:cubicBezTo>
                    <a:pt x="59515" y="274844"/>
                    <a:pt x="59515" y="274844"/>
                    <a:pt x="59515" y="267120"/>
                  </a:cubicBezTo>
                  <a:cubicBezTo>
                    <a:pt x="54340" y="269694"/>
                    <a:pt x="49165" y="270982"/>
                    <a:pt x="42696" y="270982"/>
                  </a:cubicBezTo>
                  <a:cubicBezTo>
                    <a:pt x="19407" y="270982"/>
                    <a:pt x="0" y="251671"/>
                    <a:pt x="0" y="227211"/>
                  </a:cubicBezTo>
                  <a:cubicBezTo>
                    <a:pt x="0" y="227211"/>
                    <a:pt x="0" y="227211"/>
                    <a:pt x="0" y="147394"/>
                  </a:cubicBezTo>
                  <a:cubicBezTo>
                    <a:pt x="0" y="122933"/>
                    <a:pt x="19407" y="103623"/>
                    <a:pt x="42696" y="103623"/>
                  </a:cubicBezTo>
                  <a:cubicBezTo>
                    <a:pt x="49165" y="103623"/>
                    <a:pt x="54340" y="104910"/>
                    <a:pt x="59515" y="107485"/>
                  </a:cubicBezTo>
                  <a:cubicBezTo>
                    <a:pt x="59515" y="107485"/>
                    <a:pt x="59515" y="107485"/>
                    <a:pt x="59515" y="93324"/>
                  </a:cubicBezTo>
                  <a:cubicBezTo>
                    <a:pt x="59515" y="71438"/>
                    <a:pt x="59515" y="71438"/>
                    <a:pt x="80216" y="71438"/>
                  </a:cubicBezTo>
                  <a:close/>
                  <a:moveTo>
                    <a:pt x="107950" y="0"/>
                  </a:moveTo>
                  <a:cubicBezTo>
                    <a:pt x="107950" y="0"/>
                    <a:pt x="107950" y="0"/>
                    <a:pt x="109247" y="1290"/>
                  </a:cubicBezTo>
                  <a:cubicBezTo>
                    <a:pt x="110544" y="1290"/>
                    <a:pt x="111841" y="2580"/>
                    <a:pt x="113139" y="2580"/>
                  </a:cubicBezTo>
                  <a:cubicBezTo>
                    <a:pt x="114436" y="3870"/>
                    <a:pt x="117030" y="3870"/>
                    <a:pt x="119624" y="5160"/>
                  </a:cubicBezTo>
                  <a:cubicBezTo>
                    <a:pt x="120921" y="6450"/>
                    <a:pt x="123515" y="6450"/>
                    <a:pt x="126110" y="7739"/>
                  </a:cubicBezTo>
                  <a:cubicBezTo>
                    <a:pt x="131298" y="10319"/>
                    <a:pt x="137784" y="11609"/>
                    <a:pt x="144269" y="12899"/>
                  </a:cubicBezTo>
                  <a:cubicBezTo>
                    <a:pt x="144269" y="12899"/>
                    <a:pt x="144269" y="12899"/>
                    <a:pt x="145566" y="12899"/>
                  </a:cubicBezTo>
                  <a:cubicBezTo>
                    <a:pt x="145566" y="12899"/>
                    <a:pt x="146863" y="12899"/>
                    <a:pt x="146863" y="14189"/>
                  </a:cubicBezTo>
                  <a:cubicBezTo>
                    <a:pt x="146863" y="14189"/>
                    <a:pt x="146863" y="14189"/>
                    <a:pt x="148161" y="14189"/>
                  </a:cubicBezTo>
                  <a:cubicBezTo>
                    <a:pt x="148161" y="14189"/>
                    <a:pt x="149458" y="14189"/>
                    <a:pt x="149458" y="14189"/>
                  </a:cubicBezTo>
                  <a:cubicBezTo>
                    <a:pt x="149458" y="14189"/>
                    <a:pt x="150755" y="14189"/>
                    <a:pt x="152052" y="14189"/>
                  </a:cubicBezTo>
                  <a:cubicBezTo>
                    <a:pt x="152052" y="15478"/>
                    <a:pt x="153349" y="15478"/>
                    <a:pt x="154646" y="15478"/>
                  </a:cubicBezTo>
                  <a:cubicBezTo>
                    <a:pt x="154646" y="15478"/>
                    <a:pt x="154646" y="15478"/>
                    <a:pt x="155943" y="15478"/>
                  </a:cubicBezTo>
                  <a:cubicBezTo>
                    <a:pt x="155943" y="15478"/>
                    <a:pt x="155943" y="15478"/>
                    <a:pt x="157240" y="15478"/>
                  </a:cubicBezTo>
                  <a:cubicBezTo>
                    <a:pt x="157240" y="15478"/>
                    <a:pt x="157240" y="15478"/>
                    <a:pt x="158537" y="16768"/>
                  </a:cubicBezTo>
                  <a:cubicBezTo>
                    <a:pt x="158537" y="16768"/>
                    <a:pt x="158537" y="16768"/>
                    <a:pt x="159835" y="16768"/>
                  </a:cubicBezTo>
                  <a:cubicBezTo>
                    <a:pt x="161132" y="16768"/>
                    <a:pt x="161132" y="16768"/>
                    <a:pt x="162429" y="16768"/>
                  </a:cubicBezTo>
                  <a:cubicBezTo>
                    <a:pt x="163726" y="16768"/>
                    <a:pt x="163726" y="16768"/>
                    <a:pt x="165023" y="18058"/>
                  </a:cubicBezTo>
                  <a:cubicBezTo>
                    <a:pt x="165023" y="18058"/>
                    <a:pt x="165023" y="18058"/>
                    <a:pt x="166320" y="18058"/>
                  </a:cubicBezTo>
                  <a:cubicBezTo>
                    <a:pt x="166320" y="18058"/>
                    <a:pt x="166320" y="18058"/>
                    <a:pt x="167617" y="18058"/>
                  </a:cubicBezTo>
                  <a:cubicBezTo>
                    <a:pt x="167617" y="18058"/>
                    <a:pt x="167617" y="18058"/>
                    <a:pt x="168914" y="18058"/>
                  </a:cubicBezTo>
                  <a:cubicBezTo>
                    <a:pt x="168914" y="18058"/>
                    <a:pt x="168914" y="18058"/>
                    <a:pt x="170211" y="18058"/>
                  </a:cubicBezTo>
                  <a:cubicBezTo>
                    <a:pt x="172806" y="19348"/>
                    <a:pt x="174103" y="19348"/>
                    <a:pt x="176697" y="20638"/>
                  </a:cubicBezTo>
                  <a:cubicBezTo>
                    <a:pt x="180588" y="21928"/>
                    <a:pt x="184480" y="23218"/>
                    <a:pt x="188371" y="24507"/>
                  </a:cubicBezTo>
                  <a:cubicBezTo>
                    <a:pt x="190965" y="25797"/>
                    <a:pt x="192262" y="25797"/>
                    <a:pt x="193559" y="27087"/>
                  </a:cubicBezTo>
                  <a:cubicBezTo>
                    <a:pt x="194856" y="28377"/>
                    <a:pt x="194856" y="28377"/>
                    <a:pt x="194856" y="28377"/>
                  </a:cubicBezTo>
                  <a:cubicBezTo>
                    <a:pt x="196154" y="28377"/>
                    <a:pt x="196154" y="28377"/>
                    <a:pt x="196154" y="29667"/>
                  </a:cubicBezTo>
                  <a:cubicBezTo>
                    <a:pt x="197451" y="29667"/>
                    <a:pt x="197451" y="29667"/>
                    <a:pt x="197451" y="29667"/>
                  </a:cubicBezTo>
                  <a:cubicBezTo>
                    <a:pt x="198748" y="29667"/>
                    <a:pt x="198748" y="30957"/>
                    <a:pt x="198748" y="30957"/>
                  </a:cubicBezTo>
                  <a:cubicBezTo>
                    <a:pt x="202639" y="33536"/>
                    <a:pt x="205233" y="36116"/>
                    <a:pt x="207828" y="38696"/>
                  </a:cubicBezTo>
                  <a:cubicBezTo>
                    <a:pt x="210422" y="41276"/>
                    <a:pt x="211719" y="45145"/>
                    <a:pt x="213016" y="47725"/>
                  </a:cubicBezTo>
                  <a:cubicBezTo>
                    <a:pt x="214313" y="50305"/>
                    <a:pt x="214313" y="52884"/>
                    <a:pt x="214313" y="55464"/>
                  </a:cubicBezTo>
                  <a:cubicBezTo>
                    <a:pt x="214313" y="56754"/>
                    <a:pt x="214313" y="56754"/>
                    <a:pt x="214313" y="58044"/>
                  </a:cubicBezTo>
                  <a:cubicBezTo>
                    <a:pt x="214313" y="58044"/>
                    <a:pt x="214313" y="59334"/>
                    <a:pt x="213016" y="59334"/>
                  </a:cubicBezTo>
                  <a:cubicBezTo>
                    <a:pt x="213016" y="59334"/>
                    <a:pt x="213016" y="59334"/>
                    <a:pt x="213016" y="60623"/>
                  </a:cubicBezTo>
                  <a:cubicBezTo>
                    <a:pt x="213016" y="61913"/>
                    <a:pt x="213016" y="61913"/>
                    <a:pt x="213016" y="61913"/>
                  </a:cubicBezTo>
                  <a:cubicBezTo>
                    <a:pt x="213016" y="61913"/>
                    <a:pt x="213016" y="61913"/>
                    <a:pt x="211719" y="60623"/>
                  </a:cubicBezTo>
                  <a:cubicBezTo>
                    <a:pt x="211719" y="60623"/>
                    <a:pt x="211719" y="59334"/>
                    <a:pt x="210422" y="59334"/>
                  </a:cubicBezTo>
                  <a:cubicBezTo>
                    <a:pt x="210422" y="59334"/>
                    <a:pt x="210422" y="58044"/>
                    <a:pt x="209125" y="58044"/>
                  </a:cubicBezTo>
                  <a:cubicBezTo>
                    <a:pt x="207828" y="56754"/>
                    <a:pt x="205233" y="55464"/>
                    <a:pt x="203936" y="54174"/>
                  </a:cubicBezTo>
                  <a:cubicBezTo>
                    <a:pt x="201342" y="54174"/>
                    <a:pt x="200045" y="52884"/>
                    <a:pt x="197451" y="51594"/>
                  </a:cubicBezTo>
                  <a:cubicBezTo>
                    <a:pt x="194856" y="51594"/>
                    <a:pt x="192262" y="50305"/>
                    <a:pt x="189668" y="50305"/>
                  </a:cubicBezTo>
                  <a:cubicBezTo>
                    <a:pt x="188371" y="50305"/>
                    <a:pt x="188371" y="50305"/>
                    <a:pt x="187074" y="50305"/>
                  </a:cubicBezTo>
                  <a:cubicBezTo>
                    <a:pt x="187074" y="49015"/>
                    <a:pt x="185777" y="49015"/>
                    <a:pt x="184480" y="49015"/>
                  </a:cubicBezTo>
                  <a:cubicBezTo>
                    <a:pt x="183182" y="49015"/>
                    <a:pt x="181885" y="49015"/>
                    <a:pt x="180588" y="47725"/>
                  </a:cubicBezTo>
                  <a:cubicBezTo>
                    <a:pt x="176697" y="47725"/>
                    <a:pt x="174103" y="47725"/>
                    <a:pt x="170211" y="46435"/>
                  </a:cubicBezTo>
                  <a:cubicBezTo>
                    <a:pt x="168914" y="46435"/>
                    <a:pt x="166320" y="45145"/>
                    <a:pt x="165023" y="45145"/>
                  </a:cubicBezTo>
                  <a:cubicBezTo>
                    <a:pt x="165023" y="45145"/>
                    <a:pt x="165023" y="45145"/>
                    <a:pt x="163726" y="45145"/>
                  </a:cubicBezTo>
                  <a:cubicBezTo>
                    <a:pt x="163726" y="45145"/>
                    <a:pt x="163726" y="45145"/>
                    <a:pt x="162429" y="45145"/>
                  </a:cubicBezTo>
                  <a:cubicBezTo>
                    <a:pt x="162429" y="45145"/>
                    <a:pt x="162429" y="45145"/>
                    <a:pt x="159835" y="43855"/>
                  </a:cubicBezTo>
                  <a:cubicBezTo>
                    <a:pt x="159835" y="43855"/>
                    <a:pt x="159835" y="43855"/>
                    <a:pt x="158537" y="43855"/>
                  </a:cubicBezTo>
                  <a:cubicBezTo>
                    <a:pt x="157240" y="43855"/>
                    <a:pt x="157240" y="43855"/>
                    <a:pt x="155943" y="42565"/>
                  </a:cubicBezTo>
                  <a:cubicBezTo>
                    <a:pt x="154646" y="42565"/>
                    <a:pt x="153349" y="42565"/>
                    <a:pt x="152052" y="42565"/>
                  </a:cubicBezTo>
                  <a:cubicBezTo>
                    <a:pt x="152052" y="41276"/>
                    <a:pt x="150755" y="41276"/>
                    <a:pt x="149458" y="41276"/>
                  </a:cubicBezTo>
                  <a:cubicBezTo>
                    <a:pt x="148161" y="41276"/>
                    <a:pt x="146863" y="39986"/>
                    <a:pt x="146863" y="39986"/>
                  </a:cubicBezTo>
                  <a:cubicBezTo>
                    <a:pt x="142972" y="38696"/>
                    <a:pt x="139081" y="36116"/>
                    <a:pt x="135189" y="34826"/>
                  </a:cubicBezTo>
                  <a:cubicBezTo>
                    <a:pt x="131298" y="32247"/>
                    <a:pt x="128704" y="29667"/>
                    <a:pt x="124813" y="27087"/>
                  </a:cubicBezTo>
                  <a:cubicBezTo>
                    <a:pt x="122218" y="24507"/>
                    <a:pt x="119624" y="21928"/>
                    <a:pt x="117030" y="19348"/>
                  </a:cubicBezTo>
                  <a:cubicBezTo>
                    <a:pt x="115733" y="16768"/>
                    <a:pt x="113139" y="15478"/>
                    <a:pt x="111841" y="12899"/>
                  </a:cubicBezTo>
                  <a:cubicBezTo>
                    <a:pt x="110544" y="10319"/>
                    <a:pt x="110544" y="7739"/>
                    <a:pt x="109247" y="6450"/>
                  </a:cubicBezTo>
                  <a:cubicBezTo>
                    <a:pt x="109247" y="3870"/>
                    <a:pt x="107950" y="2580"/>
                    <a:pt x="107950" y="1290"/>
                  </a:cubicBezTo>
                  <a:cubicBezTo>
                    <a:pt x="107950" y="1290"/>
                    <a:pt x="107950" y="0"/>
                    <a:pt x="107950" y="0"/>
                  </a:cubicBezTo>
                  <a:close/>
                  <a:moveTo>
                    <a:pt x="9525" y="0"/>
                  </a:moveTo>
                  <a:cubicBezTo>
                    <a:pt x="9525" y="0"/>
                    <a:pt x="9525" y="0"/>
                    <a:pt x="10822" y="1290"/>
                  </a:cubicBezTo>
                  <a:cubicBezTo>
                    <a:pt x="12119" y="1290"/>
                    <a:pt x="12119" y="2580"/>
                    <a:pt x="14713" y="2580"/>
                  </a:cubicBezTo>
                  <a:cubicBezTo>
                    <a:pt x="16010" y="3870"/>
                    <a:pt x="17308" y="3870"/>
                    <a:pt x="19902" y="5160"/>
                  </a:cubicBezTo>
                  <a:cubicBezTo>
                    <a:pt x="22496" y="6450"/>
                    <a:pt x="25090" y="6450"/>
                    <a:pt x="27684" y="7739"/>
                  </a:cubicBezTo>
                  <a:cubicBezTo>
                    <a:pt x="32873" y="9029"/>
                    <a:pt x="39358" y="11609"/>
                    <a:pt x="45844" y="12899"/>
                  </a:cubicBezTo>
                  <a:cubicBezTo>
                    <a:pt x="45844" y="12899"/>
                    <a:pt x="45844" y="12899"/>
                    <a:pt x="47141" y="12899"/>
                  </a:cubicBezTo>
                  <a:cubicBezTo>
                    <a:pt x="47141" y="12899"/>
                    <a:pt x="47141" y="12899"/>
                    <a:pt x="48438" y="12899"/>
                  </a:cubicBezTo>
                  <a:cubicBezTo>
                    <a:pt x="48438" y="12899"/>
                    <a:pt x="48438" y="12899"/>
                    <a:pt x="48438" y="14189"/>
                  </a:cubicBezTo>
                  <a:cubicBezTo>
                    <a:pt x="49735" y="14189"/>
                    <a:pt x="49735" y="14189"/>
                    <a:pt x="49735" y="14189"/>
                  </a:cubicBezTo>
                  <a:cubicBezTo>
                    <a:pt x="51032" y="14189"/>
                    <a:pt x="52329" y="14189"/>
                    <a:pt x="52329" y="14189"/>
                  </a:cubicBezTo>
                  <a:cubicBezTo>
                    <a:pt x="53627" y="15478"/>
                    <a:pt x="54924" y="15478"/>
                    <a:pt x="54924" y="15478"/>
                  </a:cubicBezTo>
                  <a:cubicBezTo>
                    <a:pt x="56221" y="15478"/>
                    <a:pt x="56221" y="15478"/>
                    <a:pt x="56221" y="15478"/>
                  </a:cubicBezTo>
                  <a:cubicBezTo>
                    <a:pt x="57518" y="15478"/>
                    <a:pt x="57518" y="15478"/>
                    <a:pt x="57518" y="15478"/>
                  </a:cubicBezTo>
                  <a:cubicBezTo>
                    <a:pt x="58815" y="15478"/>
                    <a:pt x="58815" y="15478"/>
                    <a:pt x="58815" y="15478"/>
                  </a:cubicBezTo>
                  <a:cubicBezTo>
                    <a:pt x="60112" y="16768"/>
                    <a:pt x="60112" y="16768"/>
                    <a:pt x="60112" y="16768"/>
                  </a:cubicBezTo>
                  <a:cubicBezTo>
                    <a:pt x="61409" y="16768"/>
                    <a:pt x="62706" y="16768"/>
                    <a:pt x="62706" y="16768"/>
                  </a:cubicBezTo>
                  <a:cubicBezTo>
                    <a:pt x="64003" y="16768"/>
                    <a:pt x="65301" y="16768"/>
                    <a:pt x="65301" y="18058"/>
                  </a:cubicBezTo>
                  <a:cubicBezTo>
                    <a:pt x="65301" y="18058"/>
                    <a:pt x="65301" y="18058"/>
                    <a:pt x="66598" y="18058"/>
                  </a:cubicBezTo>
                  <a:cubicBezTo>
                    <a:pt x="66598" y="18058"/>
                    <a:pt x="66598" y="18058"/>
                    <a:pt x="69192" y="18058"/>
                  </a:cubicBezTo>
                  <a:cubicBezTo>
                    <a:pt x="69192" y="18058"/>
                    <a:pt x="69192" y="18058"/>
                    <a:pt x="70489" y="18058"/>
                  </a:cubicBezTo>
                  <a:cubicBezTo>
                    <a:pt x="70489" y="18058"/>
                    <a:pt x="70489" y="18058"/>
                    <a:pt x="71786" y="18058"/>
                  </a:cubicBezTo>
                  <a:cubicBezTo>
                    <a:pt x="73083" y="19348"/>
                    <a:pt x="75677" y="19348"/>
                    <a:pt x="76975" y="20638"/>
                  </a:cubicBezTo>
                  <a:cubicBezTo>
                    <a:pt x="82163" y="20638"/>
                    <a:pt x="86054" y="23218"/>
                    <a:pt x="89946" y="24507"/>
                  </a:cubicBezTo>
                  <a:cubicBezTo>
                    <a:pt x="91243" y="25797"/>
                    <a:pt x="93837" y="25797"/>
                    <a:pt x="95134" y="27087"/>
                  </a:cubicBezTo>
                  <a:cubicBezTo>
                    <a:pt x="95134" y="27087"/>
                    <a:pt x="96431" y="28377"/>
                    <a:pt x="96431" y="28377"/>
                  </a:cubicBezTo>
                  <a:cubicBezTo>
                    <a:pt x="96431" y="28377"/>
                    <a:pt x="97728" y="28377"/>
                    <a:pt x="97728" y="28377"/>
                  </a:cubicBezTo>
                  <a:cubicBezTo>
                    <a:pt x="97728" y="29667"/>
                    <a:pt x="99025" y="29667"/>
                    <a:pt x="99025" y="29667"/>
                  </a:cubicBezTo>
                  <a:cubicBezTo>
                    <a:pt x="99025" y="29667"/>
                    <a:pt x="100323" y="30957"/>
                    <a:pt x="100323" y="30957"/>
                  </a:cubicBezTo>
                  <a:cubicBezTo>
                    <a:pt x="102917" y="33536"/>
                    <a:pt x="106808" y="36116"/>
                    <a:pt x="108105" y="38696"/>
                  </a:cubicBezTo>
                  <a:cubicBezTo>
                    <a:pt x="110700" y="41276"/>
                    <a:pt x="111997" y="45145"/>
                    <a:pt x="113294" y="47725"/>
                  </a:cubicBezTo>
                  <a:cubicBezTo>
                    <a:pt x="114591" y="50305"/>
                    <a:pt x="115888" y="52884"/>
                    <a:pt x="114591" y="55464"/>
                  </a:cubicBezTo>
                  <a:cubicBezTo>
                    <a:pt x="114591" y="56754"/>
                    <a:pt x="114591" y="56754"/>
                    <a:pt x="114591" y="58044"/>
                  </a:cubicBezTo>
                  <a:cubicBezTo>
                    <a:pt x="114591" y="58044"/>
                    <a:pt x="114591" y="59334"/>
                    <a:pt x="114591" y="59334"/>
                  </a:cubicBezTo>
                  <a:cubicBezTo>
                    <a:pt x="114591" y="59334"/>
                    <a:pt x="114591" y="59334"/>
                    <a:pt x="114591" y="60623"/>
                  </a:cubicBezTo>
                  <a:cubicBezTo>
                    <a:pt x="114591" y="60623"/>
                    <a:pt x="113294" y="60623"/>
                    <a:pt x="113294" y="61913"/>
                  </a:cubicBezTo>
                  <a:cubicBezTo>
                    <a:pt x="113294" y="60623"/>
                    <a:pt x="113294" y="60623"/>
                    <a:pt x="111997" y="60623"/>
                  </a:cubicBezTo>
                  <a:cubicBezTo>
                    <a:pt x="111997" y="60623"/>
                    <a:pt x="111997" y="59334"/>
                    <a:pt x="111997" y="59334"/>
                  </a:cubicBezTo>
                  <a:cubicBezTo>
                    <a:pt x="110700" y="59334"/>
                    <a:pt x="110700" y="58044"/>
                    <a:pt x="110700" y="58044"/>
                  </a:cubicBezTo>
                  <a:cubicBezTo>
                    <a:pt x="110700" y="58044"/>
                    <a:pt x="110700" y="58044"/>
                    <a:pt x="109403" y="58044"/>
                  </a:cubicBezTo>
                  <a:cubicBezTo>
                    <a:pt x="108105" y="56754"/>
                    <a:pt x="106808" y="55464"/>
                    <a:pt x="104214" y="54174"/>
                  </a:cubicBezTo>
                  <a:cubicBezTo>
                    <a:pt x="102917" y="54174"/>
                    <a:pt x="100323" y="52884"/>
                    <a:pt x="97728" y="51594"/>
                  </a:cubicBezTo>
                  <a:cubicBezTo>
                    <a:pt x="96431" y="51594"/>
                    <a:pt x="93837" y="50305"/>
                    <a:pt x="89946" y="50305"/>
                  </a:cubicBezTo>
                  <a:cubicBezTo>
                    <a:pt x="89946" y="50305"/>
                    <a:pt x="88649" y="50305"/>
                    <a:pt x="88649" y="50305"/>
                  </a:cubicBezTo>
                  <a:cubicBezTo>
                    <a:pt x="87351" y="49015"/>
                    <a:pt x="87351" y="49015"/>
                    <a:pt x="86054" y="49015"/>
                  </a:cubicBezTo>
                  <a:cubicBezTo>
                    <a:pt x="84757" y="49015"/>
                    <a:pt x="83460" y="49015"/>
                    <a:pt x="80866" y="47725"/>
                  </a:cubicBezTo>
                  <a:cubicBezTo>
                    <a:pt x="78272" y="47725"/>
                    <a:pt x="74380" y="47725"/>
                    <a:pt x="71786" y="46435"/>
                  </a:cubicBezTo>
                  <a:cubicBezTo>
                    <a:pt x="69192" y="46435"/>
                    <a:pt x="67895" y="45145"/>
                    <a:pt x="66598" y="45145"/>
                  </a:cubicBezTo>
                  <a:cubicBezTo>
                    <a:pt x="66598" y="45145"/>
                    <a:pt x="66598" y="45145"/>
                    <a:pt x="65301" y="45145"/>
                  </a:cubicBezTo>
                  <a:cubicBezTo>
                    <a:pt x="65301" y="45145"/>
                    <a:pt x="65301" y="45145"/>
                    <a:pt x="64003" y="45145"/>
                  </a:cubicBezTo>
                  <a:cubicBezTo>
                    <a:pt x="64003" y="45145"/>
                    <a:pt x="64003" y="45145"/>
                    <a:pt x="62706" y="45145"/>
                  </a:cubicBezTo>
                  <a:cubicBezTo>
                    <a:pt x="62706" y="45145"/>
                    <a:pt x="62706" y="45145"/>
                    <a:pt x="61409" y="43855"/>
                  </a:cubicBezTo>
                  <a:cubicBezTo>
                    <a:pt x="61409" y="43855"/>
                    <a:pt x="61409" y="43855"/>
                    <a:pt x="60112" y="43855"/>
                  </a:cubicBezTo>
                  <a:cubicBezTo>
                    <a:pt x="58815" y="43855"/>
                    <a:pt x="57518" y="43855"/>
                    <a:pt x="56221" y="42565"/>
                  </a:cubicBezTo>
                  <a:cubicBezTo>
                    <a:pt x="56221" y="42565"/>
                    <a:pt x="54924" y="42565"/>
                    <a:pt x="53627" y="42565"/>
                  </a:cubicBezTo>
                  <a:cubicBezTo>
                    <a:pt x="52329" y="41276"/>
                    <a:pt x="51032" y="41276"/>
                    <a:pt x="51032" y="41276"/>
                  </a:cubicBezTo>
                  <a:cubicBezTo>
                    <a:pt x="49735" y="41276"/>
                    <a:pt x="48438" y="39986"/>
                    <a:pt x="47141" y="39986"/>
                  </a:cubicBezTo>
                  <a:cubicBezTo>
                    <a:pt x="43250" y="38696"/>
                    <a:pt x="39358" y="36116"/>
                    <a:pt x="36764" y="34826"/>
                  </a:cubicBezTo>
                  <a:cubicBezTo>
                    <a:pt x="32873" y="32247"/>
                    <a:pt x="28982" y="29667"/>
                    <a:pt x="26387" y="27087"/>
                  </a:cubicBezTo>
                  <a:cubicBezTo>
                    <a:pt x="23793" y="24507"/>
                    <a:pt x="21199" y="21928"/>
                    <a:pt x="18605" y="19348"/>
                  </a:cubicBezTo>
                  <a:cubicBezTo>
                    <a:pt x="16010" y="18058"/>
                    <a:pt x="14713" y="15478"/>
                    <a:pt x="13416" y="12899"/>
                  </a:cubicBezTo>
                  <a:cubicBezTo>
                    <a:pt x="12119" y="10319"/>
                    <a:pt x="10822" y="7739"/>
                    <a:pt x="10822" y="6450"/>
                  </a:cubicBezTo>
                  <a:cubicBezTo>
                    <a:pt x="9525" y="3870"/>
                    <a:pt x="9525" y="2580"/>
                    <a:pt x="9525" y="1290"/>
                  </a:cubicBezTo>
                  <a:cubicBezTo>
                    <a:pt x="9525" y="0"/>
                    <a:pt x="9525" y="0"/>
                    <a:pt x="95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íSḷîḋê"/>
            <p:cNvSpPr/>
            <p:nvPr/>
          </p:nvSpPr>
          <p:spPr>
            <a:xfrm>
              <a:off x="8441870" y="1989658"/>
              <a:ext cx="342534" cy="437100"/>
            </a:xfrm>
            <a:custGeom>
              <a:avLst/>
              <a:gdLst>
                <a:gd name="connsiteX0" fmla="*/ 43815 w 258763"/>
                <a:gd name="connsiteY0" fmla="*/ 130175 h 330201"/>
                <a:gd name="connsiteX1" fmla="*/ 28575 w 258763"/>
                <a:gd name="connsiteY1" fmla="*/ 147060 h 330201"/>
                <a:gd name="connsiteX2" fmla="*/ 28575 w 258763"/>
                <a:gd name="connsiteY2" fmla="*/ 227590 h 330201"/>
                <a:gd name="connsiteX3" fmla="*/ 43815 w 258763"/>
                <a:gd name="connsiteY3" fmla="*/ 244475 h 330201"/>
                <a:gd name="connsiteX4" fmla="*/ 60325 w 258763"/>
                <a:gd name="connsiteY4" fmla="*/ 227590 h 330201"/>
                <a:gd name="connsiteX5" fmla="*/ 60325 w 258763"/>
                <a:gd name="connsiteY5" fmla="*/ 147060 h 330201"/>
                <a:gd name="connsiteX6" fmla="*/ 43815 w 258763"/>
                <a:gd name="connsiteY6" fmla="*/ 130175 h 330201"/>
                <a:gd name="connsiteX7" fmla="*/ 221457 w 258763"/>
                <a:gd name="connsiteY7" fmla="*/ 98425 h 330201"/>
                <a:gd name="connsiteX8" fmla="*/ 211138 w 258763"/>
                <a:gd name="connsiteY8" fmla="*/ 110021 h 330201"/>
                <a:gd name="connsiteX9" fmla="*/ 211138 w 258763"/>
                <a:gd name="connsiteY9" fmla="*/ 265918 h 330201"/>
                <a:gd name="connsiteX10" fmla="*/ 221457 w 258763"/>
                <a:gd name="connsiteY10" fmla="*/ 276225 h 330201"/>
                <a:gd name="connsiteX11" fmla="*/ 231776 w 258763"/>
                <a:gd name="connsiteY11" fmla="*/ 265918 h 330201"/>
                <a:gd name="connsiteX12" fmla="*/ 231776 w 258763"/>
                <a:gd name="connsiteY12" fmla="*/ 110021 h 330201"/>
                <a:gd name="connsiteX13" fmla="*/ 221457 w 258763"/>
                <a:gd name="connsiteY13" fmla="*/ 98425 h 330201"/>
                <a:gd name="connsiteX14" fmla="*/ 80216 w 258763"/>
                <a:gd name="connsiteY14" fmla="*/ 71438 h 330201"/>
                <a:gd name="connsiteX15" fmla="*/ 236768 w 258763"/>
                <a:gd name="connsiteY15" fmla="*/ 71438 h 330201"/>
                <a:gd name="connsiteX16" fmla="*/ 258763 w 258763"/>
                <a:gd name="connsiteY16" fmla="*/ 93324 h 330201"/>
                <a:gd name="connsiteX17" fmla="*/ 258763 w 258763"/>
                <a:gd name="connsiteY17" fmla="*/ 274844 h 330201"/>
                <a:gd name="connsiteX18" fmla="*/ 204423 w 258763"/>
                <a:gd name="connsiteY18" fmla="*/ 330201 h 330201"/>
                <a:gd name="connsiteX19" fmla="*/ 113856 w 258763"/>
                <a:gd name="connsiteY19" fmla="*/ 330201 h 330201"/>
                <a:gd name="connsiteX20" fmla="*/ 59515 w 258763"/>
                <a:gd name="connsiteY20" fmla="*/ 274844 h 330201"/>
                <a:gd name="connsiteX21" fmla="*/ 59515 w 258763"/>
                <a:gd name="connsiteY21" fmla="*/ 267120 h 330201"/>
                <a:gd name="connsiteX22" fmla="*/ 42696 w 258763"/>
                <a:gd name="connsiteY22" fmla="*/ 270982 h 330201"/>
                <a:gd name="connsiteX23" fmla="*/ 0 w 258763"/>
                <a:gd name="connsiteY23" fmla="*/ 227211 h 330201"/>
                <a:gd name="connsiteX24" fmla="*/ 0 w 258763"/>
                <a:gd name="connsiteY24" fmla="*/ 147394 h 330201"/>
                <a:gd name="connsiteX25" fmla="*/ 42696 w 258763"/>
                <a:gd name="connsiteY25" fmla="*/ 103623 h 330201"/>
                <a:gd name="connsiteX26" fmla="*/ 59515 w 258763"/>
                <a:gd name="connsiteY26" fmla="*/ 107485 h 330201"/>
                <a:gd name="connsiteX27" fmla="*/ 59515 w 258763"/>
                <a:gd name="connsiteY27" fmla="*/ 93324 h 330201"/>
                <a:gd name="connsiteX28" fmla="*/ 80216 w 258763"/>
                <a:gd name="connsiteY28" fmla="*/ 71438 h 330201"/>
                <a:gd name="connsiteX29" fmla="*/ 107950 w 258763"/>
                <a:gd name="connsiteY29" fmla="*/ 0 h 330201"/>
                <a:gd name="connsiteX30" fmla="*/ 109247 w 258763"/>
                <a:gd name="connsiteY30" fmla="*/ 1290 h 330201"/>
                <a:gd name="connsiteX31" fmla="*/ 113139 w 258763"/>
                <a:gd name="connsiteY31" fmla="*/ 2580 h 330201"/>
                <a:gd name="connsiteX32" fmla="*/ 119624 w 258763"/>
                <a:gd name="connsiteY32" fmla="*/ 5160 h 330201"/>
                <a:gd name="connsiteX33" fmla="*/ 126110 w 258763"/>
                <a:gd name="connsiteY33" fmla="*/ 7739 h 330201"/>
                <a:gd name="connsiteX34" fmla="*/ 144269 w 258763"/>
                <a:gd name="connsiteY34" fmla="*/ 12899 h 330201"/>
                <a:gd name="connsiteX35" fmla="*/ 145566 w 258763"/>
                <a:gd name="connsiteY35" fmla="*/ 12899 h 330201"/>
                <a:gd name="connsiteX36" fmla="*/ 146863 w 258763"/>
                <a:gd name="connsiteY36" fmla="*/ 14189 h 330201"/>
                <a:gd name="connsiteX37" fmla="*/ 148161 w 258763"/>
                <a:gd name="connsiteY37" fmla="*/ 14189 h 330201"/>
                <a:gd name="connsiteX38" fmla="*/ 149458 w 258763"/>
                <a:gd name="connsiteY38" fmla="*/ 14189 h 330201"/>
                <a:gd name="connsiteX39" fmla="*/ 152052 w 258763"/>
                <a:gd name="connsiteY39" fmla="*/ 14189 h 330201"/>
                <a:gd name="connsiteX40" fmla="*/ 154646 w 258763"/>
                <a:gd name="connsiteY40" fmla="*/ 15478 h 330201"/>
                <a:gd name="connsiteX41" fmla="*/ 155943 w 258763"/>
                <a:gd name="connsiteY41" fmla="*/ 15478 h 330201"/>
                <a:gd name="connsiteX42" fmla="*/ 157240 w 258763"/>
                <a:gd name="connsiteY42" fmla="*/ 15478 h 330201"/>
                <a:gd name="connsiteX43" fmla="*/ 158537 w 258763"/>
                <a:gd name="connsiteY43" fmla="*/ 16768 h 330201"/>
                <a:gd name="connsiteX44" fmla="*/ 159835 w 258763"/>
                <a:gd name="connsiteY44" fmla="*/ 16768 h 330201"/>
                <a:gd name="connsiteX45" fmla="*/ 162429 w 258763"/>
                <a:gd name="connsiteY45" fmla="*/ 16768 h 330201"/>
                <a:gd name="connsiteX46" fmla="*/ 165023 w 258763"/>
                <a:gd name="connsiteY46" fmla="*/ 18058 h 330201"/>
                <a:gd name="connsiteX47" fmla="*/ 166320 w 258763"/>
                <a:gd name="connsiteY47" fmla="*/ 18058 h 330201"/>
                <a:gd name="connsiteX48" fmla="*/ 167617 w 258763"/>
                <a:gd name="connsiteY48" fmla="*/ 18058 h 330201"/>
                <a:gd name="connsiteX49" fmla="*/ 168914 w 258763"/>
                <a:gd name="connsiteY49" fmla="*/ 18058 h 330201"/>
                <a:gd name="connsiteX50" fmla="*/ 170211 w 258763"/>
                <a:gd name="connsiteY50" fmla="*/ 18058 h 330201"/>
                <a:gd name="connsiteX51" fmla="*/ 176697 w 258763"/>
                <a:gd name="connsiteY51" fmla="*/ 20638 h 330201"/>
                <a:gd name="connsiteX52" fmla="*/ 188371 w 258763"/>
                <a:gd name="connsiteY52" fmla="*/ 24507 h 330201"/>
                <a:gd name="connsiteX53" fmla="*/ 193559 w 258763"/>
                <a:gd name="connsiteY53" fmla="*/ 27087 h 330201"/>
                <a:gd name="connsiteX54" fmla="*/ 194856 w 258763"/>
                <a:gd name="connsiteY54" fmla="*/ 28377 h 330201"/>
                <a:gd name="connsiteX55" fmla="*/ 196154 w 258763"/>
                <a:gd name="connsiteY55" fmla="*/ 29667 h 330201"/>
                <a:gd name="connsiteX56" fmla="*/ 197451 w 258763"/>
                <a:gd name="connsiteY56" fmla="*/ 29667 h 330201"/>
                <a:gd name="connsiteX57" fmla="*/ 198748 w 258763"/>
                <a:gd name="connsiteY57" fmla="*/ 30957 h 330201"/>
                <a:gd name="connsiteX58" fmla="*/ 207828 w 258763"/>
                <a:gd name="connsiteY58" fmla="*/ 38696 h 330201"/>
                <a:gd name="connsiteX59" fmla="*/ 213016 w 258763"/>
                <a:gd name="connsiteY59" fmla="*/ 47725 h 330201"/>
                <a:gd name="connsiteX60" fmla="*/ 214313 w 258763"/>
                <a:gd name="connsiteY60" fmla="*/ 55464 h 330201"/>
                <a:gd name="connsiteX61" fmla="*/ 214313 w 258763"/>
                <a:gd name="connsiteY61" fmla="*/ 58044 h 330201"/>
                <a:gd name="connsiteX62" fmla="*/ 213016 w 258763"/>
                <a:gd name="connsiteY62" fmla="*/ 59334 h 330201"/>
                <a:gd name="connsiteX63" fmla="*/ 213016 w 258763"/>
                <a:gd name="connsiteY63" fmla="*/ 60623 h 330201"/>
                <a:gd name="connsiteX64" fmla="*/ 213016 w 258763"/>
                <a:gd name="connsiteY64" fmla="*/ 61913 h 330201"/>
                <a:gd name="connsiteX65" fmla="*/ 211719 w 258763"/>
                <a:gd name="connsiteY65" fmla="*/ 60623 h 330201"/>
                <a:gd name="connsiteX66" fmla="*/ 210422 w 258763"/>
                <a:gd name="connsiteY66" fmla="*/ 59334 h 330201"/>
                <a:gd name="connsiteX67" fmla="*/ 209125 w 258763"/>
                <a:gd name="connsiteY67" fmla="*/ 58044 h 330201"/>
                <a:gd name="connsiteX68" fmla="*/ 203936 w 258763"/>
                <a:gd name="connsiteY68" fmla="*/ 54174 h 330201"/>
                <a:gd name="connsiteX69" fmla="*/ 197451 w 258763"/>
                <a:gd name="connsiteY69" fmla="*/ 51594 h 330201"/>
                <a:gd name="connsiteX70" fmla="*/ 189668 w 258763"/>
                <a:gd name="connsiteY70" fmla="*/ 50305 h 330201"/>
                <a:gd name="connsiteX71" fmla="*/ 187074 w 258763"/>
                <a:gd name="connsiteY71" fmla="*/ 50305 h 330201"/>
                <a:gd name="connsiteX72" fmla="*/ 184480 w 258763"/>
                <a:gd name="connsiteY72" fmla="*/ 49015 h 330201"/>
                <a:gd name="connsiteX73" fmla="*/ 180588 w 258763"/>
                <a:gd name="connsiteY73" fmla="*/ 47725 h 330201"/>
                <a:gd name="connsiteX74" fmla="*/ 170211 w 258763"/>
                <a:gd name="connsiteY74" fmla="*/ 46435 h 330201"/>
                <a:gd name="connsiteX75" fmla="*/ 165023 w 258763"/>
                <a:gd name="connsiteY75" fmla="*/ 45145 h 330201"/>
                <a:gd name="connsiteX76" fmla="*/ 163726 w 258763"/>
                <a:gd name="connsiteY76" fmla="*/ 45145 h 330201"/>
                <a:gd name="connsiteX77" fmla="*/ 162429 w 258763"/>
                <a:gd name="connsiteY77" fmla="*/ 45145 h 330201"/>
                <a:gd name="connsiteX78" fmla="*/ 159835 w 258763"/>
                <a:gd name="connsiteY78" fmla="*/ 43855 h 330201"/>
                <a:gd name="connsiteX79" fmla="*/ 158537 w 258763"/>
                <a:gd name="connsiteY79" fmla="*/ 43855 h 330201"/>
                <a:gd name="connsiteX80" fmla="*/ 155943 w 258763"/>
                <a:gd name="connsiteY80" fmla="*/ 42565 h 330201"/>
                <a:gd name="connsiteX81" fmla="*/ 152052 w 258763"/>
                <a:gd name="connsiteY81" fmla="*/ 42565 h 330201"/>
                <a:gd name="connsiteX82" fmla="*/ 149458 w 258763"/>
                <a:gd name="connsiteY82" fmla="*/ 41276 h 330201"/>
                <a:gd name="connsiteX83" fmla="*/ 146863 w 258763"/>
                <a:gd name="connsiteY83" fmla="*/ 39986 h 330201"/>
                <a:gd name="connsiteX84" fmla="*/ 135189 w 258763"/>
                <a:gd name="connsiteY84" fmla="*/ 34826 h 330201"/>
                <a:gd name="connsiteX85" fmla="*/ 124813 w 258763"/>
                <a:gd name="connsiteY85" fmla="*/ 27087 h 330201"/>
                <a:gd name="connsiteX86" fmla="*/ 117030 w 258763"/>
                <a:gd name="connsiteY86" fmla="*/ 19348 h 330201"/>
                <a:gd name="connsiteX87" fmla="*/ 111841 w 258763"/>
                <a:gd name="connsiteY87" fmla="*/ 12899 h 330201"/>
                <a:gd name="connsiteX88" fmla="*/ 109247 w 258763"/>
                <a:gd name="connsiteY88" fmla="*/ 6450 h 330201"/>
                <a:gd name="connsiteX89" fmla="*/ 107950 w 258763"/>
                <a:gd name="connsiteY89" fmla="*/ 1290 h 330201"/>
                <a:gd name="connsiteX90" fmla="*/ 107950 w 258763"/>
                <a:gd name="connsiteY90" fmla="*/ 0 h 330201"/>
                <a:gd name="connsiteX91" fmla="*/ 9525 w 258763"/>
                <a:gd name="connsiteY91" fmla="*/ 0 h 330201"/>
                <a:gd name="connsiteX92" fmla="*/ 10822 w 258763"/>
                <a:gd name="connsiteY92" fmla="*/ 1290 h 330201"/>
                <a:gd name="connsiteX93" fmla="*/ 14713 w 258763"/>
                <a:gd name="connsiteY93" fmla="*/ 2580 h 330201"/>
                <a:gd name="connsiteX94" fmla="*/ 19902 w 258763"/>
                <a:gd name="connsiteY94" fmla="*/ 5160 h 330201"/>
                <a:gd name="connsiteX95" fmla="*/ 27684 w 258763"/>
                <a:gd name="connsiteY95" fmla="*/ 7739 h 330201"/>
                <a:gd name="connsiteX96" fmla="*/ 45844 w 258763"/>
                <a:gd name="connsiteY96" fmla="*/ 12899 h 330201"/>
                <a:gd name="connsiteX97" fmla="*/ 47141 w 258763"/>
                <a:gd name="connsiteY97" fmla="*/ 12899 h 330201"/>
                <a:gd name="connsiteX98" fmla="*/ 48438 w 258763"/>
                <a:gd name="connsiteY98" fmla="*/ 12899 h 330201"/>
                <a:gd name="connsiteX99" fmla="*/ 48438 w 258763"/>
                <a:gd name="connsiteY99" fmla="*/ 14189 h 330201"/>
                <a:gd name="connsiteX100" fmla="*/ 49735 w 258763"/>
                <a:gd name="connsiteY100" fmla="*/ 14189 h 330201"/>
                <a:gd name="connsiteX101" fmla="*/ 52329 w 258763"/>
                <a:gd name="connsiteY101" fmla="*/ 14189 h 330201"/>
                <a:gd name="connsiteX102" fmla="*/ 54924 w 258763"/>
                <a:gd name="connsiteY102" fmla="*/ 15478 h 330201"/>
                <a:gd name="connsiteX103" fmla="*/ 56221 w 258763"/>
                <a:gd name="connsiteY103" fmla="*/ 15478 h 330201"/>
                <a:gd name="connsiteX104" fmla="*/ 57518 w 258763"/>
                <a:gd name="connsiteY104" fmla="*/ 15478 h 330201"/>
                <a:gd name="connsiteX105" fmla="*/ 58815 w 258763"/>
                <a:gd name="connsiteY105" fmla="*/ 15478 h 330201"/>
                <a:gd name="connsiteX106" fmla="*/ 60112 w 258763"/>
                <a:gd name="connsiteY106" fmla="*/ 16768 h 330201"/>
                <a:gd name="connsiteX107" fmla="*/ 62706 w 258763"/>
                <a:gd name="connsiteY107" fmla="*/ 16768 h 330201"/>
                <a:gd name="connsiteX108" fmla="*/ 65301 w 258763"/>
                <a:gd name="connsiteY108" fmla="*/ 18058 h 330201"/>
                <a:gd name="connsiteX109" fmla="*/ 66598 w 258763"/>
                <a:gd name="connsiteY109" fmla="*/ 18058 h 330201"/>
                <a:gd name="connsiteX110" fmla="*/ 69192 w 258763"/>
                <a:gd name="connsiteY110" fmla="*/ 18058 h 330201"/>
                <a:gd name="connsiteX111" fmla="*/ 70489 w 258763"/>
                <a:gd name="connsiteY111" fmla="*/ 18058 h 330201"/>
                <a:gd name="connsiteX112" fmla="*/ 71786 w 258763"/>
                <a:gd name="connsiteY112" fmla="*/ 18058 h 330201"/>
                <a:gd name="connsiteX113" fmla="*/ 76975 w 258763"/>
                <a:gd name="connsiteY113" fmla="*/ 20638 h 330201"/>
                <a:gd name="connsiteX114" fmla="*/ 89946 w 258763"/>
                <a:gd name="connsiteY114" fmla="*/ 24507 h 330201"/>
                <a:gd name="connsiteX115" fmla="*/ 95134 w 258763"/>
                <a:gd name="connsiteY115" fmla="*/ 27087 h 330201"/>
                <a:gd name="connsiteX116" fmla="*/ 96431 w 258763"/>
                <a:gd name="connsiteY116" fmla="*/ 28377 h 330201"/>
                <a:gd name="connsiteX117" fmla="*/ 97728 w 258763"/>
                <a:gd name="connsiteY117" fmla="*/ 28377 h 330201"/>
                <a:gd name="connsiteX118" fmla="*/ 99025 w 258763"/>
                <a:gd name="connsiteY118" fmla="*/ 29667 h 330201"/>
                <a:gd name="connsiteX119" fmla="*/ 100323 w 258763"/>
                <a:gd name="connsiteY119" fmla="*/ 30957 h 330201"/>
                <a:gd name="connsiteX120" fmla="*/ 108105 w 258763"/>
                <a:gd name="connsiteY120" fmla="*/ 38696 h 330201"/>
                <a:gd name="connsiteX121" fmla="*/ 113294 w 258763"/>
                <a:gd name="connsiteY121" fmla="*/ 47725 h 330201"/>
                <a:gd name="connsiteX122" fmla="*/ 114591 w 258763"/>
                <a:gd name="connsiteY122" fmla="*/ 55464 h 330201"/>
                <a:gd name="connsiteX123" fmla="*/ 114591 w 258763"/>
                <a:gd name="connsiteY123" fmla="*/ 58044 h 330201"/>
                <a:gd name="connsiteX124" fmla="*/ 114591 w 258763"/>
                <a:gd name="connsiteY124" fmla="*/ 59334 h 330201"/>
                <a:gd name="connsiteX125" fmla="*/ 114591 w 258763"/>
                <a:gd name="connsiteY125" fmla="*/ 60623 h 330201"/>
                <a:gd name="connsiteX126" fmla="*/ 113294 w 258763"/>
                <a:gd name="connsiteY126" fmla="*/ 61913 h 330201"/>
                <a:gd name="connsiteX127" fmla="*/ 111997 w 258763"/>
                <a:gd name="connsiteY127" fmla="*/ 60623 h 330201"/>
                <a:gd name="connsiteX128" fmla="*/ 111997 w 258763"/>
                <a:gd name="connsiteY128" fmla="*/ 59334 h 330201"/>
                <a:gd name="connsiteX129" fmla="*/ 110700 w 258763"/>
                <a:gd name="connsiteY129" fmla="*/ 58044 h 330201"/>
                <a:gd name="connsiteX130" fmla="*/ 109403 w 258763"/>
                <a:gd name="connsiteY130" fmla="*/ 58044 h 330201"/>
                <a:gd name="connsiteX131" fmla="*/ 104214 w 258763"/>
                <a:gd name="connsiteY131" fmla="*/ 54174 h 330201"/>
                <a:gd name="connsiteX132" fmla="*/ 97728 w 258763"/>
                <a:gd name="connsiteY132" fmla="*/ 51594 h 330201"/>
                <a:gd name="connsiteX133" fmla="*/ 89946 w 258763"/>
                <a:gd name="connsiteY133" fmla="*/ 50305 h 330201"/>
                <a:gd name="connsiteX134" fmla="*/ 88649 w 258763"/>
                <a:gd name="connsiteY134" fmla="*/ 50305 h 330201"/>
                <a:gd name="connsiteX135" fmla="*/ 86054 w 258763"/>
                <a:gd name="connsiteY135" fmla="*/ 49015 h 330201"/>
                <a:gd name="connsiteX136" fmla="*/ 80866 w 258763"/>
                <a:gd name="connsiteY136" fmla="*/ 47725 h 330201"/>
                <a:gd name="connsiteX137" fmla="*/ 71786 w 258763"/>
                <a:gd name="connsiteY137" fmla="*/ 46435 h 330201"/>
                <a:gd name="connsiteX138" fmla="*/ 66598 w 258763"/>
                <a:gd name="connsiteY138" fmla="*/ 45145 h 330201"/>
                <a:gd name="connsiteX139" fmla="*/ 65301 w 258763"/>
                <a:gd name="connsiteY139" fmla="*/ 45145 h 330201"/>
                <a:gd name="connsiteX140" fmla="*/ 64003 w 258763"/>
                <a:gd name="connsiteY140" fmla="*/ 45145 h 330201"/>
                <a:gd name="connsiteX141" fmla="*/ 62706 w 258763"/>
                <a:gd name="connsiteY141" fmla="*/ 45145 h 330201"/>
                <a:gd name="connsiteX142" fmla="*/ 61409 w 258763"/>
                <a:gd name="connsiteY142" fmla="*/ 43855 h 330201"/>
                <a:gd name="connsiteX143" fmla="*/ 60112 w 258763"/>
                <a:gd name="connsiteY143" fmla="*/ 43855 h 330201"/>
                <a:gd name="connsiteX144" fmla="*/ 56221 w 258763"/>
                <a:gd name="connsiteY144" fmla="*/ 42565 h 330201"/>
                <a:gd name="connsiteX145" fmla="*/ 53627 w 258763"/>
                <a:gd name="connsiteY145" fmla="*/ 42565 h 330201"/>
                <a:gd name="connsiteX146" fmla="*/ 51032 w 258763"/>
                <a:gd name="connsiteY146" fmla="*/ 41276 h 330201"/>
                <a:gd name="connsiteX147" fmla="*/ 47141 w 258763"/>
                <a:gd name="connsiteY147" fmla="*/ 39986 h 330201"/>
                <a:gd name="connsiteX148" fmla="*/ 36764 w 258763"/>
                <a:gd name="connsiteY148" fmla="*/ 34826 h 330201"/>
                <a:gd name="connsiteX149" fmla="*/ 26387 w 258763"/>
                <a:gd name="connsiteY149" fmla="*/ 27087 h 330201"/>
                <a:gd name="connsiteX150" fmla="*/ 18605 w 258763"/>
                <a:gd name="connsiteY150" fmla="*/ 19348 h 330201"/>
                <a:gd name="connsiteX151" fmla="*/ 13416 w 258763"/>
                <a:gd name="connsiteY151" fmla="*/ 12899 h 330201"/>
                <a:gd name="connsiteX152" fmla="*/ 10822 w 258763"/>
                <a:gd name="connsiteY152" fmla="*/ 6450 h 330201"/>
                <a:gd name="connsiteX153" fmla="*/ 9525 w 258763"/>
                <a:gd name="connsiteY153" fmla="*/ 1290 h 330201"/>
                <a:gd name="connsiteX154" fmla="*/ 9525 w 258763"/>
                <a:gd name="connsiteY154" fmla="*/ 0 h 330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258763" h="330201">
                  <a:moveTo>
                    <a:pt x="43815" y="130175"/>
                  </a:moveTo>
                  <a:cubicBezTo>
                    <a:pt x="34925" y="130175"/>
                    <a:pt x="28575" y="137968"/>
                    <a:pt x="28575" y="147060"/>
                  </a:cubicBezTo>
                  <a:cubicBezTo>
                    <a:pt x="28575" y="147060"/>
                    <a:pt x="28575" y="147060"/>
                    <a:pt x="28575" y="227590"/>
                  </a:cubicBezTo>
                  <a:cubicBezTo>
                    <a:pt x="28575" y="236682"/>
                    <a:pt x="34925" y="244475"/>
                    <a:pt x="43815" y="244475"/>
                  </a:cubicBezTo>
                  <a:cubicBezTo>
                    <a:pt x="52705" y="244475"/>
                    <a:pt x="60325" y="236682"/>
                    <a:pt x="60325" y="227590"/>
                  </a:cubicBezTo>
                  <a:cubicBezTo>
                    <a:pt x="60325" y="227590"/>
                    <a:pt x="60325" y="227590"/>
                    <a:pt x="60325" y="147060"/>
                  </a:cubicBezTo>
                  <a:cubicBezTo>
                    <a:pt x="60325" y="137968"/>
                    <a:pt x="52705" y="130175"/>
                    <a:pt x="43815" y="130175"/>
                  </a:cubicBezTo>
                  <a:close/>
                  <a:moveTo>
                    <a:pt x="221457" y="98425"/>
                  </a:moveTo>
                  <a:cubicBezTo>
                    <a:pt x="215008" y="98425"/>
                    <a:pt x="211138" y="103579"/>
                    <a:pt x="211138" y="110021"/>
                  </a:cubicBezTo>
                  <a:lnTo>
                    <a:pt x="211138" y="265918"/>
                  </a:lnTo>
                  <a:cubicBezTo>
                    <a:pt x="211138" y="271072"/>
                    <a:pt x="215008" y="276225"/>
                    <a:pt x="221457" y="276225"/>
                  </a:cubicBezTo>
                  <a:cubicBezTo>
                    <a:pt x="227907" y="276225"/>
                    <a:pt x="231776" y="271072"/>
                    <a:pt x="231776" y="265918"/>
                  </a:cubicBezTo>
                  <a:cubicBezTo>
                    <a:pt x="231776" y="265918"/>
                    <a:pt x="231776" y="265918"/>
                    <a:pt x="231776" y="110021"/>
                  </a:cubicBezTo>
                  <a:cubicBezTo>
                    <a:pt x="231776" y="103579"/>
                    <a:pt x="227907" y="98425"/>
                    <a:pt x="221457" y="98425"/>
                  </a:cubicBezTo>
                  <a:close/>
                  <a:moveTo>
                    <a:pt x="80216" y="71438"/>
                  </a:moveTo>
                  <a:cubicBezTo>
                    <a:pt x="80216" y="71438"/>
                    <a:pt x="80216" y="71438"/>
                    <a:pt x="236768" y="71438"/>
                  </a:cubicBezTo>
                  <a:cubicBezTo>
                    <a:pt x="258763" y="71438"/>
                    <a:pt x="258763" y="71438"/>
                    <a:pt x="258763" y="93324"/>
                  </a:cubicBezTo>
                  <a:cubicBezTo>
                    <a:pt x="258763" y="93324"/>
                    <a:pt x="258763" y="93324"/>
                    <a:pt x="258763" y="274844"/>
                  </a:cubicBezTo>
                  <a:cubicBezTo>
                    <a:pt x="258763" y="330201"/>
                    <a:pt x="258763" y="330201"/>
                    <a:pt x="204423" y="330201"/>
                  </a:cubicBezTo>
                  <a:cubicBezTo>
                    <a:pt x="204423" y="330201"/>
                    <a:pt x="204423" y="330201"/>
                    <a:pt x="113856" y="330201"/>
                  </a:cubicBezTo>
                  <a:cubicBezTo>
                    <a:pt x="59515" y="330201"/>
                    <a:pt x="59515" y="330201"/>
                    <a:pt x="59515" y="274844"/>
                  </a:cubicBezTo>
                  <a:cubicBezTo>
                    <a:pt x="59515" y="274844"/>
                    <a:pt x="59515" y="274844"/>
                    <a:pt x="59515" y="267120"/>
                  </a:cubicBezTo>
                  <a:cubicBezTo>
                    <a:pt x="54340" y="269694"/>
                    <a:pt x="49165" y="270982"/>
                    <a:pt x="42696" y="270982"/>
                  </a:cubicBezTo>
                  <a:cubicBezTo>
                    <a:pt x="19407" y="270982"/>
                    <a:pt x="0" y="251671"/>
                    <a:pt x="0" y="227211"/>
                  </a:cubicBezTo>
                  <a:cubicBezTo>
                    <a:pt x="0" y="227211"/>
                    <a:pt x="0" y="227211"/>
                    <a:pt x="0" y="147394"/>
                  </a:cubicBezTo>
                  <a:cubicBezTo>
                    <a:pt x="0" y="122933"/>
                    <a:pt x="19407" y="103623"/>
                    <a:pt x="42696" y="103623"/>
                  </a:cubicBezTo>
                  <a:cubicBezTo>
                    <a:pt x="49165" y="103623"/>
                    <a:pt x="54340" y="104910"/>
                    <a:pt x="59515" y="107485"/>
                  </a:cubicBezTo>
                  <a:cubicBezTo>
                    <a:pt x="59515" y="107485"/>
                    <a:pt x="59515" y="107485"/>
                    <a:pt x="59515" y="93324"/>
                  </a:cubicBezTo>
                  <a:cubicBezTo>
                    <a:pt x="59515" y="71438"/>
                    <a:pt x="59515" y="71438"/>
                    <a:pt x="80216" y="71438"/>
                  </a:cubicBezTo>
                  <a:close/>
                  <a:moveTo>
                    <a:pt x="107950" y="0"/>
                  </a:moveTo>
                  <a:cubicBezTo>
                    <a:pt x="107950" y="0"/>
                    <a:pt x="107950" y="0"/>
                    <a:pt x="109247" y="1290"/>
                  </a:cubicBezTo>
                  <a:cubicBezTo>
                    <a:pt x="110544" y="1290"/>
                    <a:pt x="111841" y="2580"/>
                    <a:pt x="113139" y="2580"/>
                  </a:cubicBezTo>
                  <a:cubicBezTo>
                    <a:pt x="114436" y="3870"/>
                    <a:pt x="117030" y="3870"/>
                    <a:pt x="119624" y="5160"/>
                  </a:cubicBezTo>
                  <a:cubicBezTo>
                    <a:pt x="120921" y="6450"/>
                    <a:pt x="123515" y="6450"/>
                    <a:pt x="126110" y="7739"/>
                  </a:cubicBezTo>
                  <a:cubicBezTo>
                    <a:pt x="131298" y="10319"/>
                    <a:pt x="137784" y="11609"/>
                    <a:pt x="144269" y="12899"/>
                  </a:cubicBezTo>
                  <a:cubicBezTo>
                    <a:pt x="144269" y="12899"/>
                    <a:pt x="144269" y="12899"/>
                    <a:pt x="145566" y="12899"/>
                  </a:cubicBezTo>
                  <a:cubicBezTo>
                    <a:pt x="145566" y="12899"/>
                    <a:pt x="146863" y="12899"/>
                    <a:pt x="146863" y="14189"/>
                  </a:cubicBezTo>
                  <a:cubicBezTo>
                    <a:pt x="146863" y="14189"/>
                    <a:pt x="146863" y="14189"/>
                    <a:pt x="148161" y="14189"/>
                  </a:cubicBezTo>
                  <a:cubicBezTo>
                    <a:pt x="148161" y="14189"/>
                    <a:pt x="149458" y="14189"/>
                    <a:pt x="149458" y="14189"/>
                  </a:cubicBezTo>
                  <a:cubicBezTo>
                    <a:pt x="149458" y="14189"/>
                    <a:pt x="150755" y="14189"/>
                    <a:pt x="152052" y="14189"/>
                  </a:cubicBezTo>
                  <a:cubicBezTo>
                    <a:pt x="152052" y="15478"/>
                    <a:pt x="153349" y="15478"/>
                    <a:pt x="154646" y="15478"/>
                  </a:cubicBezTo>
                  <a:cubicBezTo>
                    <a:pt x="154646" y="15478"/>
                    <a:pt x="154646" y="15478"/>
                    <a:pt x="155943" y="15478"/>
                  </a:cubicBezTo>
                  <a:cubicBezTo>
                    <a:pt x="155943" y="15478"/>
                    <a:pt x="155943" y="15478"/>
                    <a:pt x="157240" y="15478"/>
                  </a:cubicBezTo>
                  <a:cubicBezTo>
                    <a:pt x="157240" y="15478"/>
                    <a:pt x="157240" y="15478"/>
                    <a:pt x="158537" y="16768"/>
                  </a:cubicBezTo>
                  <a:cubicBezTo>
                    <a:pt x="158537" y="16768"/>
                    <a:pt x="158537" y="16768"/>
                    <a:pt x="159835" y="16768"/>
                  </a:cubicBezTo>
                  <a:cubicBezTo>
                    <a:pt x="161132" y="16768"/>
                    <a:pt x="161132" y="16768"/>
                    <a:pt x="162429" y="16768"/>
                  </a:cubicBezTo>
                  <a:cubicBezTo>
                    <a:pt x="163726" y="16768"/>
                    <a:pt x="163726" y="16768"/>
                    <a:pt x="165023" y="18058"/>
                  </a:cubicBezTo>
                  <a:cubicBezTo>
                    <a:pt x="165023" y="18058"/>
                    <a:pt x="165023" y="18058"/>
                    <a:pt x="166320" y="18058"/>
                  </a:cubicBezTo>
                  <a:cubicBezTo>
                    <a:pt x="166320" y="18058"/>
                    <a:pt x="166320" y="18058"/>
                    <a:pt x="167617" y="18058"/>
                  </a:cubicBezTo>
                  <a:cubicBezTo>
                    <a:pt x="167617" y="18058"/>
                    <a:pt x="167617" y="18058"/>
                    <a:pt x="168914" y="18058"/>
                  </a:cubicBezTo>
                  <a:cubicBezTo>
                    <a:pt x="168914" y="18058"/>
                    <a:pt x="168914" y="18058"/>
                    <a:pt x="170211" y="18058"/>
                  </a:cubicBezTo>
                  <a:cubicBezTo>
                    <a:pt x="172806" y="19348"/>
                    <a:pt x="174103" y="19348"/>
                    <a:pt x="176697" y="20638"/>
                  </a:cubicBezTo>
                  <a:cubicBezTo>
                    <a:pt x="180588" y="21928"/>
                    <a:pt x="184480" y="23218"/>
                    <a:pt x="188371" y="24507"/>
                  </a:cubicBezTo>
                  <a:cubicBezTo>
                    <a:pt x="190965" y="25797"/>
                    <a:pt x="192262" y="25797"/>
                    <a:pt x="193559" y="27087"/>
                  </a:cubicBezTo>
                  <a:cubicBezTo>
                    <a:pt x="194856" y="28377"/>
                    <a:pt x="194856" y="28377"/>
                    <a:pt x="194856" y="28377"/>
                  </a:cubicBezTo>
                  <a:cubicBezTo>
                    <a:pt x="196154" y="28377"/>
                    <a:pt x="196154" y="28377"/>
                    <a:pt x="196154" y="29667"/>
                  </a:cubicBezTo>
                  <a:cubicBezTo>
                    <a:pt x="197451" y="29667"/>
                    <a:pt x="197451" y="29667"/>
                    <a:pt x="197451" y="29667"/>
                  </a:cubicBezTo>
                  <a:cubicBezTo>
                    <a:pt x="198748" y="29667"/>
                    <a:pt x="198748" y="30957"/>
                    <a:pt x="198748" y="30957"/>
                  </a:cubicBezTo>
                  <a:cubicBezTo>
                    <a:pt x="202639" y="33536"/>
                    <a:pt x="205233" y="36116"/>
                    <a:pt x="207828" y="38696"/>
                  </a:cubicBezTo>
                  <a:cubicBezTo>
                    <a:pt x="210422" y="41276"/>
                    <a:pt x="211719" y="45145"/>
                    <a:pt x="213016" y="47725"/>
                  </a:cubicBezTo>
                  <a:cubicBezTo>
                    <a:pt x="214313" y="50305"/>
                    <a:pt x="214313" y="52884"/>
                    <a:pt x="214313" y="55464"/>
                  </a:cubicBezTo>
                  <a:cubicBezTo>
                    <a:pt x="214313" y="56754"/>
                    <a:pt x="214313" y="56754"/>
                    <a:pt x="214313" y="58044"/>
                  </a:cubicBezTo>
                  <a:cubicBezTo>
                    <a:pt x="214313" y="58044"/>
                    <a:pt x="214313" y="59334"/>
                    <a:pt x="213016" y="59334"/>
                  </a:cubicBezTo>
                  <a:cubicBezTo>
                    <a:pt x="213016" y="59334"/>
                    <a:pt x="213016" y="59334"/>
                    <a:pt x="213016" y="60623"/>
                  </a:cubicBezTo>
                  <a:cubicBezTo>
                    <a:pt x="213016" y="61913"/>
                    <a:pt x="213016" y="61913"/>
                    <a:pt x="213016" y="61913"/>
                  </a:cubicBezTo>
                  <a:cubicBezTo>
                    <a:pt x="213016" y="61913"/>
                    <a:pt x="213016" y="61913"/>
                    <a:pt x="211719" y="60623"/>
                  </a:cubicBezTo>
                  <a:cubicBezTo>
                    <a:pt x="211719" y="60623"/>
                    <a:pt x="211719" y="59334"/>
                    <a:pt x="210422" y="59334"/>
                  </a:cubicBezTo>
                  <a:cubicBezTo>
                    <a:pt x="210422" y="59334"/>
                    <a:pt x="210422" y="58044"/>
                    <a:pt x="209125" y="58044"/>
                  </a:cubicBezTo>
                  <a:cubicBezTo>
                    <a:pt x="207828" y="56754"/>
                    <a:pt x="205233" y="55464"/>
                    <a:pt x="203936" y="54174"/>
                  </a:cubicBezTo>
                  <a:cubicBezTo>
                    <a:pt x="201342" y="54174"/>
                    <a:pt x="200045" y="52884"/>
                    <a:pt x="197451" y="51594"/>
                  </a:cubicBezTo>
                  <a:cubicBezTo>
                    <a:pt x="194856" y="51594"/>
                    <a:pt x="192262" y="50305"/>
                    <a:pt x="189668" y="50305"/>
                  </a:cubicBezTo>
                  <a:cubicBezTo>
                    <a:pt x="188371" y="50305"/>
                    <a:pt x="188371" y="50305"/>
                    <a:pt x="187074" y="50305"/>
                  </a:cubicBezTo>
                  <a:cubicBezTo>
                    <a:pt x="187074" y="49015"/>
                    <a:pt x="185777" y="49015"/>
                    <a:pt x="184480" y="49015"/>
                  </a:cubicBezTo>
                  <a:cubicBezTo>
                    <a:pt x="183182" y="49015"/>
                    <a:pt x="181885" y="49015"/>
                    <a:pt x="180588" y="47725"/>
                  </a:cubicBezTo>
                  <a:cubicBezTo>
                    <a:pt x="176697" y="47725"/>
                    <a:pt x="174103" y="47725"/>
                    <a:pt x="170211" y="46435"/>
                  </a:cubicBezTo>
                  <a:cubicBezTo>
                    <a:pt x="168914" y="46435"/>
                    <a:pt x="166320" y="45145"/>
                    <a:pt x="165023" y="45145"/>
                  </a:cubicBezTo>
                  <a:cubicBezTo>
                    <a:pt x="165023" y="45145"/>
                    <a:pt x="165023" y="45145"/>
                    <a:pt x="163726" y="45145"/>
                  </a:cubicBezTo>
                  <a:cubicBezTo>
                    <a:pt x="163726" y="45145"/>
                    <a:pt x="163726" y="45145"/>
                    <a:pt x="162429" y="45145"/>
                  </a:cubicBezTo>
                  <a:cubicBezTo>
                    <a:pt x="162429" y="45145"/>
                    <a:pt x="162429" y="45145"/>
                    <a:pt x="159835" y="43855"/>
                  </a:cubicBezTo>
                  <a:cubicBezTo>
                    <a:pt x="159835" y="43855"/>
                    <a:pt x="159835" y="43855"/>
                    <a:pt x="158537" y="43855"/>
                  </a:cubicBezTo>
                  <a:cubicBezTo>
                    <a:pt x="157240" y="43855"/>
                    <a:pt x="157240" y="43855"/>
                    <a:pt x="155943" y="42565"/>
                  </a:cubicBezTo>
                  <a:cubicBezTo>
                    <a:pt x="154646" y="42565"/>
                    <a:pt x="153349" y="42565"/>
                    <a:pt x="152052" y="42565"/>
                  </a:cubicBezTo>
                  <a:cubicBezTo>
                    <a:pt x="152052" y="41276"/>
                    <a:pt x="150755" y="41276"/>
                    <a:pt x="149458" y="41276"/>
                  </a:cubicBezTo>
                  <a:cubicBezTo>
                    <a:pt x="148161" y="41276"/>
                    <a:pt x="146863" y="39986"/>
                    <a:pt x="146863" y="39986"/>
                  </a:cubicBezTo>
                  <a:cubicBezTo>
                    <a:pt x="142972" y="38696"/>
                    <a:pt x="139081" y="36116"/>
                    <a:pt x="135189" y="34826"/>
                  </a:cubicBezTo>
                  <a:cubicBezTo>
                    <a:pt x="131298" y="32247"/>
                    <a:pt x="128704" y="29667"/>
                    <a:pt x="124813" y="27087"/>
                  </a:cubicBezTo>
                  <a:cubicBezTo>
                    <a:pt x="122218" y="24507"/>
                    <a:pt x="119624" y="21928"/>
                    <a:pt x="117030" y="19348"/>
                  </a:cubicBezTo>
                  <a:cubicBezTo>
                    <a:pt x="115733" y="16768"/>
                    <a:pt x="113139" y="15478"/>
                    <a:pt x="111841" y="12899"/>
                  </a:cubicBezTo>
                  <a:cubicBezTo>
                    <a:pt x="110544" y="10319"/>
                    <a:pt x="110544" y="7739"/>
                    <a:pt x="109247" y="6450"/>
                  </a:cubicBezTo>
                  <a:cubicBezTo>
                    <a:pt x="109247" y="3870"/>
                    <a:pt x="107950" y="2580"/>
                    <a:pt x="107950" y="1290"/>
                  </a:cubicBezTo>
                  <a:cubicBezTo>
                    <a:pt x="107950" y="1290"/>
                    <a:pt x="107950" y="0"/>
                    <a:pt x="107950" y="0"/>
                  </a:cubicBezTo>
                  <a:close/>
                  <a:moveTo>
                    <a:pt x="9525" y="0"/>
                  </a:moveTo>
                  <a:cubicBezTo>
                    <a:pt x="9525" y="0"/>
                    <a:pt x="9525" y="0"/>
                    <a:pt x="10822" y="1290"/>
                  </a:cubicBezTo>
                  <a:cubicBezTo>
                    <a:pt x="12119" y="1290"/>
                    <a:pt x="12119" y="2580"/>
                    <a:pt x="14713" y="2580"/>
                  </a:cubicBezTo>
                  <a:cubicBezTo>
                    <a:pt x="16010" y="3870"/>
                    <a:pt x="17308" y="3870"/>
                    <a:pt x="19902" y="5160"/>
                  </a:cubicBezTo>
                  <a:cubicBezTo>
                    <a:pt x="22496" y="6450"/>
                    <a:pt x="25090" y="6450"/>
                    <a:pt x="27684" y="7739"/>
                  </a:cubicBezTo>
                  <a:cubicBezTo>
                    <a:pt x="32873" y="9029"/>
                    <a:pt x="39358" y="11609"/>
                    <a:pt x="45844" y="12899"/>
                  </a:cubicBezTo>
                  <a:cubicBezTo>
                    <a:pt x="45844" y="12899"/>
                    <a:pt x="45844" y="12899"/>
                    <a:pt x="47141" y="12899"/>
                  </a:cubicBezTo>
                  <a:cubicBezTo>
                    <a:pt x="47141" y="12899"/>
                    <a:pt x="47141" y="12899"/>
                    <a:pt x="48438" y="12899"/>
                  </a:cubicBezTo>
                  <a:cubicBezTo>
                    <a:pt x="48438" y="12899"/>
                    <a:pt x="48438" y="12899"/>
                    <a:pt x="48438" y="14189"/>
                  </a:cubicBezTo>
                  <a:cubicBezTo>
                    <a:pt x="49735" y="14189"/>
                    <a:pt x="49735" y="14189"/>
                    <a:pt x="49735" y="14189"/>
                  </a:cubicBezTo>
                  <a:cubicBezTo>
                    <a:pt x="51032" y="14189"/>
                    <a:pt x="52329" y="14189"/>
                    <a:pt x="52329" y="14189"/>
                  </a:cubicBezTo>
                  <a:cubicBezTo>
                    <a:pt x="53627" y="15478"/>
                    <a:pt x="54924" y="15478"/>
                    <a:pt x="54924" y="15478"/>
                  </a:cubicBezTo>
                  <a:cubicBezTo>
                    <a:pt x="56221" y="15478"/>
                    <a:pt x="56221" y="15478"/>
                    <a:pt x="56221" y="15478"/>
                  </a:cubicBezTo>
                  <a:cubicBezTo>
                    <a:pt x="57518" y="15478"/>
                    <a:pt x="57518" y="15478"/>
                    <a:pt x="57518" y="15478"/>
                  </a:cubicBezTo>
                  <a:cubicBezTo>
                    <a:pt x="58815" y="15478"/>
                    <a:pt x="58815" y="15478"/>
                    <a:pt x="58815" y="15478"/>
                  </a:cubicBezTo>
                  <a:cubicBezTo>
                    <a:pt x="60112" y="16768"/>
                    <a:pt x="60112" y="16768"/>
                    <a:pt x="60112" y="16768"/>
                  </a:cubicBezTo>
                  <a:cubicBezTo>
                    <a:pt x="61409" y="16768"/>
                    <a:pt x="62706" y="16768"/>
                    <a:pt x="62706" y="16768"/>
                  </a:cubicBezTo>
                  <a:cubicBezTo>
                    <a:pt x="64003" y="16768"/>
                    <a:pt x="65301" y="16768"/>
                    <a:pt x="65301" y="18058"/>
                  </a:cubicBezTo>
                  <a:cubicBezTo>
                    <a:pt x="65301" y="18058"/>
                    <a:pt x="65301" y="18058"/>
                    <a:pt x="66598" y="18058"/>
                  </a:cubicBezTo>
                  <a:cubicBezTo>
                    <a:pt x="66598" y="18058"/>
                    <a:pt x="66598" y="18058"/>
                    <a:pt x="69192" y="18058"/>
                  </a:cubicBezTo>
                  <a:cubicBezTo>
                    <a:pt x="69192" y="18058"/>
                    <a:pt x="69192" y="18058"/>
                    <a:pt x="70489" y="18058"/>
                  </a:cubicBezTo>
                  <a:cubicBezTo>
                    <a:pt x="70489" y="18058"/>
                    <a:pt x="70489" y="18058"/>
                    <a:pt x="71786" y="18058"/>
                  </a:cubicBezTo>
                  <a:cubicBezTo>
                    <a:pt x="73083" y="19348"/>
                    <a:pt x="75677" y="19348"/>
                    <a:pt x="76975" y="20638"/>
                  </a:cubicBezTo>
                  <a:cubicBezTo>
                    <a:pt x="82163" y="20638"/>
                    <a:pt x="86054" y="23218"/>
                    <a:pt x="89946" y="24507"/>
                  </a:cubicBezTo>
                  <a:cubicBezTo>
                    <a:pt x="91243" y="25797"/>
                    <a:pt x="93837" y="25797"/>
                    <a:pt x="95134" y="27087"/>
                  </a:cubicBezTo>
                  <a:cubicBezTo>
                    <a:pt x="95134" y="27087"/>
                    <a:pt x="96431" y="28377"/>
                    <a:pt x="96431" y="28377"/>
                  </a:cubicBezTo>
                  <a:cubicBezTo>
                    <a:pt x="96431" y="28377"/>
                    <a:pt x="97728" y="28377"/>
                    <a:pt x="97728" y="28377"/>
                  </a:cubicBezTo>
                  <a:cubicBezTo>
                    <a:pt x="97728" y="29667"/>
                    <a:pt x="99025" y="29667"/>
                    <a:pt x="99025" y="29667"/>
                  </a:cubicBezTo>
                  <a:cubicBezTo>
                    <a:pt x="99025" y="29667"/>
                    <a:pt x="100323" y="30957"/>
                    <a:pt x="100323" y="30957"/>
                  </a:cubicBezTo>
                  <a:cubicBezTo>
                    <a:pt x="102917" y="33536"/>
                    <a:pt x="106808" y="36116"/>
                    <a:pt x="108105" y="38696"/>
                  </a:cubicBezTo>
                  <a:cubicBezTo>
                    <a:pt x="110700" y="41276"/>
                    <a:pt x="111997" y="45145"/>
                    <a:pt x="113294" y="47725"/>
                  </a:cubicBezTo>
                  <a:cubicBezTo>
                    <a:pt x="114591" y="50305"/>
                    <a:pt x="115888" y="52884"/>
                    <a:pt x="114591" y="55464"/>
                  </a:cubicBezTo>
                  <a:cubicBezTo>
                    <a:pt x="114591" y="56754"/>
                    <a:pt x="114591" y="56754"/>
                    <a:pt x="114591" y="58044"/>
                  </a:cubicBezTo>
                  <a:cubicBezTo>
                    <a:pt x="114591" y="58044"/>
                    <a:pt x="114591" y="59334"/>
                    <a:pt x="114591" y="59334"/>
                  </a:cubicBezTo>
                  <a:cubicBezTo>
                    <a:pt x="114591" y="59334"/>
                    <a:pt x="114591" y="59334"/>
                    <a:pt x="114591" y="60623"/>
                  </a:cubicBezTo>
                  <a:cubicBezTo>
                    <a:pt x="114591" y="60623"/>
                    <a:pt x="113294" y="60623"/>
                    <a:pt x="113294" y="61913"/>
                  </a:cubicBezTo>
                  <a:cubicBezTo>
                    <a:pt x="113294" y="60623"/>
                    <a:pt x="113294" y="60623"/>
                    <a:pt x="111997" y="60623"/>
                  </a:cubicBezTo>
                  <a:cubicBezTo>
                    <a:pt x="111997" y="60623"/>
                    <a:pt x="111997" y="59334"/>
                    <a:pt x="111997" y="59334"/>
                  </a:cubicBezTo>
                  <a:cubicBezTo>
                    <a:pt x="110700" y="59334"/>
                    <a:pt x="110700" y="58044"/>
                    <a:pt x="110700" y="58044"/>
                  </a:cubicBezTo>
                  <a:cubicBezTo>
                    <a:pt x="110700" y="58044"/>
                    <a:pt x="110700" y="58044"/>
                    <a:pt x="109403" y="58044"/>
                  </a:cubicBezTo>
                  <a:cubicBezTo>
                    <a:pt x="108105" y="56754"/>
                    <a:pt x="106808" y="55464"/>
                    <a:pt x="104214" y="54174"/>
                  </a:cubicBezTo>
                  <a:cubicBezTo>
                    <a:pt x="102917" y="54174"/>
                    <a:pt x="100323" y="52884"/>
                    <a:pt x="97728" y="51594"/>
                  </a:cubicBezTo>
                  <a:cubicBezTo>
                    <a:pt x="96431" y="51594"/>
                    <a:pt x="93837" y="50305"/>
                    <a:pt x="89946" y="50305"/>
                  </a:cubicBezTo>
                  <a:cubicBezTo>
                    <a:pt x="89946" y="50305"/>
                    <a:pt x="88649" y="50305"/>
                    <a:pt x="88649" y="50305"/>
                  </a:cubicBezTo>
                  <a:cubicBezTo>
                    <a:pt x="87351" y="49015"/>
                    <a:pt x="87351" y="49015"/>
                    <a:pt x="86054" y="49015"/>
                  </a:cubicBezTo>
                  <a:cubicBezTo>
                    <a:pt x="84757" y="49015"/>
                    <a:pt x="83460" y="49015"/>
                    <a:pt x="80866" y="47725"/>
                  </a:cubicBezTo>
                  <a:cubicBezTo>
                    <a:pt x="78272" y="47725"/>
                    <a:pt x="74380" y="47725"/>
                    <a:pt x="71786" y="46435"/>
                  </a:cubicBezTo>
                  <a:cubicBezTo>
                    <a:pt x="69192" y="46435"/>
                    <a:pt x="67895" y="45145"/>
                    <a:pt x="66598" y="45145"/>
                  </a:cubicBezTo>
                  <a:cubicBezTo>
                    <a:pt x="66598" y="45145"/>
                    <a:pt x="66598" y="45145"/>
                    <a:pt x="65301" y="45145"/>
                  </a:cubicBezTo>
                  <a:cubicBezTo>
                    <a:pt x="65301" y="45145"/>
                    <a:pt x="65301" y="45145"/>
                    <a:pt x="64003" y="45145"/>
                  </a:cubicBezTo>
                  <a:cubicBezTo>
                    <a:pt x="64003" y="45145"/>
                    <a:pt x="64003" y="45145"/>
                    <a:pt x="62706" y="45145"/>
                  </a:cubicBezTo>
                  <a:cubicBezTo>
                    <a:pt x="62706" y="45145"/>
                    <a:pt x="62706" y="45145"/>
                    <a:pt x="61409" y="43855"/>
                  </a:cubicBezTo>
                  <a:cubicBezTo>
                    <a:pt x="61409" y="43855"/>
                    <a:pt x="61409" y="43855"/>
                    <a:pt x="60112" y="43855"/>
                  </a:cubicBezTo>
                  <a:cubicBezTo>
                    <a:pt x="58815" y="43855"/>
                    <a:pt x="57518" y="43855"/>
                    <a:pt x="56221" y="42565"/>
                  </a:cubicBezTo>
                  <a:cubicBezTo>
                    <a:pt x="56221" y="42565"/>
                    <a:pt x="54924" y="42565"/>
                    <a:pt x="53627" y="42565"/>
                  </a:cubicBezTo>
                  <a:cubicBezTo>
                    <a:pt x="52329" y="41276"/>
                    <a:pt x="51032" y="41276"/>
                    <a:pt x="51032" y="41276"/>
                  </a:cubicBezTo>
                  <a:cubicBezTo>
                    <a:pt x="49735" y="41276"/>
                    <a:pt x="48438" y="39986"/>
                    <a:pt x="47141" y="39986"/>
                  </a:cubicBezTo>
                  <a:cubicBezTo>
                    <a:pt x="43250" y="38696"/>
                    <a:pt x="39358" y="36116"/>
                    <a:pt x="36764" y="34826"/>
                  </a:cubicBezTo>
                  <a:cubicBezTo>
                    <a:pt x="32873" y="32247"/>
                    <a:pt x="28982" y="29667"/>
                    <a:pt x="26387" y="27087"/>
                  </a:cubicBezTo>
                  <a:cubicBezTo>
                    <a:pt x="23793" y="24507"/>
                    <a:pt x="21199" y="21928"/>
                    <a:pt x="18605" y="19348"/>
                  </a:cubicBezTo>
                  <a:cubicBezTo>
                    <a:pt x="16010" y="18058"/>
                    <a:pt x="14713" y="15478"/>
                    <a:pt x="13416" y="12899"/>
                  </a:cubicBezTo>
                  <a:cubicBezTo>
                    <a:pt x="12119" y="10319"/>
                    <a:pt x="10822" y="7739"/>
                    <a:pt x="10822" y="6450"/>
                  </a:cubicBezTo>
                  <a:cubicBezTo>
                    <a:pt x="9525" y="3870"/>
                    <a:pt x="9525" y="2580"/>
                    <a:pt x="9525" y="1290"/>
                  </a:cubicBezTo>
                  <a:cubicBezTo>
                    <a:pt x="9525" y="0"/>
                    <a:pt x="9525" y="0"/>
                    <a:pt x="95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îšľîḍê"/>
            <p:cNvSpPr/>
            <p:nvPr/>
          </p:nvSpPr>
          <p:spPr>
            <a:xfrm>
              <a:off x="8441870" y="4278482"/>
              <a:ext cx="342534" cy="437100"/>
            </a:xfrm>
            <a:custGeom>
              <a:avLst/>
              <a:gdLst>
                <a:gd name="connsiteX0" fmla="*/ 43815 w 258763"/>
                <a:gd name="connsiteY0" fmla="*/ 130175 h 330201"/>
                <a:gd name="connsiteX1" fmla="*/ 28575 w 258763"/>
                <a:gd name="connsiteY1" fmla="*/ 147060 h 330201"/>
                <a:gd name="connsiteX2" fmla="*/ 28575 w 258763"/>
                <a:gd name="connsiteY2" fmla="*/ 227590 h 330201"/>
                <a:gd name="connsiteX3" fmla="*/ 43815 w 258763"/>
                <a:gd name="connsiteY3" fmla="*/ 244475 h 330201"/>
                <a:gd name="connsiteX4" fmla="*/ 60325 w 258763"/>
                <a:gd name="connsiteY4" fmla="*/ 227590 h 330201"/>
                <a:gd name="connsiteX5" fmla="*/ 60325 w 258763"/>
                <a:gd name="connsiteY5" fmla="*/ 147060 h 330201"/>
                <a:gd name="connsiteX6" fmla="*/ 43815 w 258763"/>
                <a:gd name="connsiteY6" fmla="*/ 130175 h 330201"/>
                <a:gd name="connsiteX7" fmla="*/ 221457 w 258763"/>
                <a:gd name="connsiteY7" fmla="*/ 98425 h 330201"/>
                <a:gd name="connsiteX8" fmla="*/ 211138 w 258763"/>
                <a:gd name="connsiteY8" fmla="*/ 110021 h 330201"/>
                <a:gd name="connsiteX9" fmla="*/ 211138 w 258763"/>
                <a:gd name="connsiteY9" fmla="*/ 265918 h 330201"/>
                <a:gd name="connsiteX10" fmla="*/ 221457 w 258763"/>
                <a:gd name="connsiteY10" fmla="*/ 276225 h 330201"/>
                <a:gd name="connsiteX11" fmla="*/ 231776 w 258763"/>
                <a:gd name="connsiteY11" fmla="*/ 265918 h 330201"/>
                <a:gd name="connsiteX12" fmla="*/ 231776 w 258763"/>
                <a:gd name="connsiteY12" fmla="*/ 110021 h 330201"/>
                <a:gd name="connsiteX13" fmla="*/ 221457 w 258763"/>
                <a:gd name="connsiteY13" fmla="*/ 98425 h 330201"/>
                <a:gd name="connsiteX14" fmla="*/ 80216 w 258763"/>
                <a:gd name="connsiteY14" fmla="*/ 71438 h 330201"/>
                <a:gd name="connsiteX15" fmla="*/ 236768 w 258763"/>
                <a:gd name="connsiteY15" fmla="*/ 71438 h 330201"/>
                <a:gd name="connsiteX16" fmla="*/ 258763 w 258763"/>
                <a:gd name="connsiteY16" fmla="*/ 93324 h 330201"/>
                <a:gd name="connsiteX17" fmla="*/ 258763 w 258763"/>
                <a:gd name="connsiteY17" fmla="*/ 274844 h 330201"/>
                <a:gd name="connsiteX18" fmla="*/ 204423 w 258763"/>
                <a:gd name="connsiteY18" fmla="*/ 330201 h 330201"/>
                <a:gd name="connsiteX19" fmla="*/ 113856 w 258763"/>
                <a:gd name="connsiteY19" fmla="*/ 330201 h 330201"/>
                <a:gd name="connsiteX20" fmla="*/ 59515 w 258763"/>
                <a:gd name="connsiteY20" fmla="*/ 274844 h 330201"/>
                <a:gd name="connsiteX21" fmla="*/ 59515 w 258763"/>
                <a:gd name="connsiteY21" fmla="*/ 267120 h 330201"/>
                <a:gd name="connsiteX22" fmla="*/ 42696 w 258763"/>
                <a:gd name="connsiteY22" fmla="*/ 270982 h 330201"/>
                <a:gd name="connsiteX23" fmla="*/ 0 w 258763"/>
                <a:gd name="connsiteY23" fmla="*/ 227211 h 330201"/>
                <a:gd name="connsiteX24" fmla="*/ 0 w 258763"/>
                <a:gd name="connsiteY24" fmla="*/ 147394 h 330201"/>
                <a:gd name="connsiteX25" fmla="*/ 42696 w 258763"/>
                <a:gd name="connsiteY25" fmla="*/ 103623 h 330201"/>
                <a:gd name="connsiteX26" fmla="*/ 59515 w 258763"/>
                <a:gd name="connsiteY26" fmla="*/ 107485 h 330201"/>
                <a:gd name="connsiteX27" fmla="*/ 59515 w 258763"/>
                <a:gd name="connsiteY27" fmla="*/ 93324 h 330201"/>
                <a:gd name="connsiteX28" fmla="*/ 80216 w 258763"/>
                <a:gd name="connsiteY28" fmla="*/ 71438 h 330201"/>
                <a:gd name="connsiteX29" fmla="*/ 107950 w 258763"/>
                <a:gd name="connsiteY29" fmla="*/ 0 h 330201"/>
                <a:gd name="connsiteX30" fmla="*/ 109247 w 258763"/>
                <a:gd name="connsiteY30" fmla="*/ 1290 h 330201"/>
                <a:gd name="connsiteX31" fmla="*/ 113139 w 258763"/>
                <a:gd name="connsiteY31" fmla="*/ 2580 h 330201"/>
                <a:gd name="connsiteX32" fmla="*/ 119624 w 258763"/>
                <a:gd name="connsiteY32" fmla="*/ 5160 h 330201"/>
                <a:gd name="connsiteX33" fmla="*/ 126110 w 258763"/>
                <a:gd name="connsiteY33" fmla="*/ 7739 h 330201"/>
                <a:gd name="connsiteX34" fmla="*/ 144269 w 258763"/>
                <a:gd name="connsiteY34" fmla="*/ 12899 h 330201"/>
                <a:gd name="connsiteX35" fmla="*/ 145566 w 258763"/>
                <a:gd name="connsiteY35" fmla="*/ 12899 h 330201"/>
                <a:gd name="connsiteX36" fmla="*/ 146863 w 258763"/>
                <a:gd name="connsiteY36" fmla="*/ 14189 h 330201"/>
                <a:gd name="connsiteX37" fmla="*/ 148161 w 258763"/>
                <a:gd name="connsiteY37" fmla="*/ 14189 h 330201"/>
                <a:gd name="connsiteX38" fmla="*/ 149458 w 258763"/>
                <a:gd name="connsiteY38" fmla="*/ 14189 h 330201"/>
                <a:gd name="connsiteX39" fmla="*/ 152052 w 258763"/>
                <a:gd name="connsiteY39" fmla="*/ 14189 h 330201"/>
                <a:gd name="connsiteX40" fmla="*/ 154646 w 258763"/>
                <a:gd name="connsiteY40" fmla="*/ 15478 h 330201"/>
                <a:gd name="connsiteX41" fmla="*/ 155943 w 258763"/>
                <a:gd name="connsiteY41" fmla="*/ 15478 h 330201"/>
                <a:gd name="connsiteX42" fmla="*/ 157240 w 258763"/>
                <a:gd name="connsiteY42" fmla="*/ 15478 h 330201"/>
                <a:gd name="connsiteX43" fmla="*/ 158537 w 258763"/>
                <a:gd name="connsiteY43" fmla="*/ 16768 h 330201"/>
                <a:gd name="connsiteX44" fmla="*/ 159835 w 258763"/>
                <a:gd name="connsiteY44" fmla="*/ 16768 h 330201"/>
                <a:gd name="connsiteX45" fmla="*/ 162429 w 258763"/>
                <a:gd name="connsiteY45" fmla="*/ 16768 h 330201"/>
                <a:gd name="connsiteX46" fmla="*/ 165023 w 258763"/>
                <a:gd name="connsiteY46" fmla="*/ 18058 h 330201"/>
                <a:gd name="connsiteX47" fmla="*/ 166320 w 258763"/>
                <a:gd name="connsiteY47" fmla="*/ 18058 h 330201"/>
                <a:gd name="connsiteX48" fmla="*/ 167617 w 258763"/>
                <a:gd name="connsiteY48" fmla="*/ 18058 h 330201"/>
                <a:gd name="connsiteX49" fmla="*/ 168914 w 258763"/>
                <a:gd name="connsiteY49" fmla="*/ 18058 h 330201"/>
                <a:gd name="connsiteX50" fmla="*/ 170211 w 258763"/>
                <a:gd name="connsiteY50" fmla="*/ 18058 h 330201"/>
                <a:gd name="connsiteX51" fmla="*/ 176697 w 258763"/>
                <a:gd name="connsiteY51" fmla="*/ 20638 h 330201"/>
                <a:gd name="connsiteX52" fmla="*/ 188371 w 258763"/>
                <a:gd name="connsiteY52" fmla="*/ 24507 h 330201"/>
                <a:gd name="connsiteX53" fmla="*/ 193559 w 258763"/>
                <a:gd name="connsiteY53" fmla="*/ 27087 h 330201"/>
                <a:gd name="connsiteX54" fmla="*/ 194856 w 258763"/>
                <a:gd name="connsiteY54" fmla="*/ 28377 h 330201"/>
                <a:gd name="connsiteX55" fmla="*/ 196154 w 258763"/>
                <a:gd name="connsiteY55" fmla="*/ 29667 h 330201"/>
                <a:gd name="connsiteX56" fmla="*/ 197451 w 258763"/>
                <a:gd name="connsiteY56" fmla="*/ 29667 h 330201"/>
                <a:gd name="connsiteX57" fmla="*/ 198748 w 258763"/>
                <a:gd name="connsiteY57" fmla="*/ 30957 h 330201"/>
                <a:gd name="connsiteX58" fmla="*/ 207828 w 258763"/>
                <a:gd name="connsiteY58" fmla="*/ 38696 h 330201"/>
                <a:gd name="connsiteX59" fmla="*/ 213016 w 258763"/>
                <a:gd name="connsiteY59" fmla="*/ 47725 h 330201"/>
                <a:gd name="connsiteX60" fmla="*/ 214313 w 258763"/>
                <a:gd name="connsiteY60" fmla="*/ 55464 h 330201"/>
                <a:gd name="connsiteX61" fmla="*/ 214313 w 258763"/>
                <a:gd name="connsiteY61" fmla="*/ 58044 h 330201"/>
                <a:gd name="connsiteX62" fmla="*/ 213016 w 258763"/>
                <a:gd name="connsiteY62" fmla="*/ 59334 h 330201"/>
                <a:gd name="connsiteX63" fmla="*/ 213016 w 258763"/>
                <a:gd name="connsiteY63" fmla="*/ 60623 h 330201"/>
                <a:gd name="connsiteX64" fmla="*/ 213016 w 258763"/>
                <a:gd name="connsiteY64" fmla="*/ 61913 h 330201"/>
                <a:gd name="connsiteX65" fmla="*/ 211719 w 258763"/>
                <a:gd name="connsiteY65" fmla="*/ 60623 h 330201"/>
                <a:gd name="connsiteX66" fmla="*/ 210422 w 258763"/>
                <a:gd name="connsiteY66" fmla="*/ 59334 h 330201"/>
                <a:gd name="connsiteX67" fmla="*/ 209125 w 258763"/>
                <a:gd name="connsiteY67" fmla="*/ 58044 h 330201"/>
                <a:gd name="connsiteX68" fmla="*/ 203936 w 258763"/>
                <a:gd name="connsiteY68" fmla="*/ 54174 h 330201"/>
                <a:gd name="connsiteX69" fmla="*/ 197451 w 258763"/>
                <a:gd name="connsiteY69" fmla="*/ 51594 h 330201"/>
                <a:gd name="connsiteX70" fmla="*/ 189668 w 258763"/>
                <a:gd name="connsiteY70" fmla="*/ 50305 h 330201"/>
                <a:gd name="connsiteX71" fmla="*/ 187074 w 258763"/>
                <a:gd name="connsiteY71" fmla="*/ 50305 h 330201"/>
                <a:gd name="connsiteX72" fmla="*/ 184480 w 258763"/>
                <a:gd name="connsiteY72" fmla="*/ 49015 h 330201"/>
                <a:gd name="connsiteX73" fmla="*/ 180588 w 258763"/>
                <a:gd name="connsiteY73" fmla="*/ 47725 h 330201"/>
                <a:gd name="connsiteX74" fmla="*/ 170211 w 258763"/>
                <a:gd name="connsiteY74" fmla="*/ 46435 h 330201"/>
                <a:gd name="connsiteX75" fmla="*/ 165023 w 258763"/>
                <a:gd name="connsiteY75" fmla="*/ 45145 h 330201"/>
                <a:gd name="connsiteX76" fmla="*/ 163726 w 258763"/>
                <a:gd name="connsiteY76" fmla="*/ 45145 h 330201"/>
                <a:gd name="connsiteX77" fmla="*/ 162429 w 258763"/>
                <a:gd name="connsiteY77" fmla="*/ 45145 h 330201"/>
                <a:gd name="connsiteX78" fmla="*/ 159835 w 258763"/>
                <a:gd name="connsiteY78" fmla="*/ 43855 h 330201"/>
                <a:gd name="connsiteX79" fmla="*/ 158537 w 258763"/>
                <a:gd name="connsiteY79" fmla="*/ 43855 h 330201"/>
                <a:gd name="connsiteX80" fmla="*/ 155943 w 258763"/>
                <a:gd name="connsiteY80" fmla="*/ 42565 h 330201"/>
                <a:gd name="connsiteX81" fmla="*/ 152052 w 258763"/>
                <a:gd name="connsiteY81" fmla="*/ 42565 h 330201"/>
                <a:gd name="connsiteX82" fmla="*/ 149458 w 258763"/>
                <a:gd name="connsiteY82" fmla="*/ 41276 h 330201"/>
                <a:gd name="connsiteX83" fmla="*/ 146863 w 258763"/>
                <a:gd name="connsiteY83" fmla="*/ 39986 h 330201"/>
                <a:gd name="connsiteX84" fmla="*/ 135189 w 258763"/>
                <a:gd name="connsiteY84" fmla="*/ 34826 h 330201"/>
                <a:gd name="connsiteX85" fmla="*/ 124813 w 258763"/>
                <a:gd name="connsiteY85" fmla="*/ 27087 h 330201"/>
                <a:gd name="connsiteX86" fmla="*/ 117030 w 258763"/>
                <a:gd name="connsiteY86" fmla="*/ 19348 h 330201"/>
                <a:gd name="connsiteX87" fmla="*/ 111841 w 258763"/>
                <a:gd name="connsiteY87" fmla="*/ 12899 h 330201"/>
                <a:gd name="connsiteX88" fmla="*/ 109247 w 258763"/>
                <a:gd name="connsiteY88" fmla="*/ 6450 h 330201"/>
                <a:gd name="connsiteX89" fmla="*/ 107950 w 258763"/>
                <a:gd name="connsiteY89" fmla="*/ 1290 h 330201"/>
                <a:gd name="connsiteX90" fmla="*/ 107950 w 258763"/>
                <a:gd name="connsiteY90" fmla="*/ 0 h 330201"/>
                <a:gd name="connsiteX91" fmla="*/ 9525 w 258763"/>
                <a:gd name="connsiteY91" fmla="*/ 0 h 330201"/>
                <a:gd name="connsiteX92" fmla="*/ 10822 w 258763"/>
                <a:gd name="connsiteY92" fmla="*/ 1290 h 330201"/>
                <a:gd name="connsiteX93" fmla="*/ 14713 w 258763"/>
                <a:gd name="connsiteY93" fmla="*/ 2580 h 330201"/>
                <a:gd name="connsiteX94" fmla="*/ 19902 w 258763"/>
                <a:gd name="connsiteY94" fmla="*/ 5160 h 330201"/>
                <a:gd name="connsiteX95" fmla="*/ 27684 w 258763"/>
                <a:gd name="connsiteY95" fmla="*/ 7739 h 330201"/>
                <a:gd name="connsiteX96" fmla="*/ 45844 w 258763"/>
                <a:gd name="connsiteY96" fmla="*/ 12899 h 330201"/>
                <a:gd name="connsiteX97" fmla="*/ 47141 w 258763"/>
                <a:gd name="connsiteY97" fmla="*/ 12899 h 330201"/>
                <a:gd name="connsiteX98" fmla="*/ 48438 w 258763"/>
                <a:gd name="connsiteY98" fmla="*/ 12899 h 330201"/>
                <a:gd name="connsiteX99" fmla="*/ 48438 w 258763"/>
                <a:gd name="connsiteY99" fmla="*/ 14189 h 330201"/>
                <a:gd name="connsiteX100" fmla="*/ 49735 w 258763"/>
                <a:gd name="connsiteY100" fmla="*/ 14189 h 330201"/>
                <a:gd name="connsiteX101" fmla="*/ 52329 w 258763"/>
                <a:gd name="connsiteY101" fmla="*/ 14189 h 330201"/>
                <a:gd name="connsiteX102" fmla="*/ 54924 w 258763"/>
                <a:gd name="connsiteY102" fmla="*/ 15478 h 330201"/>
                <a:gd name="connsiteX103" fmla="*/ 56221 w 258763"/>
                <a:gd name="connsiteY103" fmla="*/ 15478 h 330201"/>
                <a:gd name="connsiteX104" fmla="*/ 57518 w 258763"/>
                <a:gd name="connsiteY104" fmla="*/ 15478 h 330201"/>
                <a:gd name="connsiteX105" fmla="*/ 58815 w 258763"/>
                <a:gd name="connsiteY105" fmla="*/ 15478 h 330201"/>
                <a:gd name="connsiteX106" fmla="*/ 60112 w 258763"/>
                <a:gd name="connsiteY106" fmla="*/ 16768 h 330201"/>
                <a:gd name="connsiteX107" fmla="*/ 62706 w 258763"/>
                <a:gd name="connsiteY107" fmla="*/ 16768 h 330201"/>
                <a:gd name="connsiteX108" fmla="*/ 65301 w 258763"/>
                <a:gd name="connsiteY108" fmla="*/ 18058 h 330201"/>
                <a:gd name="connsiteX109" fmla="*/ 66598 w 258763"/>
                <a:gd name="connsiteY109" fmla="*/ 18058 h 330201"/>
                <a:gd name="connsiteX110" fmla="*/ 69192 w 258763"/>
                <a:gd name="connsiteY110" fmla="*/ 18058 h 330201"/>
                <a:gd name="connsiteX111" fmla="*/ 70489 w 258763"/>
                <a:gd name="connsiteY111" fmla="*/ 18058 h 330201"/>
                <a:gd name="connsiteX112" fmla="*/ 71786 w 258763"/>
                <a:gd name="connsiteY112" fmla="*/ 18058 h 330201"/>
                <a:gd name="connsiteX113" fmla="*/ 76975 w 258763"/>
                <a:gd name="connsiteY113" fmla="*/ 20638 h 330201"/>
                <a:gd name="connsiteX114" fmla="*/ 89946 w 258763"/>
                <a:gd name="connsiteY114" fmla="*/ 24507 h 330201"/>
                <a:gd name="connsiteX115" fmla="*/ 95134 w 258763"/>
                <a:gd name="connsiteY115" fmla="*/ 27087 h 330201"/>
                <a:gd name="connsiteX116" fmla="*/ 96431 w 258763"/>
                <a:gd name="connsiteY116" fmla="*/ 28377 h 330201"/>
                <a:gd name="connsiteX117" fmla="*/ 97728 w 258763"/>
                <a:gd name="connsiteY117" fmla="*/ 28377 h 330201"/>
                <a:gd name="connsiteX118" fmla="*/ 99025 w 258763"/>
                <a:gd name="connsiteY118" fmla="*/ 29667 h 330201"/>
                <a:gd name="connsiteX119" fmla="*/ 100323 w 258763"/>
                <a:gd name="connsiteY119" fmla="*/ 30957 h 330201"/>
                <a:gd name="connsiteX120" fmla="*/ 108105 w 258763"/>
                <a:gd name="connsiteY120" fmla="*/ 38696 h 330201"/>
                <a:gd name="connsiteX121" fmla="*/ 113294 w 258763"/>
                <a:gd name="connsiteY121" fmla="*/ 47725 h 330201"/>
                <a:gd name="connsiteX122" fmla="*/ 114591 w 258763"/>
                <a:gd name="connsiteY122" fmla="*/ 55464 h 330201"/>
                <a:gd name="connsiteX123" fmla="*/ 114591 w 258763"/>
                <a:gd name="connsiteY123" fmla="*/ 58044 h 330201"/>
                <a:gd name="connsiteX124" fmla="*/ 114591 w 258763"/>
                <a:gd name="connsiteY124" fmla="*/ 59334 h 330201"/>
                <a:gd name="connsiteX125" fmla="*/ 114591 w 258763"/>
                <a:gd name="connsiteY125" fmla="*/ 60623 h 330201"/>
                <a:gd name="connsiteX126" fmla="*/ 113294 w 258763"/>
                <a:gd name="connsiteY126" fmla="*/ 61913 h 330201"/>
                <a:gd name="connsiteX127" fmla="*/ 111997 w 258763"/>
                <a:gd name="connsiteY127" fmla="*/ 60623 h 330201"/>
                <a:gd name="connsiteX128" fmla="*/ 111997 w 258763"/>
                <a:gd name="connsiteY128" fmla="*/ 59334 h 330201"/>
                <a:gd name="connsiteX129" fmla="*/ 110700 w 258763"/>
                <a:gd name="connsiteY129" fmla="*/ 58044 h 330201"/>
                <a:gd name="connsiteX130" fmla="*/ 109403 w 258763"/>
                <a:gd name="connsiteY130" fmla="*/ 58044 h 330201"/>
                <a:gd name="connsiteX131" fmla="*/ 104214 w 258763"/>
                <a:gd name="connsiteY131" fmla="*/ 54174 h 330201"/>
                <a:gd name="connsiteX132" fmla="*/ 97728 w 258763"/>
                <a:gd name="connsiteY132" fmla="*/ 51594 h 330201"/>
                <a:gd name="connsiteX133" fmla="*/ 89946 w 258763"/>
                <a:gd name="connsiteY133" fmla="*/ 50305 h 330201"/>
                <a:gd name="connsiteX134" fmla="*/ 88649 w 258763"/>
                <a:gd name="connsiteY134" fmla="*/ 50305 h 330201"/>
                <a:gd name="connsiteX135" fmla="*/ 86054 w 258763"/>
                <a:gd name="connsiteY135" fmla="*/ 49015 h 330201"/>
                <a:gd name="connsiteX136" fmla="*/ 80866 w 258763"/>
                <a:gd name="connsiteY136" fmla="*/ 47725 h 330201"/>
                <a:gd name="connsiteX137" fmla="*/ 71786 w 258763"/>
                <a:gd name="connsiteY137" fmla="*/ 46435 h 330201"/>
                <a:gd name="connsiteX138" fmla="*/ 66598 w 258763"/>
                <a:gd name="connsiteY138" fmla="*/ 45145 h 330201"/>
                <a:gd name="connsiteX139" fmla="*/ 65301 w 258763"/>
                <a:gd name="connsiteY139" fmla="*/ 45145 h 330201"/>
                <a:gd name="connsiteX140" fmla="*/ 64003 w 258763"/>
                <a:gd name="connsiteY140" fmla="*/ 45145 h 330201"/>
                <a:gd name="connsiteX141" fmla="*/ 62706 w 258763"/>
                <a:gd name="connsiteY141" fmla="*/ 45145 h 330201"/>
                <a:gd name="connsiteX142" fmla="*/ 61409 w 258763"/>
                <a:gd name="connsiteY142" fmla="*/ 43855 h 330201"/>
                <a:gd name="connsiteX143" fmla="*/ 60112 w 258763"/>
                <a:gd name="connsiteY143" fmla="*/ 43855 h 330201"/>
                <a:gd name="connsiteX144" fmla="*/ 56221 w 258763"/>
                <a:gd name="connsiteY144" fmla="*/ 42565 h 330201"/>
                <a:gd name="connsiteX145" fmla="*/ 53627 w 258763"/>
                <a:gd name="connsiteY145" fmla="*/ 42565 h 330201"/>
                <a:gd name="connsiteX146" fmla="*/ 51032 w 258763"/>
                <a:gd name="connsiteY146" fmla="*/ 41276 h 330201"/>
                <a:gd name="connsiteX147" fmla="*/ 47141 w 258763"/>
                <a:gd name="connsiteY147" fmla="*/ 39986 h 330201"/>
                <a:gd name="connsiteX148" fmla="*/ 36764 w 258763"/>
                <a:gd name="connsiteY148" fmla="*/ 34826 h 330201"/>
                <a:gd name="connsiteX149" fmla="*/ 26387 w 258763"/>
                <a:gd name="connsiteY149" fmla="*/ 27087 h 330201"/>
                <a:gd name="connsiteX150" fmla="*/ 18605 w 258763"/>
                <a:gd name="connsiteY150" fmla="*/ 19348 h 330201"/>
                <a:gd name="connsiteX151" fmla="*/ 13416 w 258763"/>
                <a:gd name="connsiteY151" fmla="*/ 12899 h 330201"/>
                <a:gd name="connsiteX152" fmla="*/ 10822 w 258763"/>
                <a:gd name="connsiteY152" fmla="*/ 6450 h 330201"/>
                <a:gd name="connsiteX153" fmla="*/ 9525 w 258763"/>
                <a:gd name="connsiteY153" fmla="*/ 1290 h 330201"/>
                <a:gd name="connsiteX154" fmla="*/ 9525 w 258763"/>
                <a:gd name="connsiteY154" fmla="*/ 0 h 330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258763" h="330201">
                  <a:moveTo>
                    <a:pt x="43815" y="130175"/>
                  </a:moveTo>
                  <a:cubicBezTo>
                    <a:pt x="34925" y="130175"/>
                    <a:pt x="28575" y="137968"/>
                    <a:pt x="28575" y="147060"/>
                  </a:cubicBezTo>
                  <a:cubicBezTo>
                    <a:pt x="28575" y="147060"/>
                    <a:pt x="28575" y="147060"/>
                    <a:pt x="28575" y="227590"/>
                  </a:cubicBezTo>
                  <a:cubicBezTo>
                    <a:pt x="28575" y="236682"/>
                    <a:pt x="34925" y="244475"/>
                    <a:pt x="43815" y="244475"/>
                  </a:cubicBezTo>
                  <a:cubicBezTo>
                    <a:pt x="52705" y="244475"/>
                    <a:pt x="60325" y="236682"/>
                    <a:pt x="60325" y="227590"/>
                  </a:cubicBezTo>
                  <a:cubicBezTo>
                    <a:pt x="60325" y="227590"/>
                    <a:pt x="60325" y="227590"/>
                    <a:pt x="60325" y="147060"/>
                  </a:cubicBezTo>
                  <a:cubicBezTo>
                    <a:pt x="60325" y="137968"/>
                    <a:pt x="52705" y="130175"/>
                    <a:pt x="43815" y="130175"/>
                  </a:cubicBezTo>
                  <a:close/>
                  <a:moveTo>
                    <a:pt x="221457" y="98425"/>
                  </a:moveTo>
                  <a:cubicBezTo>
                    <a:pt x="215008" y="98425"/>
                    <a:pt x="211138" y="103579"/>
                    <a:pt x="211138" y="110021"/>
                  </a:cubicBezTo>
                  <a:lnTo>
                    <a:pt x="211138" y="265918"/>
                  </a:lnTo>
                  <a:cubicBezTo>
                    <a:pt x="211138" y="271072"/>
                    <a:pt x="215008" y="276225"/>
                    <a:pt x="221457" y="276225"/>
                  </a:cubicBezTo>
                  <a:cubicBezTo>
                    <a:pt x="227907" y="276225"/>
                    <a:pt x="231776" y="271072"/>
                    <a:pt x="231776" y="265918"/>
                  </a:cubicBezTo>
                  <a:cubicBezTo>
                    <a:pt x="231776" y="265918"/>
                    <a:pt x="231776" y="265918"/>
                    <a:pt x="231776" y="110021"/>
                  </a:cubicBezTo>
                  <a:cubicBezTo>
                    <a:pt x="231776" y="103579"/>
                    <a:pt x="227907" y="98425"/>
                    <a:pt x="221457" y="98425"/>
                  </a:cubicBezTo>
                  <a:close/>
                  <a:moveTo>
                    <a:pt x="80216" y="71438"/>
                  </a:moveTo>
                  <a:cubicBezTo>
                    <a:pt x="80216" y="71438"/>
                    <a:pt x="80216" y="71438"/>
                    <a:pt x="236768" y="71438"/>
                  </a:cubicBezTo>
                  <a:cubicBezTo>
                    <a:pt x="258763" y="71438"/>
                    <a:pt x="258763" y="71438"/>
                    <a:pt x="258763" y="93324"/>
                  </a:cubicBezTo>
                  <a:cubicBezTo>
                    <a:pt x="258763" y="93324"/>
                    <a:pt x="258763" y="93324"/>
                    <a:pt x="258763" y="274844"/>
                  </a:cubicBezTo>
                  <a:cubicBezTo>
                    <a:pt x="258763" y="330201"/>
                    <a:pt x="258763" y="330201"/>
                    <a:pt x="204423" y="330201"/>
                  </a:cubicBezTo>
                  <a:cubicBezTo>
                    <a:pt x="204423" y="330201"/>
                    <a:pt x="204423" y="330201"/>
                    <a:pt x="113856" y="330201"/>
                  </a:cubicBezTo>
                  <a:cubicBezTo>
                    <a:pt x="59515" y="330201"/>
                    <a:pt x="59515" y="330201"/>
                    <a:pt x="59515" y="274844"/>
                  </a:cubicBezTo>
                  <a:cubicBezTo>
                    <a:pt x="59515" y="274844"/>
                    <a:pt x="59515" y="274844"/>
                    <a:pt x="59515" y="267120"/>
                  </a:cubicBezTo>
                  <a:cubicBezTo>
                    <a:pt x="54340" y="269694"/>
                    <a:pt x="49165" y="270982"/>
                    <a:pt x="42696" y="270982"/>
                  </a:cubicBezTo>
                  <a:cubicBezTo>
                    <a:pt x="19407" y="270982"/>
                    <a:pt x="0" y="251671"/>
                    <a:pt x="0" y="227211"/>
                  </a:cubicBezTo>
                  <a:cubicBezTo>
                    <a:pt x="0" y="227211"/>
                    <a:pt x="0" y="227211"/>
                    <a:pt x="0" y="147394"/>
                  </a:cubicBezTo>
                  <a:cubicBezTo>
                    <a:pt x="0" y="122933"/>
                    <a:pt x="19407" y="103623"/>
                    <a:pt x="42696" y="103623"/>
                  </a:cubicBezTo>
                  <a:cubicBezTo>
                    <a:pt x="49165" y="103623"/>
                    <a:pt x="54340" y="104910"/>
                    <a:pt x="59515" y="107485"/>
                  </a:cubicBezTo>
                  <a:cubicBezTo>
                    <a:pt x="59515" y="107485"/>
                    <a:pt x="59515" y="107485"/>
                    <a:pt x="59515" y="93324"/>
                  </a:cubicBezTo>
                  <a:cubicBezTo>
                    <a:pt x="59515" y="71438"/>
                    <a:pt x="59515" y="71438"/>
                    <a:pt x="80216" y="71438"/>
                  </a:cubicBezTo>
                  <a:close/>
                  <a:moveTo>
                    <a:pt x="107950" y="0"/>
                  </a:moveTo>
                  <a:cubicBezTo>
                    <a:pt x="107950" y="0"/>
                    <a:pt x="107950" y="0"/>
                    <a:pt x="109247" y="1290"/>
                  </a:cubicBezTo>
                  <a:cubicBezTo>
                    <a:pt x="110544" y="1290"/>
                    <a:pt x="111841" y="2580"/>
                    <a:pt x="113139" y="2580"/>
                  </a:cubicBezTo>
                  <a:cubicBezTo>
                    <a:pt x="114436" y="3870"/>
                    <a:pt x="117030" y="3870"/>
                    <a:pt x="119624" y="5160"/>
                  </a:cubicBezTo>
                  <a:cubicBezTo>
                    <a:pt x="120921" y="6450"/>
                    <a:pt x="123515" y="6450"/>
                    <a:pt x="126110" y="7739"/>
                  </a:cubicBezTo>
                  <a:cubicBezTo>
                    <a:pt x="131298" y="10319"/>
                    <a:pt x="137784" y="11609"/>
                    <a:pt x="144269" y="12899"/>
                  </a:cubicBezTo>
                  <a:cubicBezTo>
                    <a:pt x="144269" y="12899"/>
                    <a:pt x="144269" y="12899"/>
                    <a:pt x="145566" y="12899"/>
                  </a:cubicBezTo>
                  <a:cubicBezTo>
                    <a:pt x="145566" y="12899"/>
                    <a:pt x="146863" y="12899"/>
                    <a:pt x="146863" y="14189"/>
                  </a:cubicBezTo>
                  <a:cubicBezTo>
                    <a:pt x="146863" y="14189"/>
                    <a:pt x="146863" y="14189"/>
                    <a:pt x="148161" y="14189"/>
                  </a:cubicBezTo>
                  <a:cubicBezTo>
                    <a:pt x="148161" y="14189"/>
                    <a:pt x="149458" y="14189"/>
                    <a:pt x="149458" y="14189"/>
                  </a:cubicBezTo>
                  <a:cubicBezTo>
                    <a:pt x="149458" y="14189"/>
                    <a:pt x="150755" y="14189"/>
                    <a:pt x="152052" y="14189"/>
                  </a:cubicBezTo>
                  <a:cubicBezTo>
                    <a:pt x="152052" y="15478"/>
                    <a:pt x="153349" y="15478"/>
                    <a:pt x="154646" y="15478"/>
                  </a:cubicBezTo>
                  <a:cubicBezTo>
                    <a:pt x="154646" y="15478"/>
                    <a:pt x="154646" y="15478"/>
                    <a:pt x="155943" y="15478"/>
                  </a:cubicBezTo>
                  <a:cubicBezTo>
                    <a:pt x="155943" y="15478"/>
                    <a:pt x="155943" y="15478"/>
                    <a:pt x="157240" y="15478"/>
                  </a:cubicBezTo>
                  <a:cubicBezTo>
                    <a:pt x="157240" y="15478"/>
                    <a:pt x="157240" y="15478"/>
                    <a:pt x="158537" y="16768"/>
                  </a:cubicBezTo>
                  <a:cubicBezTo>
                    <a:pt x="158537" y="16768"/>
                    <a:pt x="158537" y="16768"/>
                    <a:pt x="159835" y="16768"/>
                  </a:cubicBezTo>
                  <a:cubicBezTo>
                    <a:pt x="161132" y="16768"/>
                    <a:pt x="161132" y="16768"/>
                    <a:pt x="162429" y="16768"/>
                  </a:cubicBezTo>
                  <a:cubicBezTo>
                    <a:pt x="163726" y="16768"/>
                    <a:pt x="163726" y="16768"/>
                    <a:pt x="165023" y="18058"/>
                  </a:cubicBezTo>
                  <a:cubicBezTo>
                    <a:pt x="165023" y="18058"/>
                    <a:pt x="165023" y="18058"/>
                    <a:pt x="166320" y="18058"/>
                  </a:cubicBezTo>
                  <a:cubicBezTo>
                    <a:pt x="166320" y="18058"/>
                    <a:pt x="166320" y="18058"/>
                    <a:pt x="167617" y="18058"/>
                  </a:cubicBezTo>
                  <a:cubicBezTo>
                    <a:pt x="167617" y="18058"/>
                    <a:pt x="167617" y="18058"/>
                    <a:pt x="168914" y="18058"/>
                  </a:cubicBezTo>
                  <a:cubicBezTo>
                    <a:pt x="168914" y="18058"/>
                    <a:pt x="168914" y="18058"/>
                    <a:pt x="170211" y="18058"/>
                  </a:cubicBezTo>
                  <a:cubicBezTo>
                    <a:pt x="172806" y="19348"/>
                    <a:pt x="174103" y="19348"/>
                    <a:pt x="176697" y="20638"/>
                  </a:cubicBezTo>
                  <a:cubicBezTo>
                    <a:pt x="180588" y="21928"/>
                    <a:pt x="184480" y="23218"/>
                    <a:pt x="188371" y="24507"/>
                  </a:cubicBezTo>
                  <a:cubicBezTo>
                    <a:pt x="190965" y="25797"/>
                    <a:pt x="192262" y="25797"/>
                    <a:pt x="193559" y="27087"/>
                  </a:cubicBezTo>
                  <a:cubicBezTo>
                    <a:pt x="194856" y="28377"/>
                    <a:pt x="194856" y="28377"/>
                    <a:pt x="194856" y="28377"/>
                  </a:cubicBezTo>
                  <a:cubicBezTo>
                    <a:pt x="196154" y="28377"/>
                    <a:pt x="196154" y="28377"/>
                    <a:pt x="196154" y="29667"/>
                  </a:cubicBezTo>
                  <a:cubicBezTo>
                    <a:pt x="197451" y="29667"/>
                    <a:pt x="197451" y="29667"/>
                    <a:pt x="197451" y="29667"/>
                  </a:cubicBezTo>
                  <a:cubicBezTo>
                    <a:pt x="198748" y="29667"/>
                    <a:pt x="198748" y="30957"/>
                    <a:pt x="198748" y="30957"/>
                  </a:cubicBezTo>
                  <a:cubicBezTo>
                    <a:pt x="202639" y="33536"/>
                    <a:pt x="205233" y="36116"/>
                    <a:pt x="207828" y="38696"/>
                  </a:cubicBezTo>
                  <a:cubicBezTo>
                    <a:pt x="210422" y="41276"/>
                    <a:pt x="211719" y="45145"/>
                    <a:pt x="213016" y="47725"/>
                  </a:cubicBezTo>
                  <a:cubicBezTo>
                    <a:pt x="214313" y="50305"/>
                    <a:pt x="214313" y="52884"/>
                    <a:pt x="214313" y="55464"/>
                  </a:cubicBezTo>
                  <a:cubicBezTo>
                    <a:pt x="214313" y="56754"/>
                    <a:pt x="214313" y="56754"/>
                    <a:pt x="214313" y="58044"/>
                  </a:cubicBezTo>
                  <a:cubicBezTo>
                    <a:pt x="214313" y="58044"/>
                    <a:pt x="214313" y="59334"/>
                    <a:pt x="213016" y="59334"/>
                  </a:cubicBezTo>
                  <a:cubicBezTo>
                    <a:pt x="213016" y="59334"/>
                    <a:pt x="213016" y="59334"/>
                    <a:pt x="213016" y="60623"/>
                  </a:cubicBezTo>
                  <a:cubicBezTo>
                    <a:pt x="213016" y="61913"/>
                    <a:pt x="213016" y="61913"/>
                    <a:pt x="213016" y="61913"/>
                  </a:cubicBezTo>
                  <a:cubicBezTo>
                    <a:pt x="213016" y="61913"/>
                    <a:pt x="213016" y="61913"/>
                    <a:pt x="211719" y="60623"/>
                  </a:cubicBezTo>
                  <a:cubicBezTo>
                    <a:pt x="211719" y="60623"/>
                    <a:pt x="211719" y="59334"/>
                    <a:pt x="210422" y="59334"/>
                  </a:cubicBezTo>
                  <a:cubicBezTo>
                    <a:pt x="210422" y="59334"/>
                    <a:pt x="210422" y="58044"/>
                    <a:pt x="209125" y="58044"/>
                  </a:cubicBezTo>
                  <a:cubicBezTo>
                    <a:pt x="207828" y="56754"/>
                    <a:pt x="205233" y="55464"/>
                    <a:pt x="203936" y="54174"/>
                  </a:cubicBezTo>
                  <a:cubicBezTo>
                    <a:pt x="201342" y="54174"/>
                    <a:pt x="200045" y="52884"/>
                    <a:pt x="197451" y="51594"/>
                  </a:cubicBezTo>
                  <a:cubicBezTo>
                    <a:pt x="194856" y="51594"/>
                    <a:pt x="192262" y="50305"/>
                    <a:pt x="189668" y="50305"/>
                  </a:cubicBezTo>
                  <a:cubicBezTo>
                    <a:pt x="188371" y="50305"/>
                    <a:pt x="188371" y="50305"/>
                    <a:pt x="187074" y="50305"/>
                  </a:cubicBezTo>
                  <a:cubicBezTo>
                    <a:pt x="187074" y="49015"/>
                    <a:pt x="185777" y="49015"/>
                    <a:pt x="184480" y="49015"/>
                  </a:cubicBezTo>
                  <a:cubicBezTo>
                    <a:pt x="183182" y="49015"/>
                    <a:pt x="181885" y="49015"/>
                    <a:pt x="180588" y="47725"/>
                  </a:cubicBezTo>
                  <a:cubicBezTo>
                    <a:pt x="176697" y="47725"/>
                    <a:pt x="174103" y="47725"/>
                    <a:pt x="170211" y="46435"/>
                  </a:cubicBezTo>
                  <a:cubicBezTo>
                    <a:pt x="168914" y="46435"/>
                    <a:pt x="166320" y="45145"/>
                    <a:pt x="165023" y="45145"/>
                  </a:cubicBezTo>
                  <a:cubicBezTo>
                    <a:pt x="165023" y="45145"/>
                    <a:pt x="165023" y="45145"/>
                    <a:pt x="163726" y="45145"/>
                  </a:cubicBezTo>
                  <a:cubicBezTo>
                    <a:pt x="163726" y="45145"/>
                    <a:pt x="163726" y="45145"/>
                    <a:pt x="162429" y="45145"/>
                  </a:cubicBezTo>
                  <a:cubicBezTo>
                    <a:pt x="162429" y="45145"/>
                    <a:pt x="162429" y="45145"/>
                    <a:pt x="159835" y="43855"/>
                  </a:cubicBezTo>
                  <a:cubicBezTo>
                    <a:pt x="159835" y="43855"/>
                    <a:pt x="159835" y="43855"/>
                    <a:pt x="158537" y="43855"/>
                  </a:cubicBezTo>
                  <a:cubicBezTo>
                    <a:pt x="157240" y="43855"/>
                    <a:pt x="157240" y="43855"/>
                    <a:pt x="155943" y="42565"/>
                  </a:cubicBezTo>
                  <a:cubicBezTo>
                    <a:pt x="154646" y="42565"/>
                    <a:pt x="153349" y="42565"/>
                    <a:pt x="152052" y="42565"/>
                  </a:cubicBezTo>
                  <a:cubicBezTo>
                    <a:pt x="152052" y="41276"/>
                    <a:pt x="150755" y="41276"/>
                    <a:pt x="149458" y="41276"/>
                  </a:cubicBezTo>
                  <a:cubicBezTo>
                    <a:pt x="148161" y="41276"/>
                    <a:pt x="146863" y="39986"/>
                    <a:pt x="146863" y="39986"/>
                  </a:cubicBezTo>
                  <a:cubicBezTo>
                    <a:pt x="142972" y="38696"/>
                    <a:pt x="139081" y="36116"/>
                    <a:pt x="135189" y="34826"/>
                  </a:cubicBezTo>
                  <a:cubicBezTo>
                    <a:pt x="131298" y="32247"/>
                    <a:pt x="128704" y="29667"/>
                    <a:pt x="124813" y="27087"/>
                  </a:cubicBezTo>
                  <a:cubicBezTo>
                    <a:pt x="122218" y="24507"/>
                    <a:pt x="119624" y="21928"/>
                    <a:pt x="117030" y="19348"/>
                  </a:cubicBezTo>
                  <a:cubicBezTo>
                    <a:pt x="115733" y="16768"/>
                    <a:pt x="113139" y="15478"/>
                    <a:pt x="111841" y="12899"/>
                  </a:cubicBezTo>
                  <a:cubicBezTo>
                    <a:pt x="110544" y="10319"/>
                    <a:pt x="110544" y="7739"/>
                    <a:pt x="109247" y="6450"/>
                  </a:cubicBezTo>
                  <a:cubicBezTo>
                    <a:pt x="109247" y="3870"/>
                    <a:pt x="107950" y="2580"/>
                    <a:pt x="107950" y="1290"/>
                  </a:cubicBezTo>
                  <a:cubicBezTo>
                    <a:pt x="107950" y="1290"/>
                    <a:pt x="107950" y="0"/>
                    <a:pt x="107950" y="0"/>
                  </a:cubicBezTo>
                  <a:close/>
                  <a:moveTo>
                    <a:pt x="9525" y="0"/>
                  </a:moveTo>
                  <a:cubicBezTo>
                    <a:pt x="9525" y="0"/>
                    <a:pt x="9525" y="0"/>
                    <a:pt x="10822" y="1290"/>
                  </a:cubicBezTo>
                  <a:cubicBezTo>
                    <a:pt x="12119" y="1290"/>
                    <a:pt x="12119" y="2580"/>
                    <a:pt x="14713" y="2580"/>
                  </a:cubicBezTo>
                  <a:cubicBezTo>
                    <a:pt x="16010" y="3870"/>
                    <a:pt x="17308" y="3870"/>
                    <a:pt x="19902" y="5160"/>
                  </a:cubicBezTo>
                  <a:cubicBezTo>
                    <a:pt x="22496" y="6450"/>
                    <a:pt x="25090" y="6450"/>
                    <a:pt x="27684" y="7739"/>
                  </a:cubicBezTo>
                  <a:cubicBezTo>
                    <a:pt x="32873" y="9029"/>
                    <a:pt x="39358" y="11609"/>
                    <a:pt x="45844" y="12899"/>
                  </a:cubicBezTo>
                  <a:cubicBezTo>
                    <a:pt x="45844" y="12899"/>
                    <a:pt x="45844" y="12899"/>
                    <a:pt x="47141" y="12899"/>
                  </a:cubicBezTo>
                  <a:cubicBezTo>
                    <a:pt x="47141" y="12899"/>
                    <a:pt x="47141" y="12899"/>
                    <a:pt x="48438" y="12899"/>
                  </a:cubicBezTo>
                  <a:cubicBezTo>
                    <a:pt x="48438" y="12899"/>
                    <a:pt x="48438" y="12899"/>
                    <a:pt x="48438" y="14189"/>
                  </a:cubicBezTo>
                  <a:cubicBezTo>
                    <a:pt x="49735" y="14189"/>
                    <a:pt x="49735" y="14189"/>
                    <a:pt x="49735" y="14189"/>
                  </a:cubicBezTo>
                  <a:cubicBezTo>
                    <a:pt x="51032" y="14189"/>
                    <a:pt x="52329" y="14189"/>
                    <a:pt x="52329" y="14189"/>
                  </a:cubicBezTo>
                  <a:cubicBezTo>
                    <a:pt x="53627" y="15478"/>
                    <a:pt x="54924" y="15478"/>
                    <a:pt x="54924" y="15478"/>
                  </a:cubicBezTo>
                  <a:cubicBezTo>
                    <a:pt x="56221" y="15478"/>
                    <a:pt x="56221" y="15478"/>
                    <a:pt x="56221" y="15478"/>
                  </a:cubicBezTo>
                  <a:cubicBezTo>
                    <a:pt x="57518" y="15478"/>
                    <a:pt x="57518" y="15478"/>
                    <a:pt x="57518" y="15478"/>
                  </a:cubicBezTo>
                  <a:cubicBezTo>
                    <a:pt x="58815" y="15478"/>
                    <a:pt x="58815" y="15478"/>
                    <a:pt x="58815" y="15478"/>
                  </a:cubicBezTo>
                  <a:cubicBezTo>
                    <a:pt x="60112" y="16768"/>
                    <a:pt x="60112" y="16768"/>
                    <a:pt x="60112" y="16768"/>
                  </a:cubicBezTo>
                  <a:cubicBezTo>
                    <a:pt x="61409" y="16768"/>
                    <a:pt x="62706" y="16768"/>
                    <a:pt x="62706" y="16768"/>
                  </a:cubicBezTo>
                  <a:cubicBezTo>
                    <a:pt x="64003" y="16768"/>
                    <a:pt x="65301" y="16768"/>
                    <a:pt x="65301" y="18058"/>
                  </a:cubicBezTo>
                  <a:cubicBezTo>
                    <a:pt x="65301" y="18058"/>
                    <a:pt x="65301" y="18058"/>
                    <a:pt x="66598" y="18058"/>
                  </a:cubicBezTo>
                  <a:cubicBezTo>
                    <a:pt x="66598" y="18058"/>
                    <a:pt x="66598" y="18058"/>
                    <a:pt x="69192" y="18058"/>
                  </a:cubicBezTo>
                  <a:cubicBezTo>
                    <a:pt x="69192" y="18058"/>
                    <a:pt x="69192" y="18058"/>
                    <a:pt x="70489" y="18058"/>
                  </a:cubicBezTo>
                  <a:cubicBezTo>
                    <a:pt x="70489" y="18058"/>
                    <a:pt x="70489" y="18058"/>
                    <a:pt x="71786" y="18058"/>
                  </a:cubicBezTo>
                  <a:cubicBezTo>
                    <a:pt x="73083" y="19348"/>
                    <a:pt x="75677" y="19348"/>
                    <a:pt x="76975" y="20638"/>
                  </a:cubicBezTo>
                  <a:cubicBezTo>
                    <a:pt x="82163" y="20638"/>
                    <a:pt x="86054" y="23218"/>
                    <a:pt x="89946" y="24507"/>
                  </a:cubicBezTo>
                  <a:cubicBezTo>
                    <a:pt x="91243" y="25797"/>
                    <a:pt x="93837" y="25797"/>
                    <a:pt x="95134" y="27087"/>
                  </a:cubicBezTo>
                  <a:cubicBezTo>
                    <a:pt x="95134" y="27087"/>
                    <a:pt x="96431" y="28377"/>
                    <a:pt x="96431" y="28377"/>
                  </a:cubicBezTo>
                  <a:cubicBezTo>
                    <a:pt x="96431" y="28377"/>
                    <a:pt x="97728" y="28377"/>
                    <a:pt x="97728" y="28377"/>
                  </a:cubicBezTo>
                  <a:cubicBezTo>
                    <a:pt x="97728" y="29667"/>
                    <a:pt x="99025" y="29667"/>
                    <a:pt x="99025" y="29667"/>
                  </a:cubicBezTo>
                  <a:cubicBezTo>
                    <a:pt x="99025" y="29667"/>
                    <a:pt x="100323" y="30957"/>
                    <a:pt x="100323" y="30957"/>
                  </a:cubicBezTo>
                  <a:cubicBezTo>
                    <a:pt x="102917" y="33536"/>
                    <a:pt x="106808" y="36116"/>
                    <a:pt x="108105" y="38696"/>
                  </a:cubicBezTo>
                  <a:cubicBezTo>
                    <a:pt x="110700" y="41276"/>
                    <a:pt x="111997" y="45145"/>
                    <a:pt x="113294" y="47725"/>
                  </a:cubicBezTo>
                  <a:cubicBezTo>
                    <a:pt x="114591" y="50305"/>
                    <a:pt x="115888" y="52884"/>
                    <a:pt x="114591" y="55464"/>
                  </a:cubicBezTo>
                  <a:cubicBezTo>
                    <a:pt x="114591" y="56754"/>
                    <a:pt x="114591" y="56754"/>
                    <a:pt x="114591" y="58044"/>
                  </a:cubicBezTo>
                  <a:cubicBezTo>
                    <a:pt x="114591" y="58044"/>
                    <a:pt x="114591" y="59334"/>
                    <a:pt x="114591" y="59334"/>
                  </a:cubicBezTo>
                  <a:cubicBezTo>
                    <a:pt x="114591" y="59334"/>
                    <a:pt x="114591" y="59334"/>
                    <a:pt x="114591" y="60623"/>
                  </a:cubicBezTo>
                  <a:cubicBezTo>
                    <a:pt x="114591" y="60623"/>
                    <a:pt x="113294" y="60623"/>
                    <a:pt x="113294" y="61913"/>
                  </a:cubicBezTo>
                  <a:cubicBezTo>
                    <a:pt x="113294" y="60623"/>
                    <a:pt x="113294" y="60623"/>
                    <a:pt x="111997" y="60623"/>
                  </a:cubicBezTo>
                  <a:cubicBezTo>
                    <a:pt x="111997" y="60623"/>
                    <a:pt x="111997" y="59334"/>
                    <a:pt x="111997" y="59334"/>
                  </a:cubicBezTo>
                  <a:cubicBezTo>
                    <a:pt x="110700" y="59334"/>
                    <a:pt x="110700" y="58044"/>
                    <a:pt x="110700" y="58044"/>
                  </a:cubicBezTo>
                  <a:cubicBezTo>
                    <a:pt x="110700" y="58044"/>
                    <a:pt x="110700" y="58044"/>
                    <a:pt x="109403" y="58044"/>
                  </a:cubicBezTo>
                  <a:cubicBezTo>
                    <a:pt x="108105" y="56754"/>
                    <a:pt x="106808" y="55464"/>
                    <a:pt x="104214" y="54174"/>
                  </a:cubicBezTo>
                  <a:cubicBezTo>
                    <a:pt x="102917" y="54174"/>
                    <a:pt x="100323" y="52884"/>
                    <a:pt x="97728" y="51594"/>
                  </a:cubicBezTo>
                  <a:cubicBezTo>
                    <a:pt x="96431" y="51594"/>
                    <a:pt x="93837" y="50305"/>
                    <a:pt x="89946" y="50305"/>
                  </a:cubicBezTo>
                  <a:cubicBezTo>
                    <a:pt x="89946" y="50305"/>
                    <a:pt x="88649" y="50305"/>
                    <a:pt x="88649" y="50305"/>
                  </a:cubicBezTo>
                  <a:cubicBezTo>
                    <a:pt x="87351" y="49015"/>
                    <a:pt x="87351" y="49015"/>
                    <a:pt x="86054" y="49015"/>
                  </a:cubicBezTo>
                  <a:cubicBezTo>
                    <a:pt x="84757" y="49015"/>
                    <a:pt x="83460" y="49015"/>
                    <a:pt x="80866" y="47725"/>
                  </a:cubicBezTo>
                  <a:cubicBezTo>
                    <a:pt x="78272" y="47725"/>
                    <a:pt x="74380" y="47725"/>
                    <a:pt x="71786" y="46435"/>
                  </a:cubicBezTo>
                  <a:cubicBezTo>
                    <a:pt x="69192" y="46435"/>
                    <a:pt x="67895" y="45145"/>
                    <a:pt x="66598" y="45145"/>
                  </a:cubicBezTo>
                  <a:cubicBezTo>
                    <a:pt x="66598" y="45145"/>
                    <a:pt x="66598" y="45145"/>
                    <a:pt x="65301" y="45145"/>
                  </a:cubicBezTo>
                  <a:cubicBezTo>
                    <a:pt x="65301" y="45145"/>
                    <a:pt x="65301" y="45145"/>
                    <a:pt x="64003" y="45145"/>
                  </a:cubicBezTo>
                  <a:cubicBezTo>
                    <a:pt x="64003" y="45145"/>
                    <a:pt x="64003" y="45145"/>
                    <a:pt x="62706" y="45145"/>
                  </a:cubicBezTo>
                  <a:cubicBezTo>
                    <a:pt x="62706" y="45145"/>
                    <a:pt x="62706" y="45145"/>
                    <a:pt x="61409" y="43855"/>
                  </a:cubicBezTo>
                  <a:cubicBezTo>
                    <a:pt x="61409" y="43855"/>
                    <a:pt x="61409" y="43855"/>
                    <a:pt x="60112" y="43855"/>
                  </a:cubicBezTo>
                  <a:cubicBezTo>
                    <a:pt x="58815" y="43855"/>
                    <a:pt x="57518" y="43855"/>
                    <a:pt x="56221" y="42565"/>
                  </a:cubicBezTo>
                  <a:cubicBezTo>
                    <a:pt x="56221" y="42565"/>
                    <a:pt x="54924" y="42565"/>
                    <a:pt x="53627" y="42565"/>
                  </a:cubicBezTo>
                  <a:cubicBezTo>
                    <a:pt x="52329" y="41276"/>
                    <a:pt x="51032" y="41276"/>
                    <a:pt x="51032" y="41276"/>
                  </a:cubicBezTo>
                  <a:cubicBezTo>
                    <a:pt x="49735" y="41276"/>
                    <a:pt x="48438" y="39986"/>
                    <a:pt x="47141" y="39986"/>
                  </a:cubicBezTo>
                  <a:cubicBezTo>
                    <a:pt x="43250" y="38696"/>
                    <a:pt x="39358" y="36116"/>
                    <a:pt x="36764" y="34826"/>
                  </a:cubicBezTo>
                  <a:cubicBezTo>
                    <a:pt x="32873" y="32247"/>
                    <a:pt x="28982" y="29667"/>
                    <a:pt x="26387" y="27087"/>
                  </a:cubicBezTo>
                  <a:cubicBezTo>
                    <a:pt x="23793" y="24507"/>
                    <a:pt x="21199" y="21928"/>
                    <a:pt x="18605" y="19348"/>
                  </a:cubicBezTo>
                  <a:cubicBezTo>
                    <a:pt x="16010" y="18058"/>
                    <a:pt x="14713" y="15478"/>
                    <a:pt x="13416" y="12899"/>
                  </a:cubicBezTo>
                  <a:cubicBezTo>
                    <a:pt x="12119" y="10319"/>
                    <a:pt x="10822" y="7739"/>
                    <a:pt x="10822" y="6450"/>
                  </a:cubicBezTo>
                  <a:cubicBezTo>
                    <a:pt x="9525" y="3870"/>
                    <a:pt x="9525" y="2580"/>
                    <a:pt x="9525" y="1290"/>
                  </a:cubicBezTo>
                  <a:cubicBezTo>
                    <a:pt x="9525" y="0"/>
                    <a:pt x="9525" y="0"/>
                    <a:pt x="95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ï$1îḑè"/>
            <p:cNvSpPr/>
            <p:nvPr/>
          </p:nvSpPr>
          <p:spPr>
            <a:xfrm>
              <a:off x="5752552" y="2661007"/>
              <a:ext cx="941524" cy="896474"/>
            </a:xfrm>
            <a:custGeom>
              <a:avLst/>
              <a:gdLst>
                <a:gd name="connsiteX0" fmla="*/ 101402 w 331788"/>
                <a:gd name="connsiteY0" fmla="*/ 200025 h 315913"/>
                <a:gd name="connsiteX1" fmla="*/ 93663 w 331788"/>
                <a:gd name="connsiteY1" fmla="*/ 207840 h 315913"/>
                <a:gd name="connsiteX2" fmla="*/ 93663 w 331788"/>
                <a:gd name="connsiteY2" fmla="*/ 301625 h 315913"/>
                <a:gd name="connsiteX3" fmla="*/ 137518 w 331788"/>
                <a:gd name="connsiteY3" fmla="*/ 301625 h 315913"/>
                <a:gd name="connsiteX4" fmla="*/ 137518 w 331788"/>
                <a:gd name="connsiteY4" fmla="*/ 250825 h 315913"/>
                <a:gd name="connsiteX5" fmla="*/ 143967 w 331788"/>
                <a:gd name="connsiteY5" fmla="*/ 244312 h 315913"/>
                <a:gd name="connsiteX6" fmla="*/ 187822 w 331788"/>
                <a:gd name="connsiteY6" fmla="*/ 244312 h 315913"/>
                <a:gd name="connsiteX7" fmla="*/ 194271 w 331788"/>
                <a:gd name="connsiteY7" fmla="*/ 250825 h 315913"/>
                <a:gd name="connsiteX8" fmla="*/ 194271 w 331788"/>
                <a:gd name="connsiteY8" fmla="*/ 301625 h 315913"/>
                <a:gd name="connsiteX9" fmla="*/ 230387 w 331788"/>
                <a:gd name="connsiteY9" fmla="*/ 301625 h 315913"/>
                <a:gd name="connsiteX10" fmla="*/ 238126 w 331788"/>
                <a:gd name="connsiteY10" fmla="*/ 295112 h 315913"/>
                <a:gd name="connsiteX11" fmla="*/ 238126 w 331788"/>
                <a:gd name="connsiteY11" fmla="*/ 207840 h 315913"/>
                <a:gd name="connsiteX12" fmla="*/ 230387 w 331788"/>
                <a:gd name="connsiteY12" fmla="*/ 200025 h 315913"/>
                <a:gd name="connsiteX13" fmla="*/ 101402 w 331788"/>
                <a:gd name="connsiteY13" fmla="*/ 200025 h 315913"/>
                <a:gd name="connsiteX14" fmla="*/ 258908 w 331788"/>
                <a:gd name="connsiteY14" fmla="*/ 122237 h 315913"/>
                <a:gd name="connsiteX15" fmla="*/ 252413 w 331788"/>
                <a:gd name="connsiteY15" fmla="*/ 129801 h 315913"/>
                <a:gd name="connsiteX16" fmla="*/ 252413 w 331788"/>
                <a:gd name="connsiteY16" fmla="*/ 157536 h 315913"/>
                <a:gd name="connsiteX17" fmla="*/ 258908 w 331788"/>
                <a:gd name="connsiteY17" fmla="*/ 165100 h 315913"/>
                <a:gd name="connsiteX18" fmla="*/ 266701 w 331788"/>
                <a:gd name="connsiteY18" fmla="*/ 157536 h 315913"/>
                <a:gd name="connsiteX19" fmla="*/ 266701 w 331788"/>
                <a:gd name="connsiteY19" fmla="*/ 129801 h 315913"/>
                <a:gd name="connsiteX20" fmla="*/ 258908 w 331788"/>
                <a:gd name="connsiteY20" fmla="*/ 122237 h 315913"/>
                <a:gd name="connsiteX21" fmla="*/ 230332 w 331788"/>
                <a:gd name="connsiteY21" fmla="*/ 122237 h 315913"/>
                <a:gd name="connsiteX22" fmla="*/ 223838 w 331788"/>
                <a:gd name="connsiteY22" fmla="*/ 129801 h 315913"/>
                <a:gd name="connsiteX23" fmla="*/ 223838 w 331788"/>
                <a:gd name="connsiteY23" fmla="*/ 157536 h 315913"/>
                <a:gd name="connsiteX24" fmla="*/ 230332 w 331788"/>
                <a:gd name="connsiteY24" fmla="*/ 165100 h 315913"/>
                <a:gd name="connsiteX25" fmla="*/ 238126 w 331788"/>
                <a:gd name="connsiteY25" fmla="*/ 157536 h 315913"/>
                <a:gd name="connsiteX26" fmla="*/ 238126 w 331788"/>
                <a:gd name="connsiteY26" fmla="*/ 129801 h 315913"/>
                <a:gd name="connsiteX27" fmla="*/ 230332 w 331788"/>
                <a:gd name="connsiteY27" fmla="*/ 122237 h 315913"/>
                <a:gd name="connsiteX28" fmla="*/ 201468 w 331788"/>
                <a:gd name="connsiteY28" fmla="*/ 122237 h 315913"/>
                <a:gd name="connsiteX29" fmla="*/ 193675 w 331788"/>
                <a:gd name="connsiteY29" fmla="*/ 129801 h 315913"/>
                <a:gd name="connsiteX30" fmla="*/ 193675 w 331788"/>
                <a:gd name="connsiteY30" fmla="*/ 157536 h 315913"/>
                <a:gd name="connsiteX31" fmla="*/ 201468 w 331788"/>
                <a:gd name="connsiteY31" fmla="*/ 165100 h 315913"/>
                <a:gd name="connsiteX32" fmla="*/ 207963 w 331788"/>
                <a:gd name="connsiteY32" fmla="*/ 157536 h 315913"/>
                <a:gd name="connsiteX33" fmla="*/ 207963 w 331788"/>
                <a:gd name="connsiteY33" fmla="*/ 129801 h 315913"/>
                <a:gd name="connsiteX34" fmla="*/ 201468 w 331788"/>
                <a:gd name="connsiteY34" fmla="*/ 122237 h 315913"/>
                <a:gd name="connsiteX35" fmla="*/ 128732 w 331788"/>
                <a:gd name="connsiteY35" fmla="*/ 122237 h 315913"/>
                <a:gd name="connsiteX36" fmla="*/ 122238 w 331788"/>
                <a:gd name="connsiteY36" fmla="*/ 129801 h 315913"/>
                <a:gd name="connsiteX37" fmla="*/ 122238 w 331788"/>
                <a:gd name="connsiteY37" fmla="*/ 157536 h 315913"/>
                <a:gd name="connsiteX38" fmla="*/ 128732 w 331788"/>
                <a:gd name="connsiteY38" fmla="*/ 165100 h 315913"/>
                <a:gd name="connsiteX39" fmla="*/ 136526 w 331788"/>
                <a:gd name="connsiteY39" fmla="*/ 157536 h 315913"/>
                <a:gd name="connsiteX40" fmla="*/ 136526 w 331788"/>
                <a:gd name="connsiteY40" fmla="*/ 129801 h 315913"/>
                <a:gd name="connsiteX41" fmla="*/ 128732 w 331788"/>
                <a:gd name="connsiteY41" fmla="*/ 122237 h 315913"/>
                <a:gd name="connsiteX42" fmla="*/ 101456 w 331788"/>
                <a:gd name="connsiteY42" fmla="*/ 122237 h 315913"/>
                <a:gd name="connsiteX43" fmla="*/ 93663 w 331788"/>
                <a:gd name="connsiteY43" fmla="*/ 129801 h 315913"/>
                <a:gd name="connsiteX44" fmla="*/ 93663 w 331788"/>
                <a:gd name="connsiteY44" fmla="*/ 157536 h 315913"/>
                <a:gd name="connsiteX45" fmla="*/ 101456 w 331788"/>
                <a:gd name="connsiteY45" fmla="*/ 165100 h 315913"/>
                <a:gd name="connsiteX46" fmla="*/ 107951 w 331788"/>
                <a:gd name="connsiteY46" fmla="*/ 157536 h 315913"/>
                <a:gd name="connsiteX47" fmla="*/ 107951 w 331788"/>
                <a:gd name="connsiteY47" fmla="*/ 129801 h 315913"/>
                <a:gd name="connsiteX48" fmla="*/ 101456 w 331788"/>
                <a:gd name="connsiteY48" fmla="*/ 122237 h 315913"/>
                <a:gd name="connsiteX49" fmla="*/ 72881 w 331788"/>
                <a:gd name="connsiteY49" fmla="*/ 122237 h 315913"/>
                <a:gd name="connsiteX50" fmla="*/ 65088 w 331788"/>
                <a:gd name="connsiteY50" fmla="*/ 129801 h 315913"/>
                <a:gd name="connsiteX51" fmla="*/ 65088 w 331788"/>
                <a:gd name="connsiteY51" fmla="*/ 157536 h 315913"/>
                <a:gd name="connsiteX52" fmla="*/ 72881 w 331788"/>
                <a:gd name="connsiteY52" fmla="*/ 165100 h 315913"/>
                <a:gd name="connsiteX53" fmla="*/ 79376 w 331788"/>
                <a:gd name="connsiteY53" fmla="*/ 157536 h 315913"/>
                <a:gd name="connsiteX54" fmla="*/ 79376 w 331788"/>
                <a:gd name="connsiteY54" fmla="*/ 129801 h 315913"/>
                <a:gd name="connsiteX55" fmla="*/ 72881 w 331788"/>
                <a:gd name="connsiteY55" fmla="*/ 122237 h 315913"/>
                <a:gd name="connsiteX56" fmla="*/ 258908 w 331788"/>
                <a:gd name="connsiteY56" fmla="*/ 65087 h 315913"/>
                <a:gd name="connsiteX57" fmla="*/ 252413 w 331788"/>
                <a:gd name="connsiteY57" fmla="*/ 71581 h 315913"/>
                <a:gd name="connsiteX58" fmla="*/ 252413 w 331788"/>
                <a:gd name="connsiteY58" fmla="*/ 100157 h 315913"/>
                <a:gd name="connsiteX59" fmla="*/ 258908 w 331788"/>
                <a:gd name="connsiteY59" fmla="*/ 107950 h 315913"/>
                <a:gd name="connsiteX60" fmla="*/ 266701 w 331788"/>
                <a:gd name="connsiteY60" fmla="*/ 100157 h 315913"/>
                <a:gd name="connsiteX61" fmla="*/ 266701 w 331788"/>
                <a:gd name="connsiteY61" fmla="*/ 71581 h 315913"/>
                <a:gd name="connsiteX62" fmla="*/ 258908 w 331788"/>
                <a:gd name="connsiteY62" fmla="*/ 65087 h 315913"/>
                <a:gd name="connsiteX63" fmla="*/ 230332 w 331788"/>
                <a:gd name="connsiteY63" fmla="*/ 65087 h 315913"/>
                <a:gd name="connsiteX64" fmla="*/ 223838 w 331788"/>
                <a:gd name="connsiteY64" fmla="*/ 71581 h 315913"/>
                <a:gd name="connsiteX65" fmla="*/ 223838 w 331788"/>
                <a:gd name="connsiteY65" fmla="*/ 100157 h 315913"/>
                <a:gd name="connsiteX66" fmla="*/ 230332 w 331788"/>
                <a:gd name="connsiteY66" fmla="*/ 107950 h 315913"/>
                <a:gd name="connsiteX67" fmla="*/ 238126 w 331788"/>
                <a:gd name="connsiteY67" fmla="*/ 100157 h 315913"/>
                <a:gd name="connsiteX68" fmla="*/ 238126 w 331788"/>
                <a:gd name="connsiteY68" fmla="*/ 71581 h 315913"/>
                <a:gd name="connsiteX69" fmla="*/ 230332 w 331788"/>
                <a:gd name="connsiteY69" fmla="*/ 65087 h 315913"/>
                <a:gd name="connsiteX70" fmla="*/ 201468 w 331788"/>
                <a:gd name="connsiteY70" fmla="*/ 65087 h 315913"/>
                <a:gd name="connsiteX71" fmla="*/ 193675 w 331788"/>
                <a:gd name="connsiteY71" fmla="*/ 71581 h 315913"/>
                <a:gd name="connsiteX72" fmla="*/ 193675 w 331788"/>
                <a:gd name="connsiteY72" fmla="*/ 100157 h 315913"/>
                <a:gd name="connsiteX73" fmla="*/ 201468 w 331788"/>
                <a:gd name="connsiteY73" fmla="*/ 107950 h 315913"/>
                <a:gd name="connsiteX74" fmla="*/ 207963 w 331788"/>
                <a:gd name="connsiteY74" fmla="*/ 100157 h 315913"/>
                <a:gd name="connsiteX75" fmla="*/ 207963 w 331788"/>
                <a:gd name="connsiteY75" fmla="*/ 71581 h 315913"/>
                <a:gd name="connsiteX76" fmla="*/ 201468 w 331788"/>
                <a:gd name="connsiteY76" fmla="*/ 65087 h 315913"/>
                <a:gd name="connsiteX77" fmla="*/ 128732 w 331788"/>
                <a:gd name="connsiteY77" fmla="*/ 65087 h 315913"/>
                <a:gd name="connsiteX78" fmla="*/ 122238 w 331788"/>
                <a:gd name="connsiteY78" fmla="*/ 71581 h 315913"/>
                <a:gd name="connsiteX79" fmla="*/ 122238 w 331788"/>
                <a:gd name="connsiteY79" fmla="*/ 100157 h 315913"/>
                <a:gd name="connsiteX80" fmla="*/ 128732 w 331788"/>
                <a:gd name="connsiteY80" fmla="*/ 107950 h 315913"/>
                <a:gd name="connsiteX81" fmla="*/ 136526 w 331788"/>
                <a:gd name="connsiteY81" fmla="*/ 100157 h 315913"/>
                <a:gd name="connsiteX82" fmla="*/ 136526 w 331788"/>
                <a:gd name="connsiteY82" fmla="*/ 71581 h 315913"/>
                <a:gd name="connsiteX83" fmla="*/ 128732 w 331788"/>
                <a:gd name="connsiteY83" fmla="*/ 65087 h 315913"/>
                <a:gd name="connsiteX84" fmla="*/ 101456 w 331788"/>
                <a:gd name="connsiteY84" fmla="*/ 65087 h 315913"/>
                <a:gd name="connsiteX85" fmla="*/ 93663 w 331788"/>
                <a:gd name="connsiteY85" fmla="*/ 71581 h 315913"/>
                <a:gd name="connsiteX86" fmla="*/ 93663 w 331788"/>
                <a:gd name="connsiteY86" fmla="*/ 100157 h 315913"/>
                <a:gd name="connsiteX87" fmla="*/ 101456 w 331788"/>
                <a:gd name="connsiteY87" fmla="*/ 107950 h 315913"/>
                <a:gd name="connsiteX88" fmla="*/ 107951 w 331788"/>
                <a:gd name="connsiteY88" fmla="*/ 100157 h 315913"/>
                <a:gd name="connsiteX89" fmla="*/ 107951 w 331788"/>
                <a:gd name="connsiteY89" fmla="*/ 71581 h 315913"/>
                <a:gd name="connsiteX90" fmla="*/ 101456 w 331788"/>
                <a:gd name="connsiteY90" fmla="*/ 65087 h 315913"/>
                <a:gd name="connsiteX91" fmla="*/ 72881 w 331788"/>
                <a:gd name="connsiteY91" fmla="*/ 65087 h 315913"/>
                <a:gd name="connsiteX92" fmla="*/ 65088 w 331788"/>
                <a:gd name="connsiteY92" fmla="*/ 71581 h 315913"/>
                <a:gd name="connsiteX93" fmla="*/ 65088 w 331788"/>
                <a:gd name="connsiteY93" fmla="*/ 100157 h 315913"/>
                <a:gd name="connsiteX94" fmla="*/ 72881 w 331788"/>
                <a:gd name="connsiteY94" fmla="*/ 107950 h 315913"/>
                <a:gd name="connsiteX95" fmla="*/ 79376 w 331788"/>
                <a:gd name="connsiteY95" fmla="*/ 100157 h 315913"/>
                <a:gd name="connsiteX96" fmla="*/ 79376 w 331788"/>
                <a:gd name="connsiteY96" fmla="*/ 71581 h 315913"/>
                <a:gd name="connsiteX97" fmla="*/ 72881 w 331788"/>
                <a:gd name="connsiteY97" fmla="*/ 65087 h 315913"/>
                <a:gd name="connsiteX98" fmla="*/ 107950 w 331788"/>
                <a:gd name="connsiteY98" fmla="*/ 14287 h 315913"/>
                <a:gd name="connsiteX99" fmla="*/ 107950 w 331788"/>
                <a:gd name="connsiteY99" fmla="*/ 28575 h 315913"/>
                <a:gd name="connsiteX100" fmla="*/ 223838 w 331788"/>
                <a:gd name="connsiteY100" fmla="*/ 28575 h 315913"/>
                <a:gd name="connsiteX101" fmla="*/ 223838 w 331788"/>
                <a:gd name="connsiteY101" fmla="*/ 14287 h 315913"/>
                <a:gd name="connsiteX102" fmla="*/ 64802 w 331788"/>
                <a:gd name="connsiteY102" fmla="*/ 0 h 315913"/>
                <a:gd name="connsiteX103" fmla="*/ 266986 w 331788"/>
                <a:gd name="connsiteY103" fmla="*/ 0 h 315913"/>
                <a:gd name="connsiteX104" fmla="*/ 273466 w 331788"/>
                <a:gd name="connsiteY104" fmla="*/ 6474 h 315913"/>
                <a:gd name="connsiteX105" fmla="*/ 266986 w 331788"/>
                <a:gd name="connsiteY105" fmla="*/ 14242 h 315913"/>
                <a:gd name="connsiteX106" fmla="*/ 238472 w 331788"/>
                <a:gd name="connsiteY106" fmla="*/ 14242 h 315913"/>
                <a:gd name="connsiteX107" fmla="*/ 238472 w 331788"/>
                <a:gd name="connsiteY107" fmla="*/ 28484 h 315913"/>
                <a:gd name="connsiteX108" fmla="*/ 303275 w 331788"/>
                <a:gd name="connsiteY108" fmla="*/ 28484 h 315913"/>
                <a:gd name="connsiteX109" fmla="*/ 309755 w 331788"/>
                <a:gd name="connsiteY109" fmla="*/ 34958 h 315913"/>
                <a:gd name="connsiteX110" fmla="*/ 309755 w 331788"/>
                <a:gd name="connsiteY110" fmla="*/ 301671 h 315913"/>
                <a:gd name="connsiteX111" fmla="*/ 324012 w 331788"/>
                <a:gd name="connsiteY111" fmla="*/ 301671 h 315913"/>
                <a:gd name="connsiteX112" fmla="*/ 331788 w 331788"/>
                <a:gd name="connsiteY112" fmla="*/ 309439 h 315913"/>
                <a:gd name="connsiteX113" fmla="*/ 324012 w 331788"/>
                <a:gd name="connsiteY113" fmla="*/ 315913 h 315913"/>
                <a:gd name="connsiteX114" fmla="*/ 7776 w 331788"/>
                <a:gd name="connsiteY114" fmla="*/ 315913 h 315913"/>
                <a:gd name="connsiteX115" fmla="*/ 0 w 331788"/>
                <a:gd name="connsiteY115" fmla="*/ 309439 h 315913"/>
                <a:gd name="connsiteX116" fmla="*/ 7776 w 331788"/>
                <a:gd name="connsiteY116" fmla="*/ 301671 h 315913"/>
                <a:gd name="connsiteX117" fmla="*/ 22033 w 331788"/>
                <a:gd name="connsiteY117" fmla="*/ 301671 h 315913"/>
                <a:gd name="connsiteX118" fmla="*/ 22033 w 331788"/>
                <a:gd name="connsiteY118" fmla="*/ 34958 h 315913"/>
                <a:gd name="connsiteX119" fmla="*/ 28513 w 331788"/>
                <a:gd name="connsiteY119" fmla="*/ 28484 h 315913"/>
                <a:gd name="connsiteX120" fmla="*/ 93315 w 331788"/>
                <a:gd name="connsiteY120" fmla="*/ 28484 h 315913"/>
                <a:gd name="connsiteX121" fmla="*/ 93315 w 331788"/>
                <a:gd name="connsiteY121" fmla="*/ 14242 h 315913"/>
                <a:gd name="connsiteX122" fmla="*/ 64802 w 331788"/>
                <a:gd name="connsiteY122" fmla="*/ 14242 h 315913"/>
                <a:gd name="connsiteX123" fmla="*/ 58322 w 331788"/>
                <a:gd name="connsiteY123" fmla="*/ 6474 h 315913"/>
                <a:gd name="connsiteX124" fmla="*/ 64802 w 331788"/>
                <a:gd name="connsiteY124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331788" h="315913">
                  <a:moveTo>
                    <a:pt x="101402" y="200025"/>
                  </a:moveTo>
                  <a:cubicBezTo>
                    <a:pt x="97532" y="200025"/>
                    <a:pt x="93663" y="203933"/>
                    <a:pt x="93663" y="207840"/>
                  </a:cubicBezTo>
                  <a:cubicBezTo>
                    <a:pt x="93663" y="207840"/>
                    <a:pt x="93663" y="207840"/>
                    <a:pt x="93663" y="301625"/>
                  </a:cubicBezTo>
                  <a:cubicBezTo>
                    <a:pt x="93663" y="301625"/>
                    <a:pt x="93663" y="301625"/>
                    <a:pt x="137518" y="301625"/>
                  </a:cubicBezTo>
                  <a:cubicBezTo>
                    <a:pt x="137518" y="301625"/>
                    <a:pt x="137518" y="301625"/>
                    <a:pt x="137518" y="250825"/>
                  </a:cubicBezTo>
                  <a:cubicBezTo>
                    <a:pt x="137518" y="246917"/>
                    <a:pt x="140097" y="244312"/>
                    <a:pt x="143967" y="244312"/>
                  </a:cubicBezTo>
                  <a:cubicBezTo>
                    <a:pt x="143967" y="244312"/>
                    <a:pt x="143967" y="244312"/>
                    <a:pt x="187822" y="244312"/>
                  </a:cubicBezTo>
                  <a:cubicBezTo>
                    <a:pt x="191691" y="244312"/>
                    <a:pt x="194271" y="246917"/>
                    <a:pt x="194271" y="250825"/>
                  </a:cubicBezTo>
                  <a:cubicBezTo>
                    <a:pt x="194271" y="250825"/>
                    <a:pt x="194271" y="250825"/>
                    <a:pt x="194271" y="301625"/>
                  </a:cubicBezTo>
                  <a:cubicBezTo>
                    <a:pt x="194271" y="301625"/>
                    <a:pt x="194271" y="301625"/>
                    <a:pt x="230387" y="301625"/>
                  </a:cubicBezTo>
                  <a:cubicBezTo>
                    <a:pt x="234256" y="301625"/>
                    <a:pt x="238126" y="299020"/>
                    <a:pt x="238126" y="295112"/>
                  </a:cubicBezTo>
                  <a:lnTo>
                    <a:pt x="238126" y="207840"/>
                  </a:lnTo>
                  <a:cubicBezTo>
                    <a:pt x="238126" y="203933"/>
                    <a:pt x="234256" y="200025"/>
                    <a:pt x="230387" y="200025"/>
                  </a:cubicBezTo>
                  <a:cubicBezTo>
                    <a:pt x="230387" y="200025"/>
                    <a:pt x="230387" y="200025"/>
                    <a:pt x="101402" y="200025"/>
                  </a:cubicBezTo>
                  <a:close/>
                  <a:moveTo>
                    <a:pt x="258908" y="122237"/>
                  </a:moveTo>
                  <a:cubicBezTo>
                    <a:pt x="255011" y="122237"/>
                    <a:pt x="252413" y="124758"/>
                    <a:pt x="252413" y="129801"/>
                  </a:cubicBezTo>
                  <a:cubicBezTo>
                    <a:pt x="252413" y="129801"/>
                    <a:pt x="252413" y="129801"/>
                    <a:pt x="252413" y="157536"/>
                  </a:cubicBezTo>
                  <a:cubicBezTo>
                    <a:pt x="252413" y="161318"/>
                    <a:pt x="255011" y="165100"/>
                    <a:pt x="258908" y="165100"/>
                  </a:cubicBezTo>
                  <a:cubicBezTo>
                    <a:pt x="264103" y="165100"/>
                    <a:pt x="266701" y="161318"/>
                    <a:pt x="266701" y="157536"/>
                  </a:cubicBezTo>
                  <a:lnTo>
                    <a:pt x="266701" y="129801"/>
                  </a:lnTo>
                  <a:cubicBezTo>
                    <a:pt x="266701" y="124758"/>
                    <a:pt x="264103" y="122237"/>
                    <a:pt x="258908" y="122237"/>
                  </a:cubicBezTo>
                  <a:close/>
                  <a:moveTo>
                    <a:pt x="230332" y="122237"/>
                  </a:moveTo>
                  <a:cubicBezTo>
                    <a:pt x="226436" y="122237"/>
                    <a:pt x="223838" y="124758"/>
                    <a:pt x="223838" y="129801"/>
                  </a:cubicBezTo>
                  <a:cubicBezTo>
                    <a:pt x="223838" y="129801"/>
                    <a:pt x="223838" y="129801"/>
                    <a:pt x="223838" y="157536"/>
                  </a:cubicBezTo>
                  <a:cubicBezTo>
                    <a:pt x="223838" y="161318"/>
                    <a:pt x="226436" y="165100"/>
                    <a:pt x="230332" y="165100"/>
                  </a:cubicBezTo>
                  <a:cubicBezTo>
                    <a:pt x="234229" y="165100"/>
                    <a:pt x="238126" y="161318"/>
                    <a:pt x="238126" y="157536"/>
                  </a:cubicBezTo>
                  <a:lnTo>
                    <a:pt x="238126" y="129801"/>
                  </a:lnTo>
                  <a:cubicBezTo>
                    <a:pt x="238126" y="124758"/>
                    <a:pt x="234229" y="122237"/>
                    <a:pt x="230332" y="122237"/>
                  </a:cubicBezTo>
                  <a:close/>
                  <a:moveTo>
                    <a:pt x="201468" y="122237"/>
                  </a:moveTo>
                  <a:cubicBezTo>
                    <a:pt x="196273" y="122237"/>
                    <a:pt x="193675" y="124758"/>
                    <a:pt x="193675" y="129801"/>
                  </a:cubicBezTo>
                  <a:cubicBezTo>
                    <a:pt x="193675" y="129801"/>
                    <a:pt x="193675" y="129801"/>
                    <a:pt x="193675" y="157536"/>
                  </a:cubicBezTo>
                  <a:cubicBezTo>
                    <a:pt x="193675" y="161318"/>
                    <a:pt x="196273" y="165100"/>
                    <a:pt x="201468" y="165100"/>
                  </a:cubicBezTo>
                  <a:cubicBezTo>
                    <a:pt x="205365" y="165100"/>
                    <a:pt x="207963" y="161318"/>
                    <a:pt x="207963" y="157536"/>
                  </a:cubicBezTo>
                  <a:cubicBezTo>
                    <a:pt x="207963" y="157536"/>
                    <a:pt x="207963" y="157536"/>
                    <a:pt x="207963" y="129801"/>
                  </a:cubicBezTo>
                  <a:cubicBezTo>
                    <a:pt x="207963" y="124758"/>
                    <a:pt x="205365" y="122237"/>
                    <a:pt x="201468" y="122237"/>
                  </a:cubicBezTo>
                  <a:close/>
                  <a:moveTo>
                    <a:pt x="128732" y="122237"/>
                  </a:moveTo>
                  <a:cubicBezTo>
                    <a:pt x="124836" y="122237"/>
                    <a:pt x="122238" y="124758"/>
                    <a:pt x="122238" y="129801"/>
                  </a:cubicBezTo>
                  <a:cubicBezTo>
                    <a:pt x="122238" y="129801"/>
                    <a:pt x="122238" y="129801"/>
                    <a:pt x="122238" y="157536"/>
                  </a:cubicBezTo>
                  <a:cubicBezTo>
                    <a:pt x="122238" y="161318"/>
                    <a:pt x="124836" y="165100"/>
                    <a:pt x="128732" y="165100"/>
                  </a:cubicBezTo>
                  <a:cubicBezTo>
                    <a:pt x="133928" y="165100"/>
                    <a:pt x="136526" y="161318"/>
                    <a:pt x="136526" y="157536"/>
                  </a:cubicBezTo>
                  <a:cubicBezTo>
                    <a:pt x="136526" y="157536"/>
                    <a:pt x="136526" y="157536"/>
                    <a:pt x="136526" y="129801"/>
                  </a:cubicBezTo>
                  <a:cubicBezTo>
                    <a:pt x="136526" y="124758"/>
                    <a:pt x="133928" y="122237"/>
                    <a:pt x="128732" y="122237"/>
                  </a:cubicBezTo>
                  <a:close/>
                  <a:moveTo>
                    <a:pt x="101456" y="122237"/>
                  </a:moveTo>
                  <a:cubicBezTo>
                    <a:pt x="97559" y="122237"/>
                    <a:pt x="93663" y="124758"/>
                    <a:pt x="93663" y="129801"/>
                  </a:cubicBezTo>
                  <a:lnTo>
                    <a:pt x="93663" y="157536"/>
                  </a:lnTo>
                  <a:cubicBezTo>
                    <a:pt x="93663" y="161318"/>
                    <a:pt x="97559" y="165100"/>
                    <a:pt x="101456" y="165100"/>
                  </a:cubicBezTo>
                  <a:cubicBezTo>
                    <a:pt x="105353" y="165100"/>
                    <a:pt x="107951" y="161318"/>
                    <a:pt x="107951" y="157536"/>
                  </a:cubicBezTo>
                  <a:cubicBezTo>
                    <a:pt x="107951" y="157536"/>
                    <a:pt x="107951" y="157536"/>
                    <a:pt x="107951" y="129801"/>
                  </a:cubicBezTo>
                  <a:cubicBezTo>
                    <a:pt x="107951" y="124758"/>
                    <a:pt x="105353" y="122237"/>
                    <a:pt x="101456" y="122237"/>
                  </a:cubicBezTo>
                  <a:close/>
                  <a:moveTo>
                    <a:pt x="72881" y="122237"/>
                  </a:moveTo>
                  <a:cubicBezTo>
                    <a:pt x="67686" y="122237"/>
                    <a:pt x="65088" y="124758"/>
                    <a:pt x="65088" y="129801"/>
                  </a:cubicBezTo>
                  <a:cubicBezTo>
                    <a:pt x="65088" y="129801"/>
                    <a:pt x="65088" y="129801"/>
                    <a:pt x="65088" y="157536"/>
                  </a:cubicBezTo>
                  <a:cubicBezTo>
                    <a:pt x="65088" y="161318"/>
                    <a:pt x="67686" y="165100"/>
                    <a:pt x="72881" y="165100"/>
                  </a:cubicBezTo>
                  <a:cubicBezTo>
                    <a:pt x="76778" y="165100"/>
                    <a:pt x="79376" y="161318"/>
                    <a:pt x="79376" y="157536"/>
                  </a:cubicBezTo>
                  <a:lnTo>
                    <a:pt x="79376" y="129801"/>
                  </a:lnTo>
                  <a:cubicBezTo>
                    <a:pt x="79376" y="124758"/>
                    <a:pt x="76778" y="122237"/>
                    <a:pt x="72881" y="122237"/>
                  </a:cubicBezTo>
                  <a:close/>
                  <a:moveTo>
                    <a:pt x="258908" y="65087"/>
                  </a:moveTo>
                  <a:cubicBezTo>
                    <a:pt x="255011" y="65087"/>
                    <a:pt x="252413" y="67685"/>
                    <a:pt x="252413" y="71581"/>
                  </a:cubicBezTo>
                  <a:cubicBezTo>
                    <a:pt x="252413" y="71581"/>
                    <a:pt x="252413" y="71581"/>
                    <a:pt x="252413" y="100157"/>
                  </a:cubicBezTo>
                  <a:cubicBezTo>
                    <a:pt x="252413" y="105352"/>
                    <a:pt x="255011" y="107950"/>
                    <a:pt x="258908" y="107950"/>
                  </a:cubicBezTo>
                  <a:cubicBezTo>
                    <a:pt x="264103" y="107950"/>
                    <a:pt x="266701" y="105352"/>
                    <a:pt x="266701" y="100157"/>
                  </a:cubicBezTo>
                  <a:lnTo>
                    <a:pt x="266701" y="71581"/>
                  </a:lnTo>
                  <a:cubicBezTo>
                    <a:pt x="266701" y="67685"/>
                    <a:pt x="264103" y="65087"/>
                    <a:pt x="258908" y="65087"/>
                  </a:cubicBezTo>
                  <a:close/>
                  <a:moveTo>
                    <a:pt x="230332" y="65087"/>
                  </a:moveTo>
                  <a:cubicBezTo>
                    <a:pt x="226436" y="65087"/>
                    <a:pt x="223838" y="67685"/>
                    <a:pt x="223838" y="71581"/>
                  </a:cubicBezTo>
                  <a:cubicBezTo>
                    <a:pt x="223838" y="71581"/>
                    <a:pt x="223838" y="71581"/>
                    <a:pt x="223838" y="100157"/>
                  </a:cubicBezTo>
                  <a:cubicBezTo>
                    <a:pt x="223838" y="105352"/>
                    <a:pt x="226436" y="107950"/>
                    <a:pt x="230332" y="107950"/>
                  </a:cubicBezTo>
                  <a:cubicBezTo>
                    <a:pt x="234229" y="107950"/>
                    <a:pt x="238126" y="105352"/>
                    <a:pt x="238126" y="100157"/>
                  </a:cubicBezTo>
                  <a:lnTo>
                    <a:pt x="238126" y="71581"/>
                  </a:lnTo>
                  <a:cubicBezTo>
                    <a:pt x="238126" y="67685"/>
                    <a:pt x="234229" y="65087"/>
                    <a:pt x="230332" y="65087"/>
                  </a:cubicBezTo>
                  <a:close/>
                  <a:moveTo>
                    <a:pt x="201468" y="65087"/>
                  </a:moveTo>
                  <a:cubicBezTo>
                    <a:pt x="196273" y="65087"/>
                    <a:pt x="193675" y="67685"/>
                    <a:pt x="193675" y="71581"/>
                  </a:cubicBezTo>
                  <a:cubicBezTo>
                    <a:pt x="193675" y="71581"/>
                    <a:pt x="193675" y="71581"/>
                    <a:pt x="193675" y="100157"/>
                  </a:cubicBezTo>
                  <a:cubicBezTo>
                    <a:pt x="193675" y="105352"/>
                    <a:pt x="196273" y="107950"/>
                    <a:pt x="201468" y="107950"/>
                  </a:cubicBezTo>
                  <a:cubicBezTo>
                    <a:pt x="205365" y="107950"/>
                    <a:pt x="207963" y="105352"/>
                    <a:pt x="207963" y="100157"/>
                  </a:cubicBezTo>
                  <a:cubicBezTo>
                    <a:pt x="207963" y="100157"/>
                    <a:pt x="207963" y="100157"/>
                    <a:pt x="207963" y="71581"/>
                  </a:cubicBezTo>
                  <a:cubicBezTo>
                    <a:pt x="207963" y="67685"/>
                    <a:pt x="205365" y="65087"/>
                    <a:pt x="201468" y="65087"/>
                  </a:cubicBezTo>
                  <a:close/>
                  <a:moveTo>
                    <a:pt x="128732" y="65087"/>
                  </a:moveTo>
                  <a:cubicBezTo>
                    <a:pt x="124836" y="65087"/>
                    <a:pt x="122238" y="67685"/>
                    <a:pt x="122238" y="71581"/>
                  </a:cubicBezTo>
                  <a:cubicBezTo>
                    <a:pt x="122238" y="71581"/>
                    <a:pt x="122238" y="71581"/>
                    <a:pt x="122238" y="100157"/>
                  </a:cubicBezTo>
                  <a:cubicBezTo>
                    <a:pt x="122238" y="105352"/>
                    <a:pt x="124836" y="107950"/>
                    <a:pt x="128732" y="107950"/>
                  </a:cubicBezTo>
                  <a:cubicBezTo>
                    <a:pt x="133928" y="107950"/>
                    <a:pt x="136526" y="105352"/>
                    <a:pt x="136526" y="100157"/>
                  </a:cubicBezTo>
                  <a:cubicBezTo>
                    <a:pt x="136526" y="100157"/>
                    <a:pt x="136526" y="100157"/>
                    <a:pt x="136526" y="71581"/>
                  </a:cubicBezTo>
                  <a:cubicBezTo>
                    <a:pt x="136526" y="67685"/>
                    <a:pt x="133928" y="65087"/>
                    <a:pt x="128732" y="65087"/>
                  </a:cubicBezTo>
                  <a:close/>
                  <a:moveTo>
                    <a:pt x="101456" y="65087"/>
                  </a:moveTo>
                  <a:cubicBezTo>
                    <a:pt x="97559" y="65087"/>
                    <a:pt x="93663" y="67685"/>
                    <a:pt x="93663" y="71581"/>
                  </a:cubicBezTo>
                  <a:lnTo>
                    <a:pt x="93663" y="100157"/>
                  </a:lnTo>
                  <a:cubicBezTo>
                    <a:pt x="93663" y="105352"/>
                    <a:pt x="97559" y="107950"/>
                    <a:pt x="101456" y="107950"/>
                  </a:cubicBezTo>
                  <a:cubicBezTo>
                    <a:pt x="105353" y="107950"/>
                    <a:pt x="107951" y="105352"/>
                    <a:pt x="107951" y="100157"/>
                  </a:cubicBezTo>
                  <a:cubicBezTo>
                    <a:pt x="107951" y="100157"/>
                    <a:pt x="107951" y="100157"/>
                    <a:pt x="107951" y="71581"/>
                  </a:cubicBezTo>
                  <a:cubicBezTo>
                    <a:pt x="107951" y="67685"/>
                    <a:pt x="105353" y="65087"/>
                    <a:pt x="101456" y="65087"/>
                  </a:cubicBezTo>
                  <a:close/>
                  <a:moveTo>
                    <a:pt x="72881" y="65087"/>
                  </a:moveTo>
                  <a:cubicBezTo>
                    <a:pt x="67686" y="65087"/>
                    <a:pt x="65088" y="67685"/>
                    <a:pt x="65088" y="71581"/>
                  </a:cubicBezTo>
                  <a:cubicBezTo>
                    <a:pt x="65088" y="71581"/>
                    <a:pt x="65088" y="71581"/>
                    <a:pt x="65088" y="100157"/>
                  </a:cubicBezTo>
                  <a:cubicBezTo>
                    <a:pt x="65088" y="105352"/>
                    <a:pt x="67686" y="107950"/>
                    <a:pt x="72881" y="107950"/>
                  </a:cubicBezTo>
                  <a:cubicBezTo>
                    <a:pt x="76778" y="107950"/>
                    <a:pt x="79376" y="105352"/>
                    <a:pt x="79376" y="100157"/>
                  </a:cubicBezTo>
                  <a:lnTo>
                    <a:pt x="79376" y="71581"/>
                  </a:lnTo>
                  <a:cubicBezTo>
                    <a:pt x="79376" y="67685"/>
                    <a:pt x="76778" y="65087"/>
                    <a:pt x="72881" y="65087"/>
                  </a:cubicBezTo>
                  <a:close/>
                  <a:moveTo>
                    <a:pt x="107950" y="14287"/>
                  </a:moveTo>
                  <a:lnTo>
                    <a:pt x="107950" y="28575"/>
                  </a:lnTo>
                  <a:lnTo>
                    <a:pt x="223838" y="28575"/>
                  </a:lnTo>
                  <a:lnTo>
                    <a:pt x="223838" y="14287"/>
                  </a:lnTo>
                  <a:close/>
                  <a:moveTo>
                    <a:pt x="64802" y="0"/>
                  </a:moveTo>
                  <a:cubicBezTo>
                    <a:pt x="64802" y="0"/>
                    <a:pt x="64802" y="0"/>
                    <a:pt x="266986" y="0"/>
                  </a:cubicBezTo>
                  <a:cubicBezTo>
                    <a:pt x="270874" y="0"/>
                    <a:pt x="273466" y="2589"/>
                    <a:pt x="273466" y="6474"/>
                  </a:cubicBezTo>
                  <a:cubicBezTo>
                    <a:pt x="273466" y="10358"/>
                    <a:pt x="270874" y="14242"/>
                    <a:pt x="266986" y="14242"/>
                  </a:cubicBezTo>
                  <a:cubicBezTo>
                    <a:pt x="266986" y="14242"/>
                    <a:pt x="266986" y="14242"/>
                    <a:pt x="238472" y="14242"/>
                  </a:cubicBezTo>
                  <a:cubicBezTo>
                    <a:pt x="238472" y="14242"/>
                    <a:pt x="238472" y="14242"/>
                    <a:pt x="238472" y="28484"/>
                  </a:cubicBezTo>
                  <a:cubicBezTo>
                    <a:pt x="238472" y="28484"/>
                    <a:pt x="238472" y="28484"/>
                    <a:pt x="303275" y="28484"/>
                  </a:cubicBezTo>
                  <a:cubicBezTo>
                    <a:pt x="307163" y="28484"/>
                    <a:pt x="309755" y="31073"/>
                    <a:pt x="309755" y="34958"/>
                  </a:cubicBezTo>
                  <a:cubicBezTo>
                    <a:pt x="309755" y="34958"/>
                    <a:pt x="309755" y="34958"/>
                    <a:pt x="309755" y="301671"/>
                  </a:cubicBezTo>
                  <a:cubicBezTo>
                    <a:pt x="309755" y="301671"/>
                    <a:pt x="309755" y="301671"/>
                    <a:pt x="324012" y="301671"/>
                  </a:cubicBezTo>
                  <a:cubicBezTo>
                    <a:pt x="329196" y="301671"/>
                    <a:pt x="331788" y="305555"/>
                    <a:pt x="331788" y="309439"/>
                  </a:cubicBezTo>
                  <a:cubicBezTo>
                    <a:pt x="331788" y="313324"/>
                    <a:pt x="329196" y="315913"/>
                    <a:pt x="324012" y="315913"/>
                  </a:cubicBezTo>
                  <a:cubicBezTo>
                    <a:pt x="324012" y="315913"/>
                    <a:pt x="324012" y="315913"/>
                    <a:pt x="7776" y="315913"/>
                  </a:cubicBezTo>
                  <a:cubicBezTo>
                    <a:pt x="2592" y="315913"/>
                    <a:pt x="0" y="313324"/>
                    <a:pt x="0" y="309439"/>
                  </a:cubicBezTo>
                  <a:cubicBezTo>
                    <a:pt x="0" y="305555"/>
                    <a:pt x="2592" y="301671"/>
                    <a:pt x="7776" y="301671"/>
                  </a:cubicBezTo>
                  <a:cubicBezTo>
                    <a:pt x="7776" y="301671"/>
                    <a:pt x="7776" y="301671"/>
                    <a:pt x="22033" y="301671"/>
                  </a:cubicBezTo>
                  <a:cubicBezTo>
                    <a:pt x="22033" y="301671"/>
                    <a:pt x="22033" y="301671"/>
                    <a:pt x="22033" y="34958"/>
                  </a:cubicBezTo>
                  <a:cubicBezTo>
                    <a:pt x="22033" y="31073"/>
                    <a:pt x="24625" y="28484"/>
                    <a:pt x="28513" y="28484"/>
                  </a:cubicBezTo>
                  <a:cubicBezTo>
                    <a:pt x="28513" y="28484"/>
                    <a:pt x="28513" y="28484"/>
                    <a:pt x="93315" y="28484"/>
                  </a:cubicBezTo>
                  <a:cubicBezTo>
                    <a:pt x="93315" y="28484"/>
                    <a:pt x="93315" y="28484"/>
                    <a:pt x="93315" y="14242"/>
                  </a:cubicBezTo>
                  <a:cubicBezTo>
                    <a:pt x="93315" y="14242"/>
                    <a:pt x="93315" y="14242"/>
                    <a:pt x="64802" y="14242"/>
                  </a:cubicBezTo>
                  <a:cubicBezTo>
                    <a:pt x="60914" y="14242"/>
                    <a:pt x="58322" y="10358"/>
                    <a:pt x="58322" y="6474"/>
                  </a:cubicBezTo>
                  <a:cubicBezTo>
                    <a:pt x="58322" y="2589"/>
                    <a:pt x="60914" y="0"/>
                    <a:pt x="6480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墙壁, 建筑物, 地面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  <a:endParaRPr lang="zh-CN" altLang="en-US" sz="2500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46749">
            <a:off x="106349" y="-93403"/>
            <a:ext cx="1462841" cy="149860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53251" flipH="1">
            <a:off x="10622810" y="-93403"/>
            <a:ext cx="1462841" cy="1498609"/>
          </a:xfrm>
          <a:prstGeom prst="rect">
            <a:avLst/>
          </a:prstGeom>
        </p:spPr>
      </p:pic>
      <p:grpSp>
        <p:nvGrpSpPr>
          <p:cNvPr id="9" name="014e37c3-d30b-43a9-a412-91c2c914ab7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1307468" y="1697288"/>
            <a:ext cx="9613068" cy="3463424"/>
            <a:chOff x="1307468" y="1697288"/>
            <a:chExt cx="9613068" cy="3463424"/>
          </a:xfrm>
        </p:grpSpPr>
        <p:grpSp>
          <p:nvGrpSpPr>
            <p:cNvPr id="10" name="íṥḻíḋe"/>
            <p:cNvGrpSpPr/>
            <p:nvPr/>
          </p:nvGrpSpPr>
          <p:grpSpPr>
            <a:xfrm>
              <a:off x="3809378" y="2634757"/>
              <a:ext cx="4573245" cy="2404094"/>
              <a:chOff x="3676269" y="2136032"/>
              <a:chExt cx="4839464" cy="2544042"/>
            </a:xfrm>
          </p:grpSpPr>
          <p:sp>
            <p:nvSpPr>
              <p:cNvPr id="38" name="î$ḷîḋê"/>
              <p:cNvSpPr/>
              <p:nvPr/>
            </p:nvSpPr>
            <p:spPr>
              <a:xfrm>
                <a:off x="3855000" y="2356008"/>
                <a:ext cx="1201560" cy="8103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208" y="21600"/>
                    </a:moveTo>
                    <a:lnTo>
                      <a:pt x="21600" y="18493"/>
                    </a:lnTo>
                    <a:lnTo>
                      <a:pt x="0" y="0"/>
                    </a:lnTo>
                    <a:cubicBezTo>
                      <a:pt x="0" y="0"/>
                      <a:pt x="14208" y="21600"/>
                      <a:pt x="14208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îşḷîḓé"/>
              <p:cNvSpPr/>
              <p:nvPr/>
            </p:nvSpPr>
            <p:spPr>
              <a:xfrm>
                <a:off x="7140897" y="2356008"/>
                <a:ext cx="1201574" cy="8103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393" y="21600"/>
                    </a:moveTo>
                    <a:lnTo>
                      <a:pt x="0" y="18493"/>
                    </a:lnTo>
                    <a:lnTo>
                      <a:pt x="21600" y="0"/>
                    </a:lnTo>
                    <a:cubicBezTo>
                      <a:pt x="21600" y="0"/>
                      <a:pt x="7393" y="21600"/>
                      <a:pt x="7393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40" name="iṥľiḓé"/>
              <p:cNvGrpSpPr/>
              <p:nvPr/>
            </p:nvGrpSpPr>
            <p:grpSpPr>
              <a:xfrm>
                <a:off x="3676269" y="2163529"/>
                <a:ext cx="439935" cy="439920"/>
                <a:chOff x="0" y="0"/>
                <a:chExt cx="879867" cy="879838"/>
              </a:xfrm>
              <a:solidFill>
                <a:schemeClr val="bg1"/>
              </a:solidFill>
            </p:grpSpPr>
            <p:sp>
              <p:nvSpPr>
                <p:cNvPr id="53" name="í$ļîḑê"/>
                <p:cNvSpPr/>
                <p:nvPr/>
              </p:nvSpPr>
              <p:spPr>
                <a:xfrm>
                  <a:off x="0" y="0"/>
                  <a:ext cx="879867" cy="879838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solidFill>
                    <a:srgbClr val="DCDEE0"/>
                  </a:solidFill>
                  <a:prstDash val="solid"/>
                  <a:round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iśļide"/>
                <p:cNvSpPr/>
                <p:nvPr/>
              </p:nvSpPr>
              <p:spPr>
                <a:xfrm>
                  <a:off x="230842" y="230829"/>
                  <a:ext cx="418182" cy="4181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1795"/>
                        <a:pt x="21514" y="12600"/>
                        <a:pt x="20518" y="12600"/>
                      </a:cubicBezTo>
                      <a:lnTo>
                        <a:pt x="12600" y="12600"/>
                      </a:lnTo>
                      <a:lnTo>
                        <a:pt x="12600" y="20518"/>
                      </a:lnTo>
                      <a:cubicBezTo>
                        <a:pt x="12600" y="21512"/>
                        <a:pt x="11795" y="21600"/>
                        <a:pt x="10800" y="21600"/>
                      </a:cubicBezTo>
                      <a:cubicBezTo>
                        <a:pt x="9805" y="21600"/>
                        <a:pt x="9000" y="21512"/>
                        <a:pt x="9000" y="20518"/>
                      </a:cubicBezTo>
                      <a:lnTo>
                        <a:pt x="9000" y="12600"/>
                      </a:lnTo>
                      <a:lnTo>
                        <a:pt x="1082" y="12600"/>
                      </a:lnTo>
                      <a:cubicBezTo>
                        <a:pt x="88" y="12600"/>
                        <a:pt x="0" y="11796"/>
                        <a:pt x="0" y="10800"/>
                      </a:cubicBezTo>
                      <a:cubicBezTo>
                        <a:pt x="0" y="9805"/>
                        <a:pt x="88" y="9000"/>
                        <a:pt x="1082" y="9000"/>
                      </a:cubicBezTo>
                      <a:lnTo>
                        <a:pt x="9000" y="9000"/>
                      </a:lnTo>
                      <a:lnTo>
                        <a:pt x="9000" y="1082"/>
                      </a:lnTo>
                      <a:cubicBezTo>
                        <a:pt x="9000" y="86"/>
                        <a:pt x="9805" y="0"/>
                        <a:pt x="10800" y="0"/>
                      </a:cubicBezTo>
                      <a:cubicBezTo>
                        <a:pt x="11795" y="0"/>
                        <a:pt x="12600" y="86"/>
                        <a:pt x="12600" y="1082"/>
                      </a:cubicBezTo>
                      <a:lnTo>
                        <a:pt x="12600" y="9000"/>
                      </a:lnTo>
                      <a:lnTo>
                        <a:pt x="20518" y="9000"/>
                      </a:lnTo>
                      <a:cubicBezTo>
                        <a:pt x="21514" y="9000"/>
                        <a:pt x="21600" y="9805"/>
                        <a:pt x="21600" y="108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1" name="iṣḷïdè"/>
              <p:cNvGrpSpPr/>
              <p:nvPr/>
            </p:nvGrpSpPr>
            <p:grpSpPr>
              <a:xfrm>
                <a:off x="8075798" y="2136032"/>
                <a:ext cx="439935" cy="439934"/>
                <a:chOff x="0" y="0"/>
                <a:chExt cx="879867" cy="879866"/>
              </a:xfrm>
            </p:grpSpPr>
            <p:sp>
              <p:nvSpPr>
                <p:cNvPr id="51" name="íṥḷïḓê"/>
                <p:cNvSpPr/>
                <p:nvPr/>
              </p:nvSpPr>
              <p:spPr>
                <a:xfrm>
                  <a:off x="0" y="0"/>
                  <a:ext cx="879867" cy="879866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solidFill>
                    <a:srgbClr val="DCDEE0"/>
                  </a:solidFill>
                  <a:prstDash val="solid"/>
                  <a:round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îṡḷîḋè"/>
                <p:cNvSpPr/>
                <p:nvPr/>
              </p:nvSpPr>
              <p:spPr>
                <a:xfrm>
                  <a:off x="245534" y="214775"/>
                  <a:ext cx="388799" cy="3995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494" extrusionOk="0">
                      <a:moveTo>
                        <a:pt x="17852" y="10732"/>
                      </a:moveTo>
                      <a:lnTo>
                        <a:pt x="15287" y="8141"/>
                      </a:lnTo>
                      <a:lnTo>
                        <a:pt x="14103" y="9287"/>
                      </a:lnTo>
                      <a:lnTo>
                        <a:pt x="16780" y="11770"/>
                      </a:lnTo>
                      <a:lnTo>
                        <a:pt x="14104" y="14253"/>
                      </a:lnTo>
                      <a:lnTo>
                        <a:pt x="15288" y="15399"/>
                      </a:lnTo>
                      <a:lnTo>
                        <a:pt x="17852" y="12808"/>
                      </a:lnTo>
                      <a:lnTo>
                        <a:pt x="20416" y="15399"/>
                      </a:lnTo>
                      <a:lnTo>
                        <a:pt x="21600" y="14253"/>
                      </a:lnTo>
                      <a:lnTo>
                        <a:pt x="18924" y="11770"/>
                      </a:lnTo>
                      <a:lnTo>
                        <a:pt x="21599" y="9287"/>
                      </a:lnTo>
                      <a:lnTo>
                        <a:pt x="20415" y="8141"/>
                      </a:lnTo>
                      <a:cubicBezTo>
                        <a:pt x="20415" y="8141"/>
                        <a:pt x="17852" y="10732"/>
                        <a:pt x="17852" y="10732"/>
                      </a:cubicBezTo>
                      <a:close/>
                      <a:moveTo>
                        <a:pt x="17840" y="20553"/>
                      </a:moveTo>
                      <a:cubicBezTo>
                        <a:pt x="17840" y="18126"/>
                        <a:pt x="15400" y="16891"/>
                        <a:pt x="13023" y="15899"/>
                      </a:cubicBezTo>
                      <a:cubicBezTo>
                        <a:pt x="10654" y="14912"/>
                        <a:pt x="9898" y="14080"/>
                        <a:pt x="9898" y="12297"/>
                      </a:cubicBezTo>
                      <a:cubicBezTo>
                        <a:pt x="9898" y="11229"/>
                        <a:pt x="10621" y="11577"/>
                        <a:pt x="10938" y="9617"/>
                      </a:cubicBezTo>
                      <a:cubicBezTo>
                        <a:pt x="11072" y="8804"/>
                        <a:pt x="11710" y="9604"/>
                        <a:pt x="11833" y="7749"/>
                      </a:cubicBezTo>
                      <a:cubicBezTo>
                        <a:pt x="11833" y="7010"/>
                        <a:pt x="11483" y="6826"/>
                        <a:pt x="11483" y="6826"/>
                      </a:cubicBezTo>
                      <a:cubicBezTo>
                        <a:pt x="11483" y="6826"/>
                        <a:pt x="11661" y="5732"/>
                        <a:pt x="11730" y="4889"/>
                      </a:cubicBezTo>
                      <a:cubicBezTo>
                        <a:pt x="11801" y="4006"/>
                        <a:pt x="11286" y="2123"/>
                        <a:pt x="9163" y="1545"/>
                      </a:cubicBezTo>
                      <a:cubicBezTo>
                        <a:pt x="8792" y="1177"/>
                        <a:pt x="8541" y="592"/>
                        <a:pt x="9684" y="7"/>
                      </a:cubicBezTo>
                      <a:cubicBezTo>
                        <a:pt x="7184" y="-106"/>
                        <a:pt x="6603" y="1160"/>
                        <a:pt x="5272" y="2092"/>
                      </a:cubicBezTo>
                      <a:cubicBezTo>
                        <a:pt x="4139" y="2909"/>
                        <a:pt x="3834" y="4202"/>
                        <a:pt x="3888" y="4890"/>
                      </a:cubicBezTo>
                      <a:cubicBezTo>
                        <a:pt x="3961" y="5733"/>
                        <a:pt x="4137" y="6827"/>
                        <a:pt x="4137" y="6827"/>
                      </a:cubicBezTo>
                      <a:cubicBezTo>
                        <a:pt x="4137" y="6827"/>
                        <a:pt x="3787" y="7011"/>
                        <a:pt x="3787" y="7750"/>
                      </a:cubicBezTo>
                      <a:cubicBezTo>
                        <a:pt x="3910" y="9606"/>
                        <a:pt x="4550" y="8805"/>
                        <a:pt x="4683" y="9618"/>
                      </a:cubicBezTo>
                      <a:cubicBezTo>
                        <a:pt x="5000" y="11578"/>
                        <a:pt x="5724" y="11230"/>
                        <a:pt x="5724" y="12298"/>
                      </a:cubicBezTo>
                      <a:cubicBezTo>
                        <a:pt x="5724" y="14081"/>
                        <a:pt x="5487" y="14686"/>
                        <a:pt x="3118" y="15674"/>
                      </a:cubicBezTo>
                      <a:cubicBezTo>
                        <a:pt x="740" y="16664"/>
                        <a:pt x="0" y="18253"/>
                        <a:pt x="12" y="20553"/>
                      </a:cubicBezTo>
                      <a:cubicBezTo>
                        <a:pt x="16" y="21241"/>
                        <a:pt x="0" y="21494"/>
                        <a:pt x="0" y="21494"/>
                      </a:cubicBezTo>
                      <a:lnTo>
                        <a:pt x="17852" y="21494"/>
                      </a:lnTo>
                      <a:cubicBezTo>
                        <a:pt x="17852" y="21494"/>
                        <a:pt x="17840" y="21241"/>
                        <a:pt x="17840" y="2055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2" name="ïS1îḑe"/>
              <p:cNvGrpSpPr/>
              <p:nvPr/>
            </p:nvGrpSpPr>
            <p:grpSpPr>
              <a:xfrm>
                <a:off x="4693660" y="3084680"/>
                <a:ext cx="1348437" cy="911351"/>
                <a:chOff x="4693660" y="3084680"/>
                <a:chExt cx="1348437" cy="911351"/>
              </a:xfrm>
            </p:grpSpPr>
            <p:sp>
              <p:nvSpPr>
                <p:cNvPr id="49" name="íṧḻíḍé"/>
                <p:cNvSpPr/>
                <p:nvPr/>
              </p:nvSpPr>
              <p:spPr>
                <a:xfrm>
                  <a:off x="4693660" y="3084680"/>
                  <a:ext cx="1348437" cy="911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997" y="0"/>
                      </a:moveTo>
                      <a:lnTo>
                        <a:pt x="0" y="2934"/>
                      </a:lnTo>
                      <a:lnTo>
                        <a:pt x="12305" y="21600"/>
                      </a:lnTo>
                      <a:lnTo>
                        <a:pt x="12322" y="21583"/>
                      </a:lnTo>
                      <a:lnTo>
                        <a:pt x="21600" y="12476"/>
                      </a:lnTo>
                      <a:cubicBezTo>
                        <a:pt x="21600" y="12476"/>
                        <a:pt x="6997" y="0"/>
                        <a:pt x="699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išľïḓê"/>
                <p:cNvSpPr/>
                <p:nvPr/>
              </p:nvSpPr>
              <p:spPr>
                <a:xfrm>
                  <a:off x="5342468" y="3446892"/>
                  <a:ext cx="249236" cy="18692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262" y="12600"/>
                      </a:moveTo>
                      <a:cubicBezTo>
                        <a:pt x="21442" y="12600"/>
                        <a:pt x="21600" y="12811"/>
                        <a:pt x="21600" y="13050"/>
                      </a:cubicBezTo>
                      <a:lnTo>
                        <a:pt x="21600" y="15750"/>
                      </a:lnTo>
                      <a:cubicBezTo>
                        <a:pt x="21600" y="15989"/>
                        <a:pt x="21442" y="16200"/>
                        <a:pt x="21262" y="16200"/>
                      </a:cubicBezTo>
                      <a:lnTo>
                        <a:pt x="17550" y="16200"/>
                      </a:lnTo>
                      <a:lnTo>
                        <a:pt x="17550" y="21150"/>
                      </a:lnTo>
                      <a:cubicBezTo>
                        <a:pt x="17550" y="21389"/>
                        <a:pt x="17392" y="21600"/>
                        <a:pt x="17212" y="21600"/>
                      </a:cubicBezTo>
                      <a:lnTo>
                        <a:pt x="15187" y="21600"/>
                      </a:lnTo>
                      <a:cubicBezTo>
                        <a:pt x="15008" y="21600"/>
                        <a:pt x="14850" y="21389"/>
                        <a:pt x="14850" y="21150"/>
                      </a:cubicBezTo>
                      <a:lnTo>
                        <a:pt x="14850" y="16200"/>
                      </a:lnTo>
                      <a:lnTo>
                        <a:pt x="11137" y="16200"/>
                      </a:lnTo>
                      <a:cubicBezTo>
                        <a:pt x="10958" y="16200"/>
                        <a:pt x="10800" y="15989"/>
                        <a:pt x="10800" y="15750"/>
                      </a:cubicBezTo>
                      <a:lnTo>
                        <a:pt x="10800" y="13050"/>
                      </a:lnTo>
                      <a:cubicBezTo>
                        <a:pt x="10800" y="12811"/>
                        <a:pt x="10958" y="12600"/>
                        <a:pt x="11137" y="12600"/>
                      </a:cubicBezTo>
                      <a:lnTo>
                        <a:pt x="14850" y="12600"/>
                      </a:lnTo>
                      <a:lnTo>
                        <a:pt x="14850" y="7650"/>
                      </a:lnTo>
                      <a:cubicBezTo>
                        <a:pt x="14850" y="7411"/>
                        <a:pt x="15008" y="7200"/>
                        <a:pt x="15187" y="7200"/>
                      </a:cubicBezTo>
                      <a:lnTo>
                        <a:pt x="17212" y="7200"/>
                      </a:lnTo>
                      <a:cubicBezTo>
                        <a:pt x="17392" y="7200"/>
                        <a:pt x="17550" y="7411"/>
                        <a:pt x="17550" y="7650"/>
                      </a:cubicBezTo>
                      <a:lnTo>
                        <a:pt x="17550" y="12600"/>
                      </a:lnTo>
                      <a:cubicBezTo>
                        <a:pt x="17550" y="12600"/>
                        <a:pt x="21262" y="12600"/>
                        <a:pt x="21262" y="12600"/>
                      </a:cubicBezTo>
                      <a:close/>
                      <a:moveTo>
                        <a:pt x="3375" y="5400"/>
                      </a:moveTo>
                      <a:cubicBezTo>
                        <a:pt x="3375" y="2419"/>
                        <a:pt x="5189" y="0"/>
                        <a:pt x="7425" y="0"/>
                      </a:cubicBezTo>
                      <a:cubicBezTo>
                        <a:pt x="9661" y="0"/>
                        <a:pt x="11475" y="2419"/>
                        <a:pt x="11475" y="5400"/>
                      </a:cubicBezTo>
                      <a:cubicBezTo>
                        <a:pt x="11475" y="8381"/>
                        <a:pt x="9661" y="10800"/>
                        <a:pt x="7425" y="10800"/>
                      </a:cubicBezTo>
                      <a:cubicBezTo>
                        <a:pt x="5189" y="10800"/>
                        <a:pt x="3375" y="8381"/>
                        <a:pt x="3375" y="5400"/>
                      </a:cubicBezTo>
                      <a:close/>
                      <a:moveTo>
                        <a:pt x="11137" y="17550"/>
                      </a:moveTo>
                      <a:lnTo>
                        <a:pt x="13837" y="17550"/>
                      </a:lnTo>
                      <a:lnTo>
                        <a:pt x="13837" y="20897"/>
                      </a:lnTo>
                      <a:cubicBezTo>
                        <a:pt x="13321" y="21403"/>
                        <a:pt x="12667" y="21600"/>
                        <a:pt x="12034" y="21600"/>
                      </a:cubicBezTo>
                      <a:lnTo>
                        <a:pt x="2816" y="21600"/>
                      </a:lnTo>
                      <a:cubicBezTo>
                        <a:pt x="1129" y="21600"/>
                        <a:pt x="0" y="20250"/>
                        <a:pt x="0" y="17958"/>
                      </a:cubicBezTo>
                      <a:cubicBezTo>
                        <a:pt x="0" y="14780"/>
                        <a:pt x="559" y="9900"/>
                        <a:pt x="3649" y="9900"/>
                      </a:cubicBezTo>
                      <a:cubicBezTo>
                        <a:pt x="3818" y="9900"/>
                        <a:pt x="3934" y="9998"/>
                        <a:pt x="4061" y="10139"/>
                      </a:cubicBezTo>
                      <a:cubicBezTo>
                        <a:pt x="5094" y="11194"/>
                        <a:pt x="6096" y="11855"/>
                        <a:pt x="7425" y="11855"/>
                      </a:cubicBezTo>
                      <a:cubicBezTo>
                        <a:pt x="8754" y="11855"/>
                        <a:pt x="9756" y="11194"/>
                        <a:pt x="10789" y="10139"/>
                      </a:cubicBezTo>
                      <a:cubicBezTo>
                        <a:pt x="10916" y="9998"/>
                        <a:pt x="11032" y="9900"/>
                        <a:pt x="11201" y="9900"/>
                      </a:cubicBezTo>
                      <a:cubicBezTo>
                        <a:pt x="12097" y="9900"/>
                        <a:pt x="12888" y="10350"/>
                        <a:pt x="13489" y="11250"/>
                      </a:cubicBezTo>
                      <a:lnTo>
                        <a:pt x="11137" y="11250"/>
                      </a:lnTo>
                      <a:cubicBezTo>
                        <a:pt x="10399" y="11250"/>
                        <a:pt x="9788" y="12066"/>
                        <a:pt x="9788" y="13050"/>
                      </a:cubicBezTo>
                      <a:lnTo>
                        <a:pt x="9788" y="15750"/>
                      </a:lnTo>
                      <a:cubicBezTo>
                        <a:pt x="9788" y="16734"/>
                        <a:pt x="10399" y="17550"/>
                        <a:pt x="11137" y="1755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3" name="îś1ïḑe"/>
              <p:cNvGrpSpPr/>
              <p:nvPr/>
            </p:nvGrpSpPr>
            <p:grpSpPr>
              <a:xfrm>
                <a:off x="6151004" y="3084680"/>
                <a:ext cx="1348430" cy="911351"/>
                <a:chOff x="6151004" y="3084680"/>
                <a:chExt cx="1348430" cy="911351"/>
              </a:xfrm>
            </p:grpSpPr>
            <p:sp>
              <p:nvSpPr>
                <p:cNvPr id="47" name="ïṡḻíḍe"/>
                <p:cNvSpPr/>
                <p:nvPr/>
              </p:nvSpPr>
              <p:spPr>
                <a:xfrm>
                  <a:off x="6151004" y="3084680"/>
                  <a:ext cx="1348430" cy="911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603" y="0"/>
                      </a:moveTo>
                      <a:lnTo>
                        <a:pt x="21600" y="2934"/>
                      </a:lnTo>
                      <a:lnTo>
                        <a:pt x="9295" y="21600"/>
                      </a:lnTo>
                      <a:lnTo>
                        <a:pt x="9278" y="21583"/>
                      </a:lnTo>
                      <a:lnTo>
                        <a:pt x="0" y="12476"/>
                      </a:lnTo>
                      <a:cubicBezTo>
                        <a:pt x="0" y="12476"/>
                        <a:pt x="14603" y="0"/>
                        <a:pt x="1460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ïṩ1îḍé"/>
                <p:cNvSpPr/>
                <p:nvPr/>
              </p:nvSpPr>
              <p:spPr>
                <a:xfrm>
                  <a:off x="6705517" y="3460119"/>
                  <a:ext cx="182356" cy="1604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776" y="5891"/>
                      </a:moveTo>
                      <a:lnTo>
                        <a:pt x="4320" y="5891"/>
                      </a:lnTo>
                      <a:cubicBezTo>
                        <a:pt x="4320" y="7855"/>
                        <a:pt x="4320" y="9818"/>
                        <a:pt x="4320" y="9818"/>
                      </a:cubicBezTo>
                      <a:cubicBezTo>
                        <a:pt x="4320" y="10907"/>
                        <a:pt x="5090" y="11782"/>
                        <a:pt x="6048" y="11782"/>
                      </a:cubicBezTo>
                      <a:cubicBezTo>
                        <a:pt x="7088" y="11782"/>
                        <a:pt x="7574" y="11782"/>
                        <a:pt x="7776" y="11782"/>
                      </a:cubicBezTo>
                      <a:cubicBezTo>
                        <a:pt x="7776" y="11782"/>
                        <a:pt x="7776" y="5891"/>
                        <a:pt x="7776" y="5891"/>
                      </a:cubicBezTo>
                      <a:close/>
                      <a:moveTo>
                        <a:pt x="21600" y="21600"/>
                      </a:moveTo>
                      <a:lnTo>
                        <a:pt x="6048" y="21600"/>
                      </a:lnTo>
                      <a:lnTo>
                        <a:pt x="6048" y="18655"/>
                      </a:lnTo>
                      <a:lnTo>
                        <a:pt x="7776" y="15709"/>
                      </a:lnTo>
                      <a:cubicBezTo>
                        <a:pt x="7628" y="15709"/>
                        <a:pt x="6197" y="15709"/>
                        <a:pt x="6048" y="15709"/>
                      </a:cubicBezTo>
                      <a:cubicBezTo>
                        <a:pt x="3186" y="15709"/>
                        <a:pt x="864" y="13070"/>
                        <a:pt x="864" y="9818"/>
                      </a:cubicBezTo>
                      <a:lnTo>
                        <a:pt x="864" y="4909"/>
                      </a:lnTo>
                      <a:lnTo>
                        <a:pt x="0" y="3927"/>
                      </a:lnTo>
                      <a:lnTo>
                        <a:pt x="432" y="1964"/>
                      </a:lnTo>
                      <a:lnTo>
                        <a:pt x="6912" y="1964"/>
                      </a:lnTo>
                      <a:lnTo>
                        <a:pt x="7344" y="0"/>
                      </a:lnTo>
                      <a:lnTo>
                        <a:pt x="20304" y="0"/>
                      </a:lnTo>
                      <a:lnTo>
                        <a:pt x="20736" y="2945"/>
                      </a:lnTo>
                      <a:lnTo>
                        <a:pt x="19872" y="3436"/>
                      </a:lnTo>
                      <a:lnTo>
                        <a:pt x="19872" y="15709"/>
                      </a:lnTo>
                      <a:lnTo>
                        <a:pt x="21600" y="18655"/>
                      </a:lnTo>
                      <a:cubicBezTo>
                        <a:pt x="21600" y="18655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4" name="ïšlíďè"/>
              <p:cNvGrpSpPr/>
              <p:nvPr/>
            </p:nvGrpSpPr>
            <p:grpSpPr>
              <a:xfrm>
                <a:off x="5504823" y="3648370"/>
                <a:ext cx="1197217" cy="1031704"/>
                <a:chOff x="5504823" y="3648370"/>
                <a:chExt cx="1197217" cy="1031704"/>
              </a:xfrm>
            </p:grpSpPr>
            <p:sp>
              <p:nvSpPr>
                <p:cNvPr id="45" name="iŝlïďè"/>
                <p:cNvSpPr/>
                <p:nvPr/>
              </p:nvSpPr>
              <p:spPr>
                <a:xfrm>
                  <a:off x="5504823" y="3648370"/>
                  <a:ext cx="1197217" cy="10317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56" y="0"/>
                      </a:moveTo>
                      <a:lnTo>
                        <a:pt x="917" y="7575"/>
                      </a:lnTo>
                      <a:lnTo>
                        <a:pt x="0" y="8280"/>
                      </a:lnTo>
                      <a:lnTo>
                        <a:pt x="10685" y="21600"/>
                      </a:lnTo>
                      <a:lnTo>
                        <a:pt x="21600" y="8349"/>
                      </a:lnTo>
                    </a:path>
                  </a:pathLst>
                </a:custGeom>
                <a:solidFill>
                  <a:schemeClr val="accent4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ïŝḻidé"/>
                <p:cNvSpPr/>
                <p:nvPr/>
              </p:nvSpPr>
              <p:spPr>
                <a:xfrm>
                  <a:off x="5999252" y="4058203"/>
                  <a:ext cx="212038" cy="21203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138" y="19791"/>
                      </a:moveTo>
                      <a:lnTo>
                        <a:pt x="19803" y="21138"/>
                      </a:lnTo>
                      <a:cubicBezTo>
                        <a:pt x="19504" y="21425"/>
                        <a:pt x="19092" y="21600"/>
                        <a:pt x="18668" y="21600"/>
                      </a:cubicBezTo>
                      <a:cubicBezTo>
                        <a:pt x="18243" y="21600"/>
                        <a:pt x="17832" y="21425"/>
                        <a:pt x="17545" y="21138"/>
                      </a:cubicBezTo>
                      <a:lnTo>
                        <a:pt x="13015" y="16596"/>
                      </a:lnTo>
                      <a:cubicBezTo>
                        <a:pt x="12715" y="16309"/>
                        <a:pt x="12541" y="15897"/>
                        <a:pt x="12541" y="15473"/>
                      </a:cubicBezTo>
                      <a:cubicBezTo>
                        <a:pt x="12541" y="14999"/>
                        <a:pt x="12740" y="14612"/>
                        <a:pt x="13077" y="14275"/>
                      </a:cubicBezTo>
                      <a:lnTo>
                        <a:pt x="9883" y="11081"/>
                      </a:lnTo>
                      <a:lnTo>
                        <a:pt x="8311" y="12653"/>
                      </a:lnTo>
                      <a:cubicBezTo>
                        <a:pt x="8198" y="12765"/>
                        <a:pt x="8049" y="12828"/>
                        <a:pt x="7886" y="12828"/>
                      </a:cubicBezTo>
                      <a:cubicBezTo>
                        <a:pt x="7724" y="12828"/>
                        <a:pt x="7574" y="12765"/>
                        <a:pt x="7462" y="12653"/>
                      </a:cubicBezTo>
                      <a:cubicBezTo>
                        <a:pt x="7836" y="13027"/>
                        <a:pt x="8186" y="13302"/>
                        <a:pt x="8186" y="13876"/>
                      </a:cubicBezTo>
                      <a:cubicBezTo>
                        <a:pt x="8186" y="14200"/>
                        <a:pt x="8061" y="14487"/>
                        <a:pt x="7836" y="14724"/>
                      </a:cubicBezTo>
                      <a:cubicBezTo>
                        <a:pt x="7412" y="15174"/>
                        <a:pt x="6963" y="15773"/>
                        <a:pt x="6289" y="15773"/>
                      </a:cubicBezTo>
                      <a:cubicBezTo>
                        <a:pt x="5977" y="15773"/>
                        <a:pt x="5665" y="15648"/>
                        <a:pt x="5441" y="15423"/>
                      </a:cubicBezTo>
                      <a:lnTo>
                        <a:pt x="349" y="10332"/>
                      </a:lnTo>
                      <a:cubicBezTo>
                        <a:pt x="125" y="10107"/>
                        <a:pt x="0" y="9795"/>
                        <a:pt x="0" y="9484"/>
                      </a:cubicBezTo>
                      <a:cubicBezTo>
                        <a:pt x="0" y="8810"/>
                        <a:pt x="599" y="8360"/>
                        <a:pt x="1048" y="7936"/>
                      </a:cubicBezTo>
                      <a:cubicBezTo>
                        <a:pt x="1285" y="7712"/>
                        <a:pt x="1572" y="7587"/>
                        <a:pt x="1897" y="7587"/>
                      </a:cubicBezTo>
                      <a:cubicBezTo>
                        <a:pt x="2471" y="7587"/>
                        <a:pt x="2745" y="7936"/>
                        <a:pt x="3120" y="8311"/>
                      </a:cubicBezTo>
                      <a:cubicBezTo>
                        <a:pt x="3007" y="8198"/>
                        <a:pt x="2945" y="8049"/>
                        <a:pt x="2945" y="7886"/>
                      </a:cubicBezTo>
                      <a:cubicBezTo>
                        <a:pt x="2945" y="7724"/>
                        <a:pt x="3007" y="7574"/>
                        <a:pt x="3120" y="7462"/>
                      </a:cubicBezTo>
                      <a:lnTo>
                        <a:pt x="7462" y="3120"/>
                      </a:lnTo>
                      <a:cubicBezTo>
                        <a:pt x="7574" y="3007"/>
                        <a:pt x="7724" y="2945"/>
                        <a:pt x="7886" y="2945"/>
                      </a:cubicBezTo>
                      <a:cubicBezTo>
                        <a:pt x="8049" y="2945"/>
                        <a:pt x="8198" y="3007"/>
                        <a:pt x="8311" y="3120"/>
                      </a:cubicBezTo>
                      <a:cubicBezTo>
                        <a:pt x="7936" y="2745"/>
                        <a:pt x="7587" y="2471"/>
                        <a:pt x="7587" y="1897"/>
                      </a:cubicBezTo>
                      <a:cubicBezTo>
                        <a:pt x="7587" y="1572"/>
                        <a:pt x="7712" y="1285"/>
                        <a:pt x="7936" y="1048"/>
                      </a:cubicBezTo>
                      <a:cubicBezTo>
                        <a:pt x="8360" y="599"/>
                        <a:pt x="8810" y="0"/>
                        <a:pt x="9484" y="0"/>
                      </a:cubicBezTo>
                      <a:cubicBezTo>
                        <a:pt x="9795" y="0"/>
                        <a:pt x="10107" y="125"/>
                        <a:pt x="10332" y="349"/>
                      </a:cubicBezTo>
                      <a:lnTo>
                        <a:pt x="15423" y="5441"/>
                      </a:lnTo>
                      <a:cubicBezTo>
                        <a:pt x="15648" y="5665"/>
                        <a:pt x="15773" y="5977"/>
                        <a:pt x="15773" y="6289"/>
                      </a:cubicBezTo>
                      <a:cubicBezTo>
                        <a:pt x="15773" y="6963"/>
                        <a:pt x="15174" y="7412"/>
                        <a:pt x="14724" y="7836"/>
                      </a:cubicBezTo>
                      <a:cubicBezTo>
                        <a:pt x="14487" y="8061"/>
                        <a:pt x="14200" y="8186"/>
                        <a:pt x="13876" y="8186"/>
                      </a:cubicBezTo>
                      <a:cubicBezTo>
                        <a:pt x="13302" y="8186"/>
                        <a:pt x="13027" y="7836"/>
                        <a:pt x="12653" y="7462"/>
                      </a:cubicBezTo>
                      <a:cubicBezTo>
                        <a:pt x="12765" y="7574"/>
                        <a:pt x="12828" y="7724"/>
                        <a:pt x="12828" y="7886"/>
                      </a:cubicBezTo>
                      <a:cubicBezTo>
                        <a:pt x="12828" y="8049"/>
                        <a:pt x="12765" y="8198"/>
                        <a:pt x="12653" y="8311"/>
                      </a:cubicBezTo>
                      <a:lnTo>
                        <a:pt x="11081" y="9883"/>
                      </a:lnTo>
                      <a:lnTo>
                        <a:pt x="14275" y="13077"/>
                      </a:lnTo>
                      <a:cubicBezTo>
                        <a:pt x="14612" y="12740"/>
                        <a:pt x="14999" y="12541"/>
                        <a:pt x="15473" y="12541"/>
                      </a:cubicBezTo>
                      <a:cubicBezTo>
                        <a:pt x="15897" y="12541"/>
                        <a:pt x="16309" y="12715"/>
                        <a:pt x="16609" y="13002"/>
                      </a:cubicBezTo>
                      <a:lnTo>
                        <a:pt x="21138" y="17532"/>
                      </a:lnTo>
                      <a:cubicBezTo>
                        <a:pt x="21425" y="17832"/>
                        <a:pt x="21600" y="18243"/>
                        <a:pt x="21600" y="18668"/>
                      </a:cubicBezTo>
                      <a:cubicBezTo>
                        <a:pt x="21600" y="19092"/>
                        <a:pt x="21425" y="19504"/>
                        <a:pt x="21138" y="1979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1" name="íŝļîde"/>
            <p:cNvGrpSpPr/>
            <p:nvPr/>
          </p:nvGrpSpPr>
          <p:grpSpPr>
            <a:xfrm>
              <a:off x="8170814" y="1697288"/>
              <a:ext cx="2749722" cy="3463424"/>
              <a:chOff x="8170814" y="1912116"/>
              <a:chExt cx="2749722" cy="3463424"/>
            </a:xfrm>
          </p:grpSpPr>
          <p:grpSp>
            <p:nvGrpSpPr>
              <p:cNvPr id="26" name="ísḻîḑè"/>
              <p:cNvGrpSpPr/>
              <p:nvPr/>
            </p:nvGrpSpPr>
            <p:grpSpPr>
              <a:xfrm>
                <a:off x="8170814" y="1912116"/>
                <a:ext cx="2611177" cy="3463424"/>
                <a:chOff x="1193500" y="1491637"/>
                <a:chExt cx="3761195" cy="3463424"/>
              </a:xfrm>
            </p:grpSpPr>
            <p:grpSp>
              <p:nvGrpSpPr>
                <p:cNvPr id="29" name="ïśļíḑe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36" name="išḻide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cs typeface="+mn-ea"/>
                        <a:sym typeface="+mn-lt"/>
                      </a:rPr>
                      <a:t>（建议使用主题字体）</a:t>
                    </a:r>
                    <a:endParaRPr lang="zh-CN" altLang="en-US" sz="10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ïṡḷïdè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1"/>
                        </a:solidFill>
                        <a:cs typeface="+mn-ea"/>
                        <a:sym typeface="+mn-lt"/>
                      </a:rPr>
                      <a:t>标题文本预设</a:t>
                    </a:r>
                    <a:endParaRPr lang="zh-CN" altLang="en-US" sz="1600" b="1">
                      <a:solidFill>
                        <a:schemeClr val="accent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0" name="îŝ1ïḓê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34" name="iśḻíḑê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cs typeface="+mn-ea"/>
                        <a:sym typeface="+mn-lt"/>
                      </a:rPr>
                      <a:t>（建议使用主题字体）</a:t>
                    </a:r>
                    <a:endParaRPr lang="zh-CN" altLang="en-US" sz="10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íšľiḋé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2"/>
                        </a:solidFill>
                        <a:cs typeface="+mn-ea"/>
                        <a:sym typeface="+mn-lt"/>
                      </a:rPr>
                      <a:t>标题文本预设</a:t>
                    </a:r>
                    <a:endParaRPr lang="zh-CN" altLang="en-US" sz="1600" b="1">
                      <a:solidFill>
                        <a:schemeClr val="accent2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1" name="ï$ḻíḍê"/>
                <p:cNvGrpSpPr/>
                <p:nvPr/>
              </p:nvGrpSpPr>
              <p:grpSpPr>
                <a:xfrm>
                  <a:off x="1193500" y="4139453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32" name="í$ḻide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cs typeface="+mn-ea"/>
                        <a:sym typeface="+mn-lt"/>
                      </a:rPr>
                      <a:t>（建议使用主题字体）</a:t>
                    </a:r>
                    <a:endParaRPr lang="zh-CN" altLang="en-US" sz="10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ïṣlíḋé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5"/>
                        </a:solidFill>
                        <a:cs typeface="+mn-ea"/>
                        <a:sym typeface="+mn-lt"/>
                      </a:rPr>
                      <a:t>标题文本预设</a:t>
                    </a:r>
                    <a:endParaRPr lang="zh-CN" altLang="en-US" sz="1600" b="1">
                      <a:solidFill>
                        <a:schemeClr val="accent5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  <p:cxnSp>
            <p:nvCxnSpPr>
              <p:cNvPr id="27" name="Straight Connector 70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71"/>
              <p:cNvCxnSpPr/>
              <p:nvPr/>
            </p:nvCxnSpPr>
            <p:spPr>
              <a:xfrm>
                <a:off x="8472264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íŝḷíḑè"/>
            <p:cNvGrpSpPr/>
            <p:nvPr/>
          </p:nvGrpSpPr>
          <p:grpSpPr>
            <a:xfrm>
              <a:off x="1307468" y="1697288"/>
              <a:ext cx="2713719" cy="3463424"/>
              <a:chOff x="1307468" y="1697288"/>
              <a:chExt cx="2713719" cy="3463424"/>
            </a:xfrm>
          </p:grpSpPr>
          <p:grpSp>
            <p:nvGrpSpPr>
              <p:cNvPr id="13" name="ïśḻïdè"/>
              <p:cNvGrpSpPr/>
              <p:nvPr/>
            </p:nvGrpSpPr>
            <p:grpSpPr>
              <a:xfrm>
                <a:off x="1410010" y="1697288"/>
                <a:ext cx="2611177" cy="3463424"/>
                <a:chOff x="1193500" y="1491637"/>
                <a:chExt cx="3761195" cy="3463424"/>
              </a:xfrm>
            </p:grpSpPr>
            <p:grpSp>
              <p:nvGrpSpPr>
                <p:cNvPr id="17" name="ísḷîḋè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4" name="íšľïďê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cs typeface="+mn-ea"/>
                        <a:sym typeface="+mn-lt"/>
                      </a:rPr>
                      <a:t>（建议使用主题字体）</a:t>
                    </a:r>
                    <a:endParaRPr lang="zh-CN" altLang="en-US" sz="10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ïsļïḓé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r>
                      <a:rPr lang="zh-CN" altLang="en-US" sz="1600" b="1">
                        <a:solidFill>
                          <a:schemeClr val="accent1"/>
                        </a:solidFill>
                        <a:cs typeface="+mn-ea"/>
                        <a:sym typeface="+mn-lt"/>
                      </a:rPr>
                      <a:t>标题文本预设</a:t>
                    </a:r>
                    <a:endParaRPr lang="zh-CN" altLang="en-US" sz="1600" b="1">
                      <a:solidFill>
                        <a:schemeClr val="accent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8" name="íśliḑe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2" name="íṡ1iďè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cs typeface="+mn-ea"/>
                        <a:sym typeface="+mn-lt"/>
                      </a:rPr>
                      <a:t>（建议使用主题字体）</a:t>
                    </a:r>
                    <a:endParaRPr lang="zh-CN" altLang="en-US" sz="10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išļiḓê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r>
                      <a:rPr lang="zh-CN" altLang="en-US" sz="1600" b="1">
                        <a:solidFill>
                          <a:schemeClr val="accent2"/>
                        </a:solidFill>
                        <a:cs typeface="+mn-ea"/>
                        <a:sym typeface="+mn-lt"/>
                      </a:rPr>
                      <a:t>标题文本预设</a:t>
                    </a:r>
                    <a:endParaRPr lang="zh-CN" altLang="en-US" sz="1600" b="1">
                      <a:solidFill>
                        <a:schemeClr val="accent2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9" name="íṥḻïḑê"/>
                <p:cNvGrpSpPr/>
                <p:nvPr/>
              </p:nvGrpSpPr>
              <p:grpSpPr>
                <a:xfrm>
                  <a:off x="1193500" y="4139453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0" name="íṣlîdé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cs typeface="+mn-ea"/>
                        <a:sym typeface="+mn-lt"/>
                      </a:rPr>
                      <a:t>此部分内容作为文字排版占位显示</a:t>
                    </a:r>
                    <a:br>
                      <a:rPr lang="zh-CN" altLang="en-US" sz="1000"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cs typeface="+mn-ea"/>
                        <a:sym typeface="+mn-lt"/>
                      </a:rPr>
                      <a:t>（建议使用主题字体）</a:t>
                    </a:r>
                    <a:endParaRPr lang="zh-CN" altLang="en-US" sz="10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iŝḻíḋê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r>
                      <a:rPr lang="zh-CN" altLang="en-US" sz="1600" b="1">
                        <a:solidFill>
                          <a:schemeClr val="accent5"/>
                        </a:solidFill>
                        <a:cs typeface="+mn-ea"/>
                        <a:sym typeface="+mn-lt"/>
                      </a:rPr>
                      <a:t>标题文本预设</a:t>
                    </a:r>
                    <a:endParaRPr lang="zh-CN" altLang="en-US" sz="1600" b="1">
                      <a:solidFill>
                        <a:schemeClr val="accent5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14" name="íSḷidê"/>
              <p:cNvGrpSpPr/>
              <p:nvPr/>
            </p:nvGrpSpPr>
            <p:grpSpPr>
              <a:xfrm>
                <a:off x="1307468" y="2710116"/>
                <a:ext cx="2448272" cy="1338747"/>
                <a:chOff x="1307468" y="2924944"/>
                <a:chExt cx="2448272" cy="1338747"/>
              </a:xfrm>
            </p:grpSpPr>
            <p:cxnSp>
              <p:nvCxnSpPr>
                <p:cNvPr id="15" name="Straight Connector 84"/>
                <p:cNvCxnSpPr/>
                <p:nvPr/>
              </p:nvCxnSpPr>
              <p:spPr>
                <a:xfrm>
                  <a:off x="1307468" y="2924944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85"/>
                <p:cNvCxnSpPr/>
                <p:nvPr/>
              </p:nvCxnSpPr>
              <p:spPr>
                <a:xfrm>
                  <a:off x="1307468" y="4263691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墙壁, 建筑物, 地面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  <a:endParaRPr lang="zh-CN" altLang="en-US" sz="2500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46749">
            <a:off x="106349" y="-93403"/>
            <a:ext cx="1462841" cy="149860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53251" flipH="1">
            <a:off x="10622810" y="-93403"/>
            <a:ext cx="1462841" cy="1498609"/>
          </a:xfrm>
          <a:prstGeom prst="rect">
            <a:avLst/>
          </a:prstGeom>
        </p:spPr>
      </p:pic>
      <p:grpSp>
        <p:nvGrpSpPr>
          <p:cNvPr id="9" name="005b146a-e024-4111-af55-10dafeb1222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1701800" y="1642200"/>
            <a:ext cx="7783600" cy="3250001"/>
            <a:chOff x="1701800" y="1642200"/>
            <a:chExt cx="7783600" cy="3250001"/>
          </a:xfrm>
        </p:grpSpPr>
        <p:sp>
          <p:nvSpPr>
            <p:cNvPr id="10" name="îṩḷíḑè"/>
            <p:cNvSpPr/>
            <p:nvPr/>
          </p:nvSpPr>
          <p:spPr bwMode="auto">
            <a:xfrm>
              <a:off x="1701800" y="269353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iŝļîḍé"/>
            <p:cNvSpPr/>
            <p:nvPr/>
          </p:nvSpPr>
          <p:spPr bwMode="auto">
            <a:xfrm>
              <a:off x="1701800" y="2693533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iś1îďe"/>
            <p:cNvSpPr/>
            <p:nvPr/>
          </p:nvSpPr>
          <p:spPr bwMode="auto">
            <a:xfrm>
              <a:off x="1797050" y="269512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îṡ1îdê"/>
            <p:cNvSpPr/>
            <p:nvPr/>
          </p:nvSpPr>
          <p:spPr bwMode="auto">
            <a:xfrm>
              <a:off x="1797050" y="269512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" name="ï$ḻíďe"/>
            <p:cNvGrpSpPr/>
            <p:nvPr/>
          </p:nvGrpSpPr>
          <p:grpSpPr>
            <a:xfrm>
              <a:off x="1953768" y="2600908"/>
              <a:ext cx="2020976" cy="2291293"/>
              <a:chOff x="662073" y="3346215"/>
              <a:chExt cx="2020976" cy="2291293"/>
            </a:xfrm>
          </p:grpSpPr>
          <p:sp>
            <p:nvSpPr>
              <p:cNvPr id="24" name="íSḷiḓe"/>
              <p:cNvSpPr/>
              <p:nvPr/>
            </p:nvSpPr>
            <p:spPr bwMode="auto">
              <a:xfrm rot="18988399" flipH="1">
                <a:off x="1314205" y="3346215"/>
                <a:ext cx="1203050" cy="1201446"/>
              </a:xfrm>
              <a:custGeom>
                <a:avLst/>
                <a:gdLst>
                  <a:gd name="T0" fmla="*/ 3188 w 3399"/>
                  <a:gd name="T1" fmla="*/ 209 h 3399"/>
                  <a:gd name="T2" fmla="*/ 2961 w 3399"/>
                  <a:gd name="T3" fmla="*/ 104 h 3399"/>
                  <a:gd name="T4" fmla="*/ 1582 w 3399"/>
                  <a:gd name="T5" fmla="*/ 562 h 3399"/>
                  <a:gd name="T6" fmla="*/ 855 w 3399"/>
                  <a:gd name="T7" fmla="*/ 624 h 3399"/>
                  <a:gd name="T8" fmla="*/ 684 w 3399"/>
                  <a:gd name="T9" fmla="*/ 795 h 3399"/>
                  <a:gd name="T10" fmla="*/ 1099 w 3399"/>
                  <a:gd name="T11" fmla="*/ 1209 h 3399"/>
                  <a:gd name="T12" fmla="*/ 978 w 3399"/>
                  <a:gd name="T13" fmla="*/ 2218 h 3399"/>
                  <a:gd name="T14" fmla="*/ 336 w 3399"/>
                  <a:gd name="T15" fmla="*/ 2339 h 3399"/>
                  <a:gd name="T16" fmla="*/ 111 w 3399"/>
                  <a:gd name="T17" fmla="*/ 2565 h 3399"/>
                  <a:gd name="T18" fmla="*/ 550 w 3399"/>
                  <a:gd name="T19" fmla="*/ 2769 h 3399"/>
                  <a:gd name="T20" fmla="*/ 643 w 3399"/>
                  <a:gd name="T21" fmla="*/ 2883 h 3399"/>
                  <a:gd name="T22" fmla="*/ 835 w 3399"/>
                  <a:gd name="T23" fmla="*/ 3289 h 3399"/>
                  <a:gd name="T24" fmla="*/ 1061 w 3399"/>
                  <a:gd name="T25" fmla="*/ 3063 h 3399"/>
                  <a:gd name="T26" fmla="*/ 1182 w 3399"/>
                  <a:gd name="T27" fmla="*/ 2421 h 3399"/>
                  <a:gd name="T28" fmla="*/ 2190 w 3399"/>
                  <a:gd name="T29" fmla="*/ 2299 h 3399"/>
                  <a:gd name="T30" fmla="*/ 2605 w 3399"/>
                  <a:gd name="T31" fmla="*/ 2713 h 3399"/>
                  <a:gd name="T32" fmla="*/ 2775 w 3399"/>
                  <a:gd name="T33" fmla="*/ 2543 h 3399"/>
                  <a:gd name="T34" fmla="*/ 2837 w 3399"/>
                  <a:gd name="T35" fmla="*/ 1816 h 3399"/>
                  <a:gd name="T36" fmla="*/ 3294 w 3399"/>
                  <a:gd name="T37" fmla="*/ 436 h 3399"/>
                  <a:gd name="T38" fmla="*/ 3188 w 3399"/>
                  <a:gd name="T39" fmla="*/ 210 h 3399"/>
                  <a:gd name="T40" fmla="*/ 3188 w 3399"/>
                  <a:gd name="T41" fmla="*/ 210 h 3399"/>
                  <a:gd name="T42" fmla="*/ 3188 w 3399"/>
                  <a:gd name="T43" fmla="*/ 210 h 3399"/>
                  <a:gd name="T44" fmla="*/ 3188 w 3399"/>
                  <a:gd name="T45" fmla="*/ 209 h 3399"/>
                  <a:gd name="T46" fmla="*/ 3188 w 3399"/>
                  <a:gd name="T47" fmla="*/ 209 h 3399"/>
                  <a:gd name="T48" fmla="*/ 2864 w 3399"/>
                  <a:gd name="T49" fmla="*/ 824 h 3399"/>
                  <a:gd name="T50" fmla="*/ 2578 w 3399"/>
                  <a:gd name="T51" fmla="*/ 821 h 3399"/>
                  <a:gd name="T52" fmla="*/ 2574 w 3399"/>
                  <a:gd name="T53" fmla="*/ 534 h 3399"/>
                  <a:gd name="T54" fmla="*/ 2861 w 3399"/>
                  <a:gd name="T55" fmla="*/ 537 h 3399"/>
                  <a:gd name="T56" fmla="*/ 2864 w 3399"/>
                  <a:gd name="T57" fmla="*/ 824 h 3399"/>
                  <a:gd name="T58" fmla="*/ 2864 w 3399"/>
                  <a:gd name="T59" fmla="*/ 824 h 3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399" h="3399">
                    <a:moveTo>
                      <a:pt x="3188" y="209"/>
                    </a:moveTo>
                    <a:cubicBezTo>
                      <a:pt x="3132" y="154"/>
                      <a:pt x="3037" y="117"/>
                      <a:pt x="2961" y="104"/>
                    </a:cubicBezTo>
                    <a:cubicBezTo>
                      <a:pt x="2375" y="0"/>
                      <a:pt x="1855" y="327"/>
                      <a:pt x="1582" y="562"/>
                    </a:cubicBezTo>
                    <a:cubicBezTo>
                      <a:pt x="1431" y="552"/>
                      <a:pt x="855" y="624"/>
                      <a:pt x="855" y="624"/>
                    </a:cubicBezTo>
                    <a:cubicBezTo>
                      <a:pt x="551" y="663"/>
                      <a:pt x="684" y="795"/>
                      <a:pt x="684" y="795"/>
                    </a:cubicBezTo>
                    <a:cubicBezTo>
                      <a:pt x="1099" y="1209"/>
                      <a:pt x="1099" y="1209"/>
                      <a:pt x="1099" y="1209"/>
                    </a:cubicBezTo>
                    <a:cubicBezTo>
                      <a:pt x="884" y="1916"/>
                      <a:pt x="1014" y="2047"/>
                      <a:pt x="978" y="2218"/>
                    </a:cubicBezTo>
                    <a:cubicBezTo>
                      <a:pt x="942" y="2389"/>
                      <a:pt x="655" y="2319"/>
                      <a:pt x="336" y="2339"/>
                    </a:cubicBezTo>
                    <a:cubicBezTo>
                      <a:pt x="18" y="2359"/>
                      <a:pt x="0" y="2473"/>
                      <a:pt x="111" y="2565"/>
                    </a:cubicBezTo>
                    <a:cubicBezTo>
                      <a:pt x="194" y="2634"/>
                      <a:pt x="436" y="2727"/>
                      <a:pt x="550" y="2769"/>
                    </a:cubicBezTo>
                    <a:cubicBezTo>
                      <a:pt x="577" y="2783"/>
                      <a:pt x="616" y="2814"/>
                      <a:pt x="643" y="2883"/>
                    </a:cubicBezTo>
                    <a:cubicBezTo>
                      <a:pt x="688" y="3005"/>
                      <a:pt x="772" y="3213"/>
                      <a:pt x="835" y="3289"/>
                    </a:cubicBezTo>
                    <a:cubicBezTo>
                      <a:pt x="927" y="3399"/>
                      <a:pt x="1041" y="3382"/>
                      <a:pt x="1061" y="3063"/>
                    </a:cubicBezTo>
                    <a:cubicBezTo>
                      <a:pt x="1081" y="2744"/>
                      <a:pt x="1011" y="2458"/>
                      <a:pt x="1182" y="2421"/>
                    </a:cubicBezTo>
                    <a:cubicBezTo>
                      <a:pt x="1353" y="2385"/>
                      <a:pt x="1483" y="2515"/>
                      <a:pt x="2190" y="2299"/>
                    </a:cubicBezTo>
                    <a:cubicBezTo>
                      <a:pt x="2605" y="2713"/>
                      <a:pt x="2605" y="2713"/>
                      <a:pt x="2605" y="2713"/>
                    </a:cubicBezTo>
                    <a:cubicBezTo>
                      <a:pt x="2605" y="2713"/>
                      <a:pt x="2737" y="2847"/>
                      <a:pt x="2775" y="2543"/>
                    </a:cubicBezTo>
                    <a:cubicBezTo>
                      <a:pt x="2775" y="2543"/>
                      <a:pt x="2847" y="1967"/>
                      <a:pt x="2837" y="1816"/>
                    </a:cubicBezTo>
                    <a:cubicBezTo>
                      <a:pt x="3072" y="1542"/>
                      <a:pt x="3399" y="1022"/>
                      <a:pt x="3294" y="436"/>
                    </a:cubicBezTo>
                    <a:cubicBezTo>
                      <a:pt x="3280" y="360"/>
                      <a:pt x="3244" y="266"/>
                      <a:pt x="3188" y="210"/>
                    </a:cubicBezTo>
                    <a:cubicBezTo>
                      <a:pt x="3188" y="210"/>
                      <a:pt x="3188" y="210"/>
                      <a:pt x="3188" y="210"/>
                    </a:cubicBezTo>
                    <a:cubicBezTo>
                      <a:pt x="3188" y="210"/>
                      <a:pt x="3188" y="210"/>
                      <a:pt x="3188" y="210"/>
                    </a:cubicBezTo>
                    <a:cubicBezTo>
                      <a:pt x="3188" y="209"/>
                      <a:pt x="3188" y="209"/>
                      <a:pt x="3188" y="209"/>
                    </a:cubicBezTo>
                    <a:cubicBezTo>
                      <a:pt x="3188" y="209"/>
                      <a:pt x="3188" y="209"/>
                      <a:pt x="3188" y="209"/>
                    </a:cubicBezTo>
                    <a:close/>
                    <a:moveTo>
                      <a:pt x="2864" y="824"/>
                    </a:moveTo>
                    <a:cubicBezTo>
                      <a:pt x="2786" y="902"/>
                      <a:pt x="2657" y="900"/>
                      <a:pt x="2578" y="821"/>
                    </a:cubicBezTo>
                    <a:cubicBezTo>
                      <a:pt x="2497" y="740"/>
                      <a:pt x="2496" y="612"/>
                      <a:pt x="2574" y="534"/>
                    </a:cubicBezTo>
                    <a:cubicBezTo>
                      <a:pt x="2652" y="456"/>
                      <a:pt x="2780" y="457"/>
                      <a:pt x="2861" y="537"/>
                    </a:cubicBezTo>
                    <a:cubicBezTo>
                      <a:pt x="2940" y="617"/>
                      <a:pt x="2942" y="746"/>
                      <a:pt x="2864" y="824"/>
                    </a:cubicBezTo>
                    <a:cubicBezTo>
                      <a:pt x="2864" y="824"/>
                      <a:pt x="2864" y="824"/>
                      <a:pt x="2864" y="824"/>
                    </a:cubicBezTo>
                    <a:close/>
                  </a:path>
                </a:pathLst>
              </a:custGeom>
              <a:solidFill>
                <a:srgbClr val="9FB995"/>
              </a:solidFill>
              <a:ln>
                <a:solidFill>
                  <a:srgbClr val="9FB995"/>
                </a:solidFill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îś1ïdé"/>
              <p:cNvSpPr txBox="1"/>
              <p:nvPr/>
            </p:nvSpPr>
            <p:spPr>
              <a:xfrm>
                <a:off x="662074" y="5203287"/>
                <a:ext cx="2020975" cy="43422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26" name="î$ļïďê"/>
              <p:cNvSpPr/>
              <p:nvPr/>
            </p:nvSpPr>
            <p:spPr>
              <a:xfrm>
                <a:off x="662073" y="4709467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rgbClr val="9FB995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rgbClr val="9FB995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íṧľiḍê"/>
            <p:cNvGrpSpPr/>
            <p:nvPr/>
          </p:nvGrpSpPr>
          <p:grpSpPr>
            <a:xfrm>
              <a:off x="4711702" y="1642200"/>
              <a:ext cx="2020976" cy="2304736"/>
              <a:chOff x="4711702" y="3332772"/>
              <a:chExt cx="2020976" cy="2304736"/>
            </a:xfrm>
          </p:grpSpPr>
          <p:sp>
            <p:nvSpPr>
              <p:cNvPr id="20" name="îŝ1íḑe"/>
              <p:cNvSpPr/>
              <p:nvPr/>
            </p:nvSpPr>
            <p:spPr bwMode="auto">
              <a:xfrm>
                <a:off x="5363703" y="3332772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ïṣ1îḍé"/>
              <p:cNvSpPr/>
              <p:nvPr/>
            </p:nvSpPr>
            <p:spPr bwMode="auto">
              <a:xfrm rot="18988399" flipH="1">
                <a:off x="5363703" y="3346215"/>
                <a:ext cx="1203050" cy="1201446"/>
              </a:xfrm>
              <a:custGeom>
                <a:avLst/>
                <a:gdLst>
                  <a:gd name="T0" fmla="*/ 3188 w 3399"/>
                  <a:gd name="T1" fmla="*/ 209 h 3399"/>
                  <a:gd name="T2" fmla="*/ 2961 w 3399"/>
                  <a:gd name="T3" fmla="*/ 104 h 3399"/>
                  <a:gd name="T4" fmla="*/ 1582 w 3399"/>
                  <a:gd name="T5" fmla="*/ 562 h 3399"/>
                  <a:gd name="T6" fmla="*/ 855 w 3399"/>
                  <a:gd name="T7" fmla="*/ 624 h 3399"/>
                  <a:gd name="T8" fmla="*/ 684 w 3399"/>
                  <a:gd name="T9" fmla="*/ 795 h 3399"/>
                  <a:gd name="T10" fmla="*/ 1099 w 3399"/>
                  <a:gd name="T11" fmla="*/ 1209 h 3399"/>
                  <a:gd name="T12" fmla="*/ 978 w 3399"/>
                  <a:gd name="T13" fmla="*/ 2218 h 3399"/>
                  <a:gd name="T14" fmla="*/ 336 w 3399"/>
                  <a:gd name="T15" fmla="*/ 2339 h 3399"/>
                  <a:gd name="T16" fmla="*/ 111 w 3399"/>
                  <a:gd name="T17" fmla="*/ 2565 h 3399"/>
                  <a:gd name="T18" fmla="*/ 550 w 3399"/>
                  <a:gd name="T19" fmla="*/ 2769 h 3399"/>
                  <a:gd name="T20" fmla="*/ 643 w 3399"/>
                  <a:gd name="T21" fmla="*/ 2883 h 3399"/>
                  <a:gd name="T22" fmla="*/ 835 w 3399"/>
                  <a:gd name="T23" fmla="*/ 3289 h 3399"/>
                  <a:gd name="T24" fmla="*/ 1061 w 3399"/>
                  <a:gd name="T25" fmla="*/ 3063 h 3399"/>
                  <a:gd name="T26" fmla="*/ 1182 w 3399"/>
                  <a:gd name="T27" fmla="*/ 2421 h 3399"/>
                  <a:gd name="T28" fmla="*/ 2190 w 3399"/>
                  <a:gd name="T29" fmla="*/ 2299 h 3399"/>
                  <a:gd name="T30" fmla="*/ 2605 w 3399"/>
                  <a:gd name="T31" fmla="*/ 2713 h 3399"/>
                  <a:gd name="T32" fmla="*/ 2775 w 3399"/>
                  <a:gd name="T33" fmla="*/ 2543 h 3399"/>
                  <a:gd name="T34" fmla="*/ 2837 w 3399"/>
                  <a:gd name="T35" fmla="*/ 1816 h 3399"/>
                  <a:gd name="T36" fmla="*/ 3294 w 3399"/>
                  <a:gd name="T37" fmla="*/ 436 h 3399"/>
                  <a:gd name="T38" fmla="*/ 3188 w 3399"/>
                  <a:gd name="T39" fmla="*/ 210 h 3399"/>
                  <a:gd name="T40" fmla="*/ 3188 w 3399"/>
                  <a:gd name="T41" fmla="*/ 210 h 3399"/>
                  <a:gd name="T42" fmla="*/ 3188 w 3399"/>
                  <a:gd name="T43" fmla="*/ 210 h 3399"/>
                  <a:gd name="T44" fmla="*/ 3188 w 3399"/>
                  <a:gd name="T45" fmla="*/ 209 h 3399"/>
                  <a:gd name="T46" fmla="*/ 3188 w 3399"/>
                  <a:gd name="T47" fmla="*/ 209 h 3399"/>
                  <a:gd name="T48" fmla="*/ 2864 w 3399"/>
                  <a:gd name="T49" fmla="*/ 824 h 3399"/>
                  <a:gd name="T50" fmla="*/ 2578 w 3399"/>
                  <a:gd name="T51" fmla="*/ 821 h 3399"/>
                  <a:gd name="T52" fmla="*/ 2574 w 3399"/>
                  <a:gd name="T53" fmla="*/ 534 h 3399"/>
                  <a:gd name="T54" fmla="*/ 2861 w 3399"/>
                  <a:gd name="T55" fmla="*/ 537 h 3399"/>
                  <a:gd name="T56" fmla="*/ 2864 w 3399"/>
                  <a:gd name="T57" fmla="*/ 824 h 3399"/>
                  <a:gd name="T58" fmla="*/ 2864 w 3399"/>
                  <a:gd name="T59" fmla="*/ 824 h 3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399" h="3399">
                    <a:moveTo>
                      <a:pt x="3188" y="209"/>
                    </a:moveTo>
                    <a:cubicBezTo>
                      <a:pt x="3132" y="154"/>
                      <a:pt x="3037" y="117"/>
                      <a:pt x="2961" y="104"/>
                    </a:cubicBezTo>
                    <a:cubicBezTo>
                      <a:pt x="2375" y="0"/>
                      <a:pt x="1855" y="327"/>
                      <a:pt x="1582" y="562"/>
                    </a:cubicBezTo>
                    <a:cubicBezTo>
                      <a:pt x="1431" y="552"/>
                      <a:pt x="855" y="624"/>
                      <a:pt x="855" y="624"/>
                    </a:cubicBezTo>
                    <a:cubicBezTo>
                      <a:pt x="551" y="663"/>
                      <a:pt x="684" y="795"/>
                      <a:pt x="684" y="795"/>
                    </a:cubicBezTo>
                    <a:cubicBezTo>
                      <a:pt x="1099" y="1209"/>
                      <a:pt x="1099" y="1209"/>
                      <a:pt x="1099" y="1209"/>
                    </a:cubicBezTo>
                    <a:cubicBezTo>
                      <a:pt x="884" y="1916"/>
                      <a:pt x="1014" y="2047"/>
                      <a:pt x="978" y="2218"/>
                    </a:cubicBezTo>
                    <a:cubicBezTo>
                      <a:pt x="942" y="2389"/>
                      <a:pt x="655" y="2319"/>
                      <a:pt x="336" y="2339"/>
                    </a:cubicBezTo>
                    <a:cubicBezTo>
                      <a:pt x="18" y="2359"/>
                      <a:pt x="0" y="2473"/>
                      <a:pt x="111" y="2565"/>
                    </a:cubicBezTo>
                    <a:cubicBezTo>
                      <a:pt x="194" y="2634"/>
                      <a:pt x="436" y="2727"/>
                      <a:pt x="550" y="2769"/>
                    </a:cubicBezTo>
                    <a:cubicBezTo>
                      <a:pt x="577" y="2783"/>
                      <a:pt x="616" y="2814"/>
                      <a:pt x="643" y="2883"/>
                    </a:cubicBezTo>
                    <a:cubicBezTo>
                      <a:pt x="688" y="3005"/>
                      <a:pt x="772" y="3213"/>
                      <a:pt x="835" y="3289"/>
                    </a:cubicBezTo>
                    <a:cubicBezTo>
                      <a:pt x="927" y="3399"/>
                      <a:pt x="1041" y="3382"/>
                      <a:pt x="1061" y="3063"/>
                    </a:cubicBezTo>
                    <a:cubicBezTo>
                      <a:pt x="1081" y="2744"/>
                      <a:pt x="1011" y="2458"/>
                      <a:pt x="1182" y="2421"/>
                    </a:cubicBezTo>
                    <a:cubicBezTo>
                      <a:pt x="1353" y="2385"/>
                      <a:pt x="1483" y="2515"/>
                      <a:pt x="2190" y="2299"/>
                    </a:cubicBezTo>
                    <a:cubicBezTo>
                      <a:pt x="2605" y="2713"/>
                      <a:pt x="2605" y="2713"/>
                      <a:pt x="2605" y="2713"/>
                    </a:cubicBezTo>
                    <a:cubicBezTo>
                      <a:pt x="2605" y="2713"/>
                      <a:pt x="2737" y="2847"/>
                      <a:pt x="2775" y="2543"/>
                    </a:cubicBezTo>
                    <a:cubicBezTo>
                      <a:pt x="2775" y="2543"/>
                      <a:pt x="2847" y="1967"/>
                      <a:pt x="2837" y="1816"/>
                    </a:cubicBezTo>
                    <a:cubicBezTo>
                      <a:pt x="3072" y="1542"/>
                      <a:pt x="3399" y="1022"/>
                      <a:pt x="3294" y="436"/>
                    </a:cubicBezTo>
                    <a:cubicBezTo>
                      <a:pt x="3280" y="360"/>
                      <a:pt x="3244" y="266"/>
                      <a:pt x="3188" y="210"/>
                    </a:cubicBezTo>
                    <a:cubicBezTo>
                      <a:pt x="3188" y="210"/>
                      <a:pt x="3188" y="210"/>
                      <a:pt x="3188" y="210"/>
                    </a:cubicBezTo>
                    <a:cubicBezTo>
                      <a:pt x="3188" y="210"/>
                      <a:pt x="3188" y="210"/>
                      <a:pt x="3188" y="210"/>
                    </a:cubicBezTo>
                    <a:cubicBezTo>
                      <a:pt x="3188" y="209"/>
                      <a:pt x="3188" y="209"/>
                      <a:pt x="3188" y="209"/>
                    </a:cubicBezTo>
                    <a:cubicBezTo>
                      <a:pt x="3188" y="209"/>
                      <a:pt x="3188" y="209"/>
                      <a:pt x="3188" y="209"/>
                    </a:cubicBezTo>
                    <a:close/>
                    <a:moveTo>
                      <a:pt x="2864" y="824"/>
                    </a:moveTo>
                    <a:cubicBezTo>
                      <a:pt x="2786" y="902"/>
                      <a:pt x="2657" y="900"/>
                      <a:pt x="2578" y="821"/>
                    </a:cubicBezTo>
                    <a:cubicBezTo>
                      <a:pt x="2497" y="740"/>
                      <a:pt x="2496" y="612"/>
                      <a:pt x="2574" y="534"/>
                    </a:cubicBezTo>
                    <a:cubicBezTo>
                      <a:pt x="2652" y="456"/>
                      <a:pt x="2780" y="457"/>
                      <a:pt x="2861" y="537"/>
                    </a:cubicBezTo>
                    <a:cubicBezTo>
                      <a:pt x="2940" y="617"/>
                      <a:pt x="2942" y="746"/>
                      <a:pt x="2864" y="824"/>
                    </a:cubicBezTo>
                    <a:cubicBezTo>
                      <a:pt x="2864" y="824"/>
                      <a:pt x="2864" y="824"/>
                      <a:pt x="2864" y="824"/>
                    </a:cubicBezTo>
                    <a:close/>
                  </a:path>
                </a:pathLst>
              </a:custGeom>
              <a:solidFill>
                <a:srgbClr val="857A5C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ïşľïḓé"/>
              <p:cNvSpPr txBox="1"/>
              <p:nvPr/>
            </p:nvSpPr>
            <p:spPr>
              <a:xfrm>
                <a:off x="4711703" y="5203287"/>
                <a:ext cx="2020975" cy="43422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23" name="îS1íďe"/>
              <p:cNvSpPr/>
              <p:nvPr/>
            </p:nvSpPr>
            <p:spPr>
              <a:xfrm>
                <a:off x="4711702" y="4709467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rgbClr val="857A5C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rgbClr val="857A5C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ïSḻiḓe"/>
            <p:cNvGrpSpPr/>
            <p:nvPr/>
          </p:nvGrpSpPr>
          <p:grpSpPr>
            <a:xfrm>
              <a:off x="7464424" y="2600908"/>
              <a:ext cx="2020976" cy="2291293"/>
              <a:chOff x="8904586" y="3346215"/>
              <a:chExt cx="2020976" cy="2291293"/>
            </a:xfrm>
          </p:grpSpPr>
          <p:sp>
            <p:nvSpPr>
              <p:cNvPr id="17" name="îṡlídê"/>
              <p:cNvSpPr/>
              <p:nvPr/>
            </p:nvSpPr>
            <p:spPr bwMode="auto">
              <a:xfrm rot="18988399" flipH="1">
                <a:off x="9413202" y="3346215"/>
                <a:ext cx="1203050" cy="1201446"/>
              </a:xfrm>
              <a:custGeom>
                <a:avLst/>
                <a:gdLst>
                  <a:gd name="T0" fmla="*/ 3188 w 3399"/>
                  <a:gd name="T1" fmla="*/ 209 h 3399"/>
                  <a:gd name="T2" fmla="*/ 2961 w 3399"/>
                  <a:gd name="T3" fmla="*/ 104 h 3399"/>
                  <a:gd name="T4" fmla="*/ 1582 w 3399"/>
                  <a:gd name="T5" fmla="*/ 562 h 3399"/>
                  <a:gd name="T6" fmla="*/ 855 w 3399"/>
                  <a:gd name="T7" fmla="*/ 624 h 3399"/>
                  <a:gd name="T8" fmla="*/ 684 w 3399"/>
                  <a:gd name="T9" fmla="*/ 795 h 3399"/>
                  <a:gd name="T10" fmla="*/ 1099 w 3399"/>
                  <a:gd name="T11" fmla="*/ 1209 h 3399"/>
                  <a:gd name="T12" fmla="*/ 978 w 3399"/>
                  <a:gd name="T13" fmla="*/ 2218 h 3399"/>
                  <a:gd name="T14" fmla="*/ 336 w 3399"/>
                  <a:gd name="T15" fmla="*/ 2339 h 3399"/>
                  <a:gd name="T16" fmla="*/ 111 w 3399"/>
                  <a:gd name="T17" fmla="*/ 2565 h 3399"/>
                  <a:gd name="T18" fmla="*/ 550 w 3399"/>
                  <a:gd name="T19" fmla="*/ 2769 h 3399"/>
                  <a:gd name="T20" fmla="*/ 643 w 3399"/>
                  <a:gd name="T21" fmla="*/ 2883 h 3399"/>
                  <a:gd name="T22" fmla="*/ 835 w 3399"/>
                  <a:gd name="T23" fmla="*/ 3289 h 3399"/>
                  <a:gd name="T24" fmla="*/ 1061 w 3399"/>
                  <a:gd name="T25" fmla="*/ 3063 h 3399"/>
                  <a:gd name="T26" fmla="*/ 1182 w 3399"/>
                  <a:gd name="T27" fmla="*/ 2421 h 3399"/>
                  <a:gd name="T28" fmla="*/ 2190 w 3399"/>
                  <a:gd name="T29" fmla="*/ 2299 h 3399"/>
                  <a:gd name="T30" fmla="*/ 2605 w 3399"/>
                  <a:gd name="T31" fmla="*/ 2713 h 3399"/>
                  <a:gd name="T32" fmla="*/ 2775 w 3399"/>
                  <a:gd name="T33" fmla="*/ 2543 h 3399"/>
                  <a:gd name="T34" fmla="*/ 2837 w 3399"/>
                  <a:gd name="T35" fmla="*/ 1816 h 3399"/>
                  <a:gd name="T36" fmla="*/ 3294 w 3399"/>
                  <a:gd name="T37" fmla="*/ 436 h 3399"/>
                  <a:gd name="T38" fmla="*/ 3188 w 3399"/>
                  <a:gd name="T39" fmla="*/ 210 h 3399"/>
                  <a:gd name="T40" fmla="*/ 3188 w 3399"/>
                  <a:gd name="T41" fmla="*/ 210 h 3399"/>
                  <a:gd name="T42" fmla="*/ 3188 w 3399"/>
                  <a:gd name="T43" fmla="*/ 210 h 3399"/>
                  <a:gd name="T44" fmla="*/ 3188 w 3399"/>
                  <a:gd name="T45" fmla="*/ 209 h 3399"/>
                  <a:gd name="T46" fmla="*/ 3188 w 3399"/>
                  <a:gd name="T47" fmla="*/ 209 h 3399"/>
                  <a:gd name="T48" fmla="*/ 2864 w 3399"/>
                  <a:gd name="T49" fmla="*/ 824 h 3399"/>
                  <a:gd name="T50" fmla="*/ 2578 w 3399"/>
                  <a:gd name="T51" fmla="*/ 821 h 3399"/>
                  <a:gd name="T52" fmla="*/ 2574 w 3399"/>
                  <a:gd name="T53" fmla="*/ 534 h 3399"/>
                  <a:gd name="T54" fmla="*/ 2861 w 3399"/>
                  <a:gd name="T55" fmla="*/ 537 h 3399"/>
                  <a:gd name="T56" fmla="*/ 2864 w 3399"/>
                  <a:gd name="T57" fmla="*/ 824 h 3399"/>
                  <a:gd name="T58" fmla="*/ 2864 w 3399"/>
                  <a:gd name="T59" fmla="*/ 824 h 3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399" h="3399">
                    <a:moveTo>
                      <a:pt x="3188" y="209"/>
                    </a:moveTo>
                    <a:cubicBezTo>
                      <a:pt x="3132" y="154"/>
                      <a:pt x="3037" y="117"/>
                      <a:pt x="2961" y="104"/>
                    </a:cubicBezTo>
                    <a:cubicBezTo>
                      <a:pt x="2375" y="0"/>
                      <a:pt x="1855" y="327"/>
                      <a:pt x="1582" y="562"/>
                    </a:cubicBezTo>
                    <a:cubicBezTo>
                      <a:pt x="1431" y="552"/>
                      <a:pt x="855" y="624"/>
                      <a:pt x="855" y="624"/>
                    </a:cubicBezTo>
                    <a:cubicBezTo>
                      <a:pt x="551" y="663"/>
                      <a:pt x="684" y="795"/>
                      <a:pt x="684" y="795"/>
                    </a:cubicBezTo>
                    <a:cubicBezTo>
                      <a:pt x="1099" y="1209"/>
                      <a:pt x="1099" y="1209"/>
                      <a:pt x="1099" y="1209"/>
                    </a:cubicBezTo>
                    <a:cubicBezTo>
                      <a:pt x="884" y="1916"/>
                      <a:pt x="1014" y="2047"/>
                      <a:pt x="978" y="2218"/>
                    </a:cubicBezTo>
                    <a:cubicBezTo>
                      <a:pt x="942" y="2389"/>
                      <a:pt x="655" y="2319"/>
                      <a:pt x="336" y="2339"/>
                    </a:cubicBezTo>
                    <a:cubicBezTo>
                      <a:pt x="18" y="2359"/>
                      <a:pt x="0" y="2473"/>
                      <a:pt x="111" y="2565"/>
                    </a:cubicBezTo>
                    <a:cubicBezTo>
                      <a:pt x="194" y="2634"/>
                      <a:pt x="436" y="2727"/>
                      <a:pt x="550" y="2769"/>
                    </a:cubicBezTo>
                    <a:cubicBezTo>
                      <a:pt x="577" y="2783"/>
                      <a:pt x="616" y="2814"/>
                      <a:pt x="643" y="2883"/>
                    </a:cubicBezTo>
                    <a:cubicBezTo>
                      <a:pt x="688" y="3005"/>
                      <a:pt x="772" y="3213"/>
                      <a:pt x="835" y="3289"/>
                    </a:cubicBezTo>
                    <a:cubicBezTo>
                      <a:pt x="927" y="3399"/>
                      <a:pt x="1041" y="3382"/>
                      <a:pt x="1061" y="3063"/>
                    </a:cubicBezTo>
                    <a:cubicBezTo>
                      <a:pt x="1081" y="2744"/>
                      <a:pt x="1011" y="2458"/>
                      <a:pt x="1182" y="2421"/>
                    </a:cubicBezTo>
                    <a:cubicBezTo>
                      <a:pt x="1353" y="2385"/>
                      <a:pt x="1483" y="2515"/>
                      <a:pt x="2190" y="2299"/>
                    </a:cubicBezTo>
                    <a:cubicBezTo>
                      <a:pt x="2605" y="2713"/>
                      <a:pt x="2605" y="2713"/>
                      <a:pt x="2605" y="2713"/>
                    </a:cubicBezTo>
                    <a:cubicBezTo>
                      <a:pt x="2605" y="2713"/>
                      <a:pt x="2737" y="2847"/>
                      <a:pt x="2775" y="2543"/>
                    </a:cubicBezTo>
                    <a:cubicBezTo>
                      <a:pt x="2775" y="2543"/>
                      <a:pt x="2847" y="1967"/>
                      <a:pt x="2837" y="1816"/>
                    </a:cubicBezTo>
                    <a:cubicBezTo>
                      <a:pt x="3072" y="1542"/>
                      <a:pt x="3399" y="1022"/>
                      <a:pt x="3294" y="436"/>
                    </a:cubicBezTo>
                    <a:cubicBezTo>
                      <a:pt x="3280" y="360"/>
                      <a:pt x="3244" y="266"/>
                      <a:pt x="3188" y="210"/>
                    </a:cubicBezTo>
                    <a:cubicBezTo>
                      <a:pt x="3188" y="210"/>
                      <a:pt x="3188" y="210"/>
                      <a:pt x="3188" y="210"/>
                    </a:cubicBezTo>
                    <a:cubicBezTo>
                      <a:pt x="3188" y="210"/>
                      <a:pt x="3188" y="210"/>
                      <a:pt x="3188" y="210"/>
                    </a:cubicBezTo>
                    <a:cubicBezTo>
                      <a:pt x="3188" y="209"/>
                      <a:pt x="3188" y="209"/>
                      <a:pt x="3188" y="209"/>
                    </a:cubicBezTo>
                    <a:cubicBezTo>
                      <a:pt x="3188" y="209"/>
                      <a:pt x="3188" y="209"/>
                      <a:pt x="3188" y="209"/>
                    </a:cubicBezTo>
                    <a:close/>
                    <a:moveTo>
                      <a:pt x="2864" y="824"/>
                    </a:moveTo>
                    <a:cubicBezTo>
                      <a:pt x="2786" y="902"/>
                      <a:pt x="2657" y="900"/>
                      <a:pt x="2578" y="821"/>
                    </a:cubicBezTo>
                    <a:cubicBezTo>
                      <a:pt x="2497" y="740"/>
                      <a:pt x="2496" y="612"/>
                      <a:pt x="2574" y="534"/>
                    </a:cubicBezTo>
                    <a:cubicBezTo>
                      <a:pt x="2652" y="456"/>
                      <a:pt x="2780" y="457"/>
                      <a:pt x="2861" y="537"/>
                    </a:cubicBezTo>
                    <a:cubicBezTo>
                      <a:pt x="2940" y="617"/>
                      <a:pt x="2942" y="746"/>
                      <a:pt x="2864" y="824"/>
                    </a:cubicBezTo>
                    <a:cubicBezTo>
                      <a:pt x="2864" y="824"/>
                      <a:pt x="2864" y="824"/>
                      <a:pt x="2864" y="824"/>
                    </a:cubicBezTo>
                    <a:close/>
                  </a:path>
                </a:pathLst>
              </a:custGeom>
              <a:solidFill>
                <a:srgbClr val="9FB995"/>
              </a:solidFill>
              <a:ln>
                <a:solidFill>
                  <a:srgbClr val="9FB995"/>
                </a:solidFill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îṣľidè"/>
              <p:cNvSpPr txBox="1"/>
              <p:nvPr/>
            </p:nvSpPr>
            <p:spPr>
              <a:xfrm>
                <a:off x="8904587" y="5203287"/>
                <a:ext cx="2020975" cy="43422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00">
                  <a:cs typeface="+mn-ea"/>
                  <a:sym typeface="+mn-lt"/>
                </a:endParaRPr>
              </a:p>
            </p:txBody>
          </p:sp>
          <p:sp>
            <p:nvSpPr>
              <p:cNvPr id="19" name="ïsľîde"/>
              <p:cNvSpPr/>
              <p:nvPr/>
            </p:nvSpPr>
            <p:spPr>
              <a:xfrm>
                <a:off x="8904586" y="4709467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rgbClr val="9FB995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rgbClr val="9FB995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墙壁, 动物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71"/>
          <p:cNvSpPr txBox="1"/>
          <p:nvPr/>
        </p:nvSpPr>
        <p:spPr>
          <a:xfrm>
            <a:off x="9571776" y="1589344"/>
            <a:ext cx="307777" cy="214097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【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年终总结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述职报告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工作汇报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】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54790" y="625626"/>
            <a:ext cx="677108" cy="499537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300" dirty="0">
                <a:cs typeface="+mn-ea"/>
                <a:sym typeface="+mn-lt"/>
              </a:rPr>
              <a:t>演示完毕</a:t>
            </a:r>
            <a:r>
              <a:rPr lang="en-US" altLang="zh-CN" sz="3200" spc="300" dirty="0">
                <a:cs typeface="+mn-ea"/>
                <a:sym typeface="+mn-lt"/>
              </a:rPr>
              <a:t> </a:t>
            </a:r>
            <a:r>
              <a:rPr lang="zh-CN" altLang="en-US" sz="3200" spc="300" dirty="0">
                <a:cs typeface="+mn-ea"/>
                <a:sym typeface="+mn-lt"/>
              </a:rPr>
              <a:t>谢谢观看</a:t>
            </a:r>
            <a:endParaRPr lang="zh-CN" altLang="en-US" sz="3200" spc="300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V="1">
            <a:off x="9520578" y="3465454"/>
            <a:ext cx="580107" cy="58010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746751" y="561274"/>
            <a:ext cx="369332" cy="357886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inheritance of wind culture in the ancient China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36486" y="570762"/>
            <a:ext cx="369332" cy="357886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inheritance of wind culture in the ancient China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 descr="图片包含 音乐, 笛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67018" y="4661975"/>
            <a:ext cx="2529051" cy="16843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928" y="14380"/>
            <a:ext cx="2427371" cy="3429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2" presetClass="entr" presetSubtype="4" fill="hold" nodeType="click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音乐, 笛&#10;&#10;已生成极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618" y="4719125"/>
            <a:ext cx="2529051" cy="1684348"/>
          </a:xfrm>
          <a:prstGeom prst="rect">
            <a:avLst/>
          </a:prstGeom>
        </p:spPr>
      </p:pic>
      <p:sp>
        <p:nvSpPr>
          <p:cNvPr id="4" name="TextBox 49"/>
          <p:cNvSpPr txBox="1"/>
          <p:nvPr/>
        </p:nvSpPr>
        <p:spPr>
          <a:xfrm>
            <a:off x="1987670" y="2819345"/>
            <a:ext cx="278013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TextBox 49"/>
          <p:cNvSpPr txBox="1"/>
          <p:nvPr/>
        </p:nvSpPr>
        <p:spPr>
          <a:xfrm>
            <a:off x="1987670" y="3036222"/>
            <a:ext cx="278013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73812" y="2297209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  <a:endParaRPr lang="zh-CN" altLang="en-US" sz="2500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45113" y="2203914"/>
            <a:ext cx="569387" cy="114069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第一章</a:t>
            </a:r>
            <a:endParaRPr lang="zh-CN" altLang="en-US" sz="25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2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墙壁, 建筑物, 地面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  <a:endParaRPr lang="zh-CN" altLang="en-US" sz="2500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46749">
            <a:off x="106349" y="-93403"/>
            <a:ext cx="1462841" cy="149860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53251" flipH="1">
            <a:off x="10622810" y="-93403"/>
            <a:ext cx="1462841" cy="1498609"/>
          </a:xfrm>
          <a:prstGeom prst="rect">
            <a:avLst/>
          </a:prstGeom>
        </p:spPr>
      </p:pic>
      <p:grpSp>
        <p:nvGrpSpPr>
          <p:cNvPr id="9" name="0cd64ff8-5b4f-4f51-8f73-e86e732b14d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1674262" y="1840556"/>
            <a:ext cx="8770452" cy="3693433"/>
            <a:chOff x="1596776" y="2275454"/>
            <a:chExt cx="8770452" cy="3693433"/>
          </a:xfrm>
        </p:grpSpPr>
        <p:grpSp>
          <p:nvGrpSpPr>
            <p:cNvPr id="10" name="íślïḑè"/>
            <p:cNvGrpSpPr/>
            <p:nvPr/>
          </p:nvGrpSpPr>
          <p:grpSpPr>
            <a:xfrm>
              <a:off x="5496828" y="2533907"/>
              <a:ext cx="2432204" cy="2432204"/>
              <a:chOff x="14382607" y="3858443"/>
              <a:chExt cx="4864408" cy="4864408"/>
            </a:xfrm>
          </p:grpSpPr>
          <p:sp>
            <p:nvSpPr>
              <p:cNvPr id="32" name="íṣḷíďé"/>
              <p:cNvSpPr/>
              <p:nvPr/>
            </p:nvSpPr>
            <p:spPr>
              <a:xfrm>
                <a:off x="14791898" y="4248047"/>
                <a:ext cx="4144194" cy="4144194"/>
              </a:xfrm>
              <a:prstGeom prst="ellipse">
                <a:avLst/>
              </a:prstGeom>
              <a:solidFill>
                <a:schemeClr val="accent2">
                  <a:alpha val="8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iśľiḋê"/>
              <p:cNvSpPr/>
              <p:nvPr/>
            </p:nvSpPr>
            <p:spPr>
              <a:xfrm>
                <a:off x="14382607" y="3858443"/>
                <a:ext cx="4864408" cy="4864408"/>
              </a:xfrm>
              <a:prstGeom prst="ellipse">
                <a:avLst/>
              </a:prstGeom>
              <a:noFill/>
              <a:ln>
                <a:solidFill>
                  <a:schemeClr val="accent1">
                    <a:alpha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íśḻïde"/>
            <p:cNvGrpSpPr/>
            <p:nvPr/>
          </p:nvGrpSpPr>
          <p:grpSpPr>
            <a:xfrm>
              <a:off x="5205875" y="3921302"/>
              <a:ext cx="1475152" cy="1475152"/>
              <a:chOff x="13800701" y="6633228"/>
              <a:chExt cx="2950304" cy="2950304"/>
            </a:xfrm>
          </p:grpSpPr>
          <p:sp>
            <p:nvSpPr>
              <p:cNvPr id="30" name="iş1îḓè"/>
              <p:cNvSpPr/>
              <p:nvPr/>
            </p:nvSpPr>
            <p:spPr>
              <a:xfrm>
                <a:off x="14047153" y="6850109"/>
                <a:ext cx="2513488" cy="2513488"/>
              </a:xfrm>
              <a:prstGeom prst="ellipse">
                <a:avLst/>
              </a:prstGeom>
              <a:solidFill>
                <a:schemeClr val="accent3">
                  <a:alpha val="8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íşḻïḋe"/>
              <p:cNvSpPr/>
              <p:nvPr/>
            </p:nvSpPr>
            <p:spPr>
              <a:xfrm>
                <a:off x="13800701" y="6633228"/>
                <a:ext cx="2950304" cy="2950304"/>
              </a:xfrm>
              <a:prstGeom prst="ellipse">
                <a:avLst/>
              </a:prstGeom>
              <a:noFill/>
              <a:ln>
                <a:solidFill>
                  <a:schemeClr val="accent1">
                    <a:alpha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îśḷïdè"/>
            <p:cNvGrpSpPr/>
            <p:nvPr/>
          </p:nvGrpSpPr>
          <p:grpSpPr>
            <a:xfrm>
              <a:off x="4326581" y="2949820"/>
              <a:ext cx="2045469" cy="2045469"/>
              <a:chOff x="12042112" y="4690267"/>
              <a:chExt cx="4090937" cy="4090937"/>
            </a:xfrm>
          </p:grpSpPr>
          <p:sp>
            <p:nvSpPr>
              <p:cNvPr id="28" name="ïṩľíďe"/>
              <p:cNvSpPr/>
              <p:nvPr/>
            </p:nvSpPr>
            <p:spPr>
              <a:xfrm>
                <a:off x="12384220" y="4995355"/>
                <a:ext cx="3485242" cy="3485242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îslîḋé"/>
              <p:cNvSpPr/>
              <p:nvPr/>
            </p:nvSpPr>
            <p:spPr>
              <a:xfrm>
                <a:off x="12042112" y="4690267"/>
                <a:ext cx="4090937" cy="4090937"/>
              </a:xfrm>
              <a:prstGeom prst="ellipse">
                <a:avLst/>
              </a:prstGeom>
              <a:noFill/>
              <a:ln>
                <a:solidFill>
                  <a:schemeClr val="accent1">
                    <a:alpha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 flipH="1">
              <a:off x="6826941" y="2408336"/>
              <a:ext cx="583563" cy="1171813"/>
            </a:xfrm>
            <a:prstGeom prst="line">
              <a:avLst/>
            </a:prstGeom>
            <a:ln w="12700" cap="flat" cmpd="sng" algn="ctr">
              <a:solidFill>
                <a:schemeClr val="accent2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ïŝľîdè"/>
            <p:cNvSpPr/>
            <p:nvPr/>
          </p:nvSpPr>
          <p:spPr>
            <a:xfrm>
              <a:off x="7362536" y="2385007"/>
              <a:ext cx="95935" cy="95935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íšḻîḋè"/>
            <p:cNvSpPr txBox="1"/>
            <p:nvPr/>
          </p:nvSpPr>
          <p:spPr>
            <a:xfrm>
              <a:off x="7485482" y="2275454"/>
              <a:ext cx="1222556" cy="323165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r>
                <a:rPr lang="de-DE" sz="150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Europe (2017)</a:t>
              </a:r>
              <a:endParaRPr lang="de-DE" sz="150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4498858" y="2815836"/>
              <a:ext cx="738213" cy="96428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íṩḻíḑe"/>
            <p:cNvSpPr/>
            <p:nvPr/>
          </p:nvSpPr>
          <p:spPr>
            <a:xfrm>
              <a:off x="4442928" y="2746720"/>
              <a:ext cx="95935" cy="9593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ïṥľïḑè"/>
            <p:cNvSpPr txBox="1"/>
            <p:nvPr/>
          </p:nvSpPr>
          <p:spPr>
            <a:xfrm>
              <a:off x="3159865" y="2620882"/>
              <a:ext cx="1222556" cy="323165"/>
            </a:xfrm>
            <a:prstGeom prst="rect">
              <a:avLst/>
            </a:prstGeom>
            <a:noFill/>
          </p:spPr>
          <p:txBody>
            <a:bodyPr wrap="square">
              <a:normAutofit fontScale="85000" lnSpcReduction="10000"/>
            </a:bodyPr>
            <a:lstStyle/>
            <a:p>
              <a:pPr algn="r"/>
              <a:r>
                <a:rPr lang="de-DE" sz="1500">
                  <a:solidFill>
                    <a:schemeClr val="accent1"/>
                  </a:solidFill>
                  <a:cs typeface="+mn-ea"/>
                  <a:sym typeface="+mn-lt"/>
                </a:rPr>
                <a:t>U.S.A. (2017)</a:t>
              </a:r>
              <a:endParaRPr lang="de-DE" sz="15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6035036" y="4824898"/>
              <a:ext cx="738213" cy="964285"/>
            </a:xfrm>
            <a:prstGeom prst="line">
              <a:avLst/>
            </a:prstGeom>
            <a:ln w="12700" cap="flat" cmpd="sng" algn="ctr">
              <a:solidFill>
                <a:schemeClr val="accent3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íṧľíḍe"/>
            <p:cNvSpPr/>
            <p:nvPr/>
          </p:nvSpPr>
          <p:spPr>
            <a:xfrm>
              <a:off x="6730874" y="5741218"/>
              <a:ext cx="95935" cy="95935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îṡļíḑe"/>
            <p:cNvSpPr txBox="1"/>
            <p:nvPr/>
          </p:nvSpPr>
          <p:spPr>
            <a:xfrm>
              <a:off x="6875769" y="5645722"/>
              <a:ext cx="1222556" cy="323165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r>
                <a:rPr lang="de-DE" sz="1500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Asia (2017)</a:t>
              </a:r>
              <a:endParaRPr lang="de-DE" sz="150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ïšḷîḍè"/>
            <p:cNvSpPr txBox="1"/>
            <p:nvPr/>
          </p:nvSpPr>
          <p:spPr>
            <a:xfrm>
              <a:off x="1596776" y="2620882"/>
              <a:ext cx="1770140" cy="830997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5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如需更改请在（设置形状格式）菜单下（文本选项）中调整</a:t>
              </a:r>
              <a:endParaRPr lang="zh-CN" altLang="en-US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iś1iďè"/>
            <p:cNvSpPr txBox="1"/>
            <p:nvPr/>
          </p:nvSpPr>
          <p:spPr>
            <a:xfrm>
              <a:off x="8633127" y="2287210"/>
              <a:ext cx="1734101" cy="830997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55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如需更改请在（设置形状格式）菜单下（文本选项）中调整</a:t>
              </a:r>
              <a:endParaRPr lang="zh-CN" altLang="en-US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iśļiḓé"/>
            <p:cNvSpPr txBox="1"/>
            <p:nvPr/>
          </p:nvSpPr>
          <p:spPr>
            <a:xfrm>
              <a:off x="7828749" y="5137890"/>
              <a:ext cx="1712617" cy="830997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55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如需更改请在（设置形状格式）菜单下（文本选项）中调整</a:t>
              </a:r>
              <a:endParaRPr lang="zh-CN" altLang="en-US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í$1iḋè"/>
            <p:cNvSpPr/>
            <p:nvPr/>
          </p:nvSpPr>
          <p:spPr>
            <a:xfrm>
              <a:off x="6414105" y="3406432"/>
              <a:ext cx="689794" cy="689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de-DE" sz="150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86</a:t>
              </a:r>
              <a:endParaRPr lang="de-DE" sz="1500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ïsļïdê"/>
            <p:cNvSpPr/>
            <p:nvPr/>
          </p:nvSpPr>
          <p:spPr>
            <a:xfrm>
              <a:off x="4987362" y="3582388"/>
              <a:ext cx="689794" cy="689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de-DE" sz="150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64</a:t>
              </a:r>
              <a:endParaRPr lang="de-DE" sz="1500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îSḷïḍé"/>
            <p:cNvSpPr/>
            <p:nvPr/>
          </p:nvSpPr>
          <p:spPr>
            <a:xfrm>
              <a:off x="5621485" y="4368127"/>
              <a:ext cx="689794" cy="689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r>
                <a:rPr lang="de-DE" sz="150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49</a:t>
              </a:r>
              <a:endParaRPr lang="de-DE" sz="1500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墙壁, 建筑物, 地面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  <a:endParaRPr lang="zh-CN" altLang="en-US" sz="2500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46749">
            <a:off x="106349" y="-93403"/>
            <a:ext cx="1462841" cy="149860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53251" flipH="1">
            <a:off x="10622810" y="-93403"/>
            <a:ext cx="1462841" cy="1498609"/>
          </a:xfrm>
          <a:prstGeom prst="rect">
            <a:avLst/>
          </a:prstGeom>
        </p:spPr>
      </p:pic>
      <p:grpSp>
        <p:nvGrpSpPr>
          <p:cNvPr id="9" name="12030bb2-35dc-49b5-b248-f821276e72d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2828492" y="974921"/>
            <a:ext cx="6558521" cy="5084540"/>
            <a:chOff x="2828492" y="974921"/>
            <a:chExt cx="6558521" cy="5084540"/>
          </a:xfrm>
        </p:grpSpPr>
        <p:sp>
          <p:nvSpPr>
            <p:cNvPr id="10" name="ïšļíḓe"/>
            <p:cNvSpPr/>
            <p:nvPr/>
          </p:nvSpPr>
          <p:spPr>
            <a:xfrm>
              <a:off x="4804783" y="2935409"/>
              <a:ext cx="2582437" cy="2582435"/>
            </a:xfrm>
            <a:prstGeom prst="ellipse">
              <a:avLst/>
            </a:prstGeom>
            <a:solidFill>
              <a:schemeClr val="bg1">
                <a:lumMod val="8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ï$liḍê"/>
            <p:cNvSpPr>
              <a:spLocks noChangeAspect="1"/>
            </p:cNvSpPr>
            <p:nvPr/>
          </p:nvSpPr>
          <p:spPr>
            <a:xfrm rot="13976589">
              <a:off x="6926983" y="3429613"/>
              <a:ext cx="2361144" cy="2361144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îṡḻïďè"/>
            <p:cNvSpPr>
              <a:spLocks noChangeAspect="1"/>
            </p:cNvSpPr>
            <p:nvPr/>
          </p:nvSpPr>
          <p:spPr>
            <a:xfrm rot="7461556" flipH="1">
              <a:off x="2903873" y="3506881"/>
              <a:ext cx="2361144" cy="2361144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îṡļïḓê"/>
            <p:cNvSpPr>
              <a:spLocks noChangeAspect="1"/>
            </p:cNvSpPr>
            <p:nvPr/>
          </p:nvSpPr>
          <p:spPr>
            <a:xfrm rot="8068996">
              <a:off x="4915428" y="1056391"/>
              <a:ext cx="2361144" cy="2361144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" name="iṧlíḑè"/>
            <p:cNvGrpSpPr/>
            <p:nvPr/>
          </p:nvGrpSpPr>
          <p:grpSpPr>
            <a:xfrm>
              <a:off x="5009071" y="2126322"/>
              <a:ext cx="2160672" cy="754052"/>
              <a:chOff x="5009071" y="2126322"/>
              <a:chExt cx="2160672" cy="754052"/>
            </a:xfrm>
          </p:grpSpPr>
          <p:sp>
            <p:nvSpPr>
              <p:cNvPr id="29" name="íš1íḋé"/>
              <p:cNvSpPr txBox="1"/>
              <p:nvPr/>
            </p:nvSpPr>
            <p:spPr>
              <a:xfrm>
                <a:off x="5009071" y="2372543"/>
                <a:ext cx="2160672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defTabSz="12185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bg1"/>
                    </a:solidFill>
                    <a:cs typeface="+mn-ea"/>
                    <a:sym typeface="+mn-lt"/>
                  </a:rPr>
                </a:br>
                <a:r>
                  <a:rPr lang="zh-CN" altLang="en-US" sz="1100">
                    <a:solidFill>
                      <a:schemeClr val="bg1"/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iṧḻíďé"/>
              <p:cNvSpPr/>
              <p:nvPr/>
            </p:nvSpPr>
            <p:spPr>
              <a:xfrm>
                <a:off x="5473854" y="2126322"/>
                <a:ext cx="1231106" cy="246221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íšlíḋe"/>
            <p:cNvGrpSpPr/>
            <p:nvPr/>
          </p:nvGrpSpPr>
          <p:grpSpPr>
            <a:xfrm>
              <a:off x="7031672" y="4409436"/>
              <a:ext cx="2160672" cy="754052"/>
              <a:chOff x="7031672" y="4409436"/>
              <a:chExt cx="2160672" cy="754052"/>
            </a:xfrm>
          </p:grpSpPr>
          <p:sp>
            <p:nvSpPr>
              <p:cNvPr id="27" name="išļïdè"/>
              <p:cNvSpPr txBox="1"/>
              <p:nvPr/>
            </p:nvSpPr>
            <p:spPr>
              <a:xfrm>
                <a:off x="7031672" y="4655657"/>
                <a:ext cx="2160672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defTabSz="12185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bg1"/>
                    </a:solidFill>
                    <a:cs typeface="+mn-ea"/>
                    <a:sym typeface="+mn-lt"/>
                  </a:rPr>
                </a:br>
                <a:r>
                  <a:rPr lang="zh-CN" altLang="en-US" sz="1100">
                    <a:solidFill>
                      <a:schemeClr val="bg1"/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iSḻïḍé"/>
              <p:cNvSpPr/>
              <p:nvPr/>
            </p:nvSpPr>
            <p:spPr>
              <a:xfrm>
                <a:off x="7496455" y="4409436"/>
                <a:ext cx="1231106" cy="246221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iṣḷïďe"/>
            <p:cNvGrpSpPr/>
            <p:nvPr/>
          </p:nvGrpSpPr>
          <p:grpSpPr>
            <a:xfrm>
              <a:off x="3012356" y="4525515"/>
              <a:ext cx="2160672" cy="754052"/>
              <a:chOff x="3012356" y="4525515"/>
              <a:chExt cx="2160672" cy="754052"/>
            </a:xfrm>
          </p:grpSpPr>
          <p:sp>
            <p:nvSpPr>
              <p:cNvPr id="25" name="iŝľiḋé"/>
              <p:cNvSpPr txBox="1"/>
              <p:nvPr/>
            </p:nvSpPr>
            <p:spPr>
              <a:xfrm>
                <a:off x="3012356" y="4771736"/>
                <a:ext cx="2160672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defTabSz="12185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bg1"/>
                    </a:solidFill>
                    <a:cs typeface="+mn-ea"/>
                    <a:sym typeface="+mn-lt"/>
                  </a:rPr>
                </a:br>
                <a:r>
                  <a:rPr lang="zh-CN" altLang="en-US" sz="1100">
                    <a:solidFill>
                      <a:schemeClr val="bg1"/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1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ïs1îďê"/>
              <p:cNvSpPr/>
              <p:nvPr/>
            </p:nvSpPr>
            <p:spPr>
              <a:xfrm>
                <a:off x="3477139" y="4525515"/>
                <a:ext cx="1231106" cy="246221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" name="iṩḻîdé"/>
            <p:cNvSpPr/>
            <p:nvPr/>
          </p:nvSpPr>
          <p:spPr>
            <a:xfrm>
              <a:off x="5480450" y="4805523"/>
              <a:ext cx="1231106" cy="246221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标题文本预设</a:t>
              </a:r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ï$ľíḓê"/>
            <p:cNvSpPr/>
            <p:nvPr/>
          </p:nvSpPr>
          <p:spPr>
            <a:xfrm rot="19552821">
              <a:off x="6960453" y="3250409"/>
              <a:ext cx="2426560" cy="2426558"/>
            </a:xfrm>
            <a:prstGeom prst="arc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sysDot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ïṣľiḓé"/>
            <p:cNvSpPr/>
            <p:nvPr/>
          </p:nvSpPr>
          <p:spPr>
            <a:xfrm rot="14322164">
              <a:off x="4689644" y="974921"/>
              <a:ext cx="2426558" cy="2426558"/>
            </a:xfrm>
            <a:prstGeom prst="arc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sysDot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iṥļíḋé"/>
            <p:cNvSpPr/>
            <p:nvPr/>
          </p:nvSpPr>
          <p:spPr>
            <a:xfrm rot="9363247">
              <a:off x="2828492" y="3632903"/>
              <a:ext cx="2426556" cy="2426558"/>
            </a:xfrm>
            <a:prstGeom prst="arc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sysDot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íşļíḑé"/>
            <p:cNvSpPr/>
            <p:nvPr/>
          </p:nvSpPr>
          <p:spPr bwMode="auto">
            <a:xfrm>
              <a:off x="5835622" y="1573517"/>
              <a:ext cx="520759" cy="513212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íṩḻïḓé"/>
            <p:cNvSpPr/>
            <p:nvPr/>
          </p:nvSpPr>
          <p:spPr bwMode="auto">
            <a:xfrm>
              <a:off x="3791721" y="3930248"/>
              <a:ext cx="567455" cy="581073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íṩ1íďe"/>
            <p:cNvSpPr/>
            <p:nvPr/>
          </p:nvSpPr>
          <p:spPr bwMode="auto">
            <a:xfrm>
              <a:off x="7862615" y="3938715"/>
              <a:ext cx="562347" cy="419780"/>
            </a:xfrm>
            <a:custGeom>
              <a:avLst/>
              <a:gdLst/>
              <a:ahLst/>
              <a:cxnLst>
                <a:cxn ang="0">
                  <a:pos x="19" y="42"/>
                </a:cxn>
                <a:cxn ang="0">
                  <a:pos x="17" y="42"/>
                </a:cxn>
                <a:cxn ang="0">
                  <a:pos x="1" y="25"/>
                </a:cxn>
                <a:cxn ang="0">
                  <a:pos x="1" y="24"/>
                </a:cxn>
                <a:cxn ang="0">
                  <a:pos x="17" y="7"/>
                </a:cxn>
                <a:cxn ang="0">
                  <a:pos x="19" y="7"/>
                </a:cxn>
                <a:cxn ang="0">
                  <a:pos x="21" y="9"/>
                </a:cxn>
                <a:cxn ang="0">
                  <a:pos x="21" y="11"/>
                </a:cxn>
                <a:cxn ang="0">
                  <a:pos x="7" y="25"/>
                </a:cxn>
                <a:cxn ang="0">
                  <a:pos x="21" y="39"/>
                </a:cxn>
                <a:cxn ang="0">
                  <a:pos x="21" y="40"/>
                </a:cxn>
                <a:cxn ang="0">
                  <a:pos x="19" y="42"/>
                </a:cxn>
                <a:cxn ang="0">
                  <a:pos x="29" y="48"/>
                </a:cxn>
                <a:cxn ang="0">
                  <a:pos x="27" y="49"/>
                </a:cxn>
                <a:cxn ang="0">
                  <a:pos x="25" y="48"/>
                </a:cxn>
                <a:cxn ang="0">
                  <a:pos x="24" y="47"/>
                </a:cxn>
                <a:cxn ang="0">
                  <a:pos x="38" y="1"/>
                </a:cxn>
                <a:cxn ang="0">
                  <a:pos x="39" y="0"/>
                </a:cxn>
                <a:cxn ang="0">
                  <a:pos x="41" y="1"/>
                </a:cxn>
                <a:cxn ang="0">
                  <a:pos x="42" y="2"/>
                </a:cxn>
                <a:cxn ang="0">
                  <a:pos x="29" y="48"/>
                </a:cxn>
                <a:cxn ang="0">
                  <a:pos x="49" y="42"/>
                </a:cxn>
                <a:cxn ang="0">
                  <a:pos x="47" y="42"/>
                </a:cxn>
                <a:cxn ang="0">
                  <a:pos x="45" y="40"/>
                </a:cxn>
                <a:cxn ang="0">
                  <a:pos x="45" y="39"/>
                </a:cxn>
                <a:cxn ang="0">
                  <a:pos x="59" y="25"/>
                </a:cxn>
                <a:cxn ang="0">
                  <a:pos x="45" y="11"/>
                </a:cxn>
                <a:cxn ang="0">
                  <a:pos x="45" y="9"/>
                </a:cxn>
                <a:cxn ang="0">
                  <a:pos x="47" y="7"/>
                </a:cxn>
                <a:cxn ang="0">
                  <a:pos x="49" y="7"/>
                </a:cxn>
                <a:cxn ang="0">
                  <a:pos x="65" y="24"/>
                </a:cxn>
                <a:cxn ang="0">
                  <a:pos x="65" y="25"/>
                </a:cxn>
                <a:cxn ang="0">
                  <a:pos x="49" y="42"/>
                </a:cxn>
              </a:cxnLst>
              <a:rect l="0" t="0" r="r" b="b"/>
              <a:pathLst>
                <a:path w="66" h="49">
                  <a:moveTo>
                    <a:pt x="19" y="42"/>
                  </a:moveTo>
                  <a:cubicBezTo>
                    <a:pt x="19" y="43"/>
                    <a:pt x="18" y="43"/>
                    <a:pt x="17" y="42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5"/>
                    <a:pt x="0" y="24"/>
                    <a:pt x="1" y="2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9" y="7"/>
                    <a:pt x="19" y="7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10"/>
                    <a:pt x="21" y="11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39"/>
                    <a:pt x="21" y="40"/>
                    <a:pt x="21" y="40"/>
                  </a:cubicBezTo>
                  <a:lnTo>
                    <a:pt x="19" y="42"/>
                  </a:lnTo>
                  <a:close/>
                  <a:moveTo>
                    <a:pt x="29" y="48"/>
                  </a:moveTo>
                  <a:cubicBezTo>
                    <a:pt x="28" y="49"/>
                    <a:pt x="28" y="49"/>
                    <a:pt x="27" y="49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8"/>
                    <a:pt x="24" y="48"/>
                    <a:pt x="24" y="47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0"/>
                    <a:pt x="38" y="0"/>
                    <a:pt x="39" y="0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2" y="1"/>
                    <a:pt x="42" y="2"/>
                    <a:pt x="42" y="2"/>
                  </a:cubicBezTo>
                  <a:lnTo>
                    <a:pt x="29" y="48"/>
                  </a:lnTo>
                  <a:close/>
                  <a:moveTo>
                    <a:pt x="49" y="42"/>
                  </a:moveTo>
                  <a:cubicBezTo>
                    <a:pt x="48" y="43"/>
                    <a:pt x="48" y="43"/>
                    <a:pt x="47" y="42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40"/>
                    <a:pt x="45" y="39"/>
                    <a:pt x="45" y="39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9"/>
                    <a:pt x="45" y="9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8" y="7"/>
                    <a:pt x="48" y="7"/>
                    <a:pt x="49" y="7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6" y="24"/>
                    <a:pt x="66" y="25"/>
                    <a:pt x="65" y="25"/>
                  </a:cubicBezTo>
                  <a:lnTo>
                    <a:pt x="49" y="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iş1íḍé"/>
            <p:cNvSpPr/>
            <p:nvPr/>
          </p:nvSpPr>
          <p:spPr bwMode="auto">
            <a:xfrm>
              <a:off x="5808911" y="3939536"/>
              <a:ext cx="574181" cy="574181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27" y="8"/>
                </a:cxn>
                <a:cxn ang="0">
                  <a:pos x="8" y="27"/>
                </a:cxn>
                <a:cxn ang="0">
                  <a:pos x="27" y="47"/>
                </a:cxn>
                <a:cxn ang="0">
                  <a:pos x="47" y="27"/>
                </a:cxn>
                <a:cxn ang="0">
                  <a:pos x="27" y="8"/>
                </a:cxn>
                <a:cxn ang="0">
                  <a:pos x="32" y="31"/>
                </a:cxn>
                <a:cxn ang="0">
                  <a:pos x="31" y="32"/>
                </a:cxn>
                <a:cxn ang="0">
                  <a:pos x="19" y="32"/>
                </a:cxn>
                <a:cxn ang="0">
                  <a:pos x="18" y="31"/>
                </a:cxn>
                <a:cxn ang="0">
                  <a:pos x="18" y="28"/>
                </a:cxn>
                <a:cxn ang="0">
                  <a:pos x="19" y="27"/>
                </a:cxn>
                <a:cxn ang="0">
                  <a:pos x="27" y="27"/>
                </a:cxn>
                <a:cxn ang="0">
                  <a:pos x="27" y="15"/>
                </a:cxn>
                <a:cxn ang="0">
                  <a:pos x="28" y="14"/>
                </a:cxn>
                <a:cxn ang="0">
                  <a:pos x="31" y="14"/>
                </a:cxn>
                <a:cxn ang="0">
                  <a:pos x="32" y="15"/>
                </a:cxn>
                <a:cxn ang="0">
                  <a:pos x="32" y="31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27" y="8"/>
                  </a:moveTo>
                  <a:cubicBezTo>
                    <a:pt x="16" y="8"/>
                    <a:pt x="8" y="17"/>
                    <a:pt x="8" y="27"/>
                  </a:cubicBezTo>
                  <a:cubicBezTo>
                    <a:pt x="8" y="38"/>
                    <a:pt x="16" y="47"/>
                    <a:pt x="27" y="47"/>
                  </a:cubicBezTo>
                  <a:cubicBezTo>
                    <a:pt x="38" y="47"/>
                    <a:pt x="47" y="38"/>
                    <a:pt x="47" y="27"/>
                  </a:cubicBezTo>
                  <a:cubicBezTo>
                    <a:pt x="47" y="17"/>
                    <a:pt x="38" y="8"/>
                    <a:pt x="27" y="8"/>
                  </a:cubicBezTo>
                  <a:close/>
                  <a:moveTo>
                    <a:pt x="32" y="31"/>
                  </a:moveTo>
                  <a:cubicBezTo>
                    <a:pt x="32" y="31"/>
                    <a:pt x="31" y="32"/>
                    <a:pt x="31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8" y="31"/>
                    <a:pt x="18" y="31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9" y="27"/>
                    <a:pt x="1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4"/>
                    <a:pt x="28" y="14"/>
                    <a:pt x="28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2" y="14"/>
                    <a:pt x="32" y="15"/>
                  </a:cubicBezTo>
                  <a:lnTo>
                    <a:pt x="32" y="3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墙壁, 建筑物, 地面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  <a:endParaRPr lang="zh-CN" altLang="en-US" sz="2500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46749">
            <a:off x="106349" y="-93403"/>
            <a:ext cx="1462841" cy="149860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53251" flipH="1">
            <a:off x="10622810" y="-93403"/>
            <a:ext cx="1462841" cy="1498609"/>
          </a:xfrm>
          <a:prstGeom prst="rect">
            <a:avLst/>
          </a:prstGeom>
        </p:spPr>
      </p:pic>
      <p:grpSp>
        <p:nvGrpSpPr>
          <p:cNvPr id="9" name="c69eb51f-793d-4b9c-9cd8-2403d0ec3da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1318356" y="2400585"/>
            <a:ext cx="9480320" cy="3023158"/>
            <a:chOff x="1318356" y="2400585"/>
            <a:chExt cx="9480320" cy="3023158"/>
          </a:xfrm>
        </p:grpSpPr>
        <p:grpSp>
          <p:nvGrpSpPr>
            <p:cNvPr id="10" name="iṧ1îḋe"/>
            <p:cNvGrpSpPr/>
            <p:nvPr/>
          </p:nvGrpSpPr>
          <p:grpSpPr>
            <a:xfrm>
              <a:off x="4458065" y="2420888"/>
              <a:ext cx="1061518" cy="1061518"/>
              <a:chOff x="5015880" y="2348880"/>
              <a:chExt cx="1061518" cy="1061518"/>
            </a:xfrm>
          </p:grpSpPr>
          <p:grpSp>
            <p:nvGrpSpPr>
              <p:cNvPr id="43" name="ïS1íḓê"/>
              <p:cNvGrpSpPr/>
              <p:nvPr/>
            </p:nvGrpSpPr>
            <p:grpSpPr>
              <a:xfrm>
                <a:off x="5015880" y="2348880"/>
                <a:ext cx="1061518" cy="1061518"/>
                <a:chOff x="4007768" y="1772816"/>
                <a:chExt cx="3168352" cy="3168352"/>
              </a:xfrm>
            </p:grpSpPr>
            <p:sp>
              <p:nvSpPr>
                <p:cNvPr id="45" name="isḻïḑè"/>
                <p:cNvSpPr/>
                <p:nvPr/>
              </p:nvSpPr>
              <p:spPr>
                <a:xfrm>
                  <a:off x="4007768" y="1772816"/>
                  <a:ext cx="3168352" cy="3168352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îŝļídè"/>
                <p:cNvSpPr/>
                <p:nvPr/>
              </p:nvSpPr>
              <p:spPr>
                <a:xfrm>
                  <a:off x="4223792" y="1988840"/>
                  <a:ext cx="2736304" cy="2736304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îṧļïdé"/>
                <p:cNvSpPr/>
                <p:nvPr/>
              </p:nvSpPr>
              <p:spPr>
                <a:xfrm>
                  <a:off x="4264748" y="1988839"/>
                  <a:ext cx="2736305" cy="273630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4" name="íSḻîḑê"/>
              <p:cNvSpPr>
                <a:spLocks noChangeAspect="1"/>
              </p:cNvSpPr>
              <p:nvPr/>
            </p:nvSpPr>
            <p:spPr bwMode="auto">
              <a:xfrm flipV="1">
                <a:off x="5343247" y="2605859"/>
                <a:ext cx="456609" cy="455317"/>
              </a:xfrm>
              <a:custGeom>
                <a:avLst/>
                <a:gdLst>
                  <a:gd name="connsiteX0" fmla="*/ 303461 w 607465"/>
                  <a:gd name="connsiteY0" fmla="*/ 241994 h 605749"/>
                  <a:gd name="connsiteX1" fmla="*/ 354648 w 607465"/>
                  <a:gd name="connsiteY1" fmla="*/ 293112 h 605749"/>
                  <a:gd name="connsiteX2" fmla="*/ 303461 w 607465"/>
                  <a:gd name="connsiteY2" fmla="*/ 344230 h 605749"/>
                  <a:gd name="connsiteX3" fmla="*/ 252274 w 607465"/>
                  <a:gd name="connsiteY3" fmla="*/ 293112 h 605749"/>
                  <a:gd name="connsiteX4" fmla="*/ 303461 w 607465"/>
                  <a:gd name="connsiteY4" fmla="*/ 241994 h 605749"/>
                  <a:gd name="connsiteX5" fmla="*/ 303860 w 607465"/>
                  <a:gd name="connsiteY5" fmla="*/ 130222 h 605749"/>
                  <a:gd name="connsiteX6" fmla="*/ 141170 w 607465"/>
                  <a:gd name="connsiteY6" fmla="*/ 292690 h 605749"/>
                  <a:gd name="connsiteX7" fmla="*/ 303860 w 607465"/>
                  <a:gd name="connsiteY7" fmla="*/ 456018 h 605749"/>
                  <a:gd name="connsiteX8" fmla="*/ 466549 w 607465"/>
                  <a:gd name="connsiteY8" fmla="*/ 292690 h 605749"/>
                  <a:gd name="connsiteX9" fmla="*/ 303860 w 607465"/>
                  <a:gd name="connsiteY9" fmla="*/ 130222 h 605749"/>
                  <a:gd name="connsiteX10" fmla="*/ 390369 w 607465"/>
                  <a:gd name="connsiteY10" fmla="*/ 527 h 605749"/>
                  <a:gd name="connsiteX11" fmla="*/ 418345 w 607465"/>
                  <a:gd name="connsiteY11" fmla="*/ 8156 h 605749"/>
                  <a:gd name="connsiteX12" fmla="*/ 455359 w 607465"/>
                  <a:gd name="connsiteY12" fmla="*/ 34804 h 605749"/>
                  <a:gd name="connsiteX13" fmla="*/ 459663 w 607465"/>
                  <a:gd name="connsiteY13" fmla="*/ 73487 h 605749"/>
                  <a:gd name="connsiteX14" fmla="*/ 450194 w 607465"/>
                  <a:gd name="connsiteY14" fmla="*/ 97556 h 605749"/>
                  <a:gd name="connsiteX15" fmla="*/ 458802 w 607465"/>
                  <a:gd name="connsiteY15" fmla="*/ 131941 h 605749"/>
                  <a:gd name="connsiteX16" fmla="*/ 465688 w 607465"/>
                  <a:gd name="connsiteY16" fmla="*/ 137958 h 605749"/>
                  <a:gd name="connsiteX17" fmla="*/ 500120 w 607465"/>
                  <a:gd name="connsiteY17" fmla="*/ 144835 h 605749"/>
                  <a:gd name="connsiteX18" fmla="*/ 524222 w 607465"/>
                  <a:gd name="connsiteY18" fmla="*/ 134520 h 605749"/>
                  <a:gd name="connsiteX19" fmla="*/ 562958 w 607465"/>
                  <a:gd name="connsiteY19" fmla="*/ 136239 h 605749"/>
                  <a:gd name="connsiteX20" fmla="*/ 594807 w 607465"/>
                  <a:gd name="connsiteY20" fmla="*/ 179220 h 605749"/>
                  <a:gd name="connsiteX21" fmla="*/ 601694 w 607465"/>
                  <a:gd name="connsiteY21" fmla="*/ 222201 h 605749"/>
                  <a:gd name="connsiteX22" fmla="*/ 576731 w 607465"/>
                  <a:gd name="connsiteY22" fmla="*/ 252288 h 605749"/>
                  <a:gd name="connsiteX23" fmla="*/ 549185 w 607465"/>
                  <a:gd name="connsiteY23" fmla="*/ 264323 h 605749"/>
                  <a:gd name="connsiteX24" fmla="*/ 530248 w 607465"/>
                  <a:gd name="connsiteY24" fmla="*/ 283234 h 605749"/>
                  <a:gd name="connsiteX25" fmla="*/ 530248 w 607465"/>
                  <a:gd name="connsiteY25" fmla="*/ 292690 h 605749"/>
                  <a:gd name="connsiteX26" fmla="*/ 530248 w 607465"/>
                  <a:gd name="connsiteY26" fmla="*/ 307303 h 605749"/>
                  <a:gd name="connsiteX27" fmla="*/ 549185 w 607465"/>
                  <a:gd name="connsiteY27" fmla="*/ 328794 h 605749"/>
                  <a:gd name="connsiteX28" fmla="*/ 579313 w 607465"/>
                  <a:gd name="connsiteY28" fmla="*/ 340829 h 605749"/>
                  <a:gd name="connsiteX29" fmla="*/ 605998 w 607465"/>
                  <a:gd name="connsiteY29" fmla="*/ 369196 h 605749"/>
                  <a:gd name="connsiteX30" fmla="*/ 599111 w 607465"/>
                  <a:gd name="connsiteY30" fmla="*/ 425071 h 605749"/>
                  <a:gd name="connsiteX31" fmla="*/ 573288 w 607465"/>
                  <a:gd name="connsiteY31" fmla="*/ 459456 h 605749"/>
                  <a:gd name="connsiteX32" fmla="*/ 533691 w 607465"/>
                  <a:gd name="connsiteY32" fmla="*/ 461175 h 605749"/>
                  <a:gd name="connsiteX33" fmla="*/ 494095 w 607465"/>
                  <a:gd name="connsiteY33" fmla="*/ 446562 h 605749"/>
                  <a:gd name="connsiteX34" fmla="*/ 459663 w 607465"/>
                  <a:gd name="connsiteY34" fmla="*/ 452579 h 605749"/>
                  <a:gd name="connsiteX35" fmla="*/ 453637 w 607465"/>
                  <a:gd name="connsiteY35" fmla="*/ 484385 h 605749"/>
                  <a:gd name="connsiteX36" fmla="*/ 471714 w 607465"/>
                  <a:gd name="connsiteY36" fmla="*/ 525647 h 605749"/>
                  <a:gd name="connsiteX37" fmla="*/ 472575 w 607465"/>
                  <a:gd name="connsiteY37" fmla="*/ 565189 h 605749"/>
                  <a:gd name="connsiteX38" fmla="*/ 435561 w 607465"/>
                  <a:gd name="connsiteY38" fmla="*/ 593557 h 605749"/>
                  <a:gd name="connsiteX39" fmla="*/ 384774 w 607465"/>
                  <a:gd name="connsiteY39" fmla="*/ 602153 h 605749"/>
                  <a:gd name="connsiteX40" fmla="*/ 354646 w 607465"/>
                  <a:gd name="connsiteY40" fmla="*/ 578943 h 605749"/>
                  <a:gd name="connsiteX41" fmla="*/ 332266 w 607465"/>
                  <a:gd name="connsiteY41" fmla="*/ 528226 h 605749"/>
                  <a:gd name="connsiteX42" fmla="*/ 318493 w 607465"/>
                  <a:gd name="connsiteY42" fmla="*/ 508454 h 605749"/>
                  <a:gd name="connsiteX43" fmla="*/ 314189 w 607465"/>
                  <a:gd name="connsiteY43" fmla="*/ 508454 h 605749"/>
                  <a:gd name="connsiteX44" fmla="*/ 303860 w 607465"/>
                  <a:gd name="connsiteY44" fmla="*/ 508454 h 605749"/>
                  <a:gd name="connsiteX45" fmla="*/ 286644 w 607465"/>
                  <a:gd name="connsiteY45" fmla="*/ 528226 h 605749"/>
                  <a:gd name="connsiteX46" fmla="*/ 266846 w 607465"/>
                  <a:gd name="connsiteY46" fmla="*/ 579803 h 605749"/>
                  <a:gd name="connsiteX47" fmla="*/ 238439 w 607465"/>
                  <a:gd name="connsiteY47" fmla="*/ 605591 h 605749"/>
                  <a:gd name="connsiteX48" fmla="*/ 189374 w 607465"/>
                  <a:gd name="connsiteY48" fmla="*/ 596136 h 605749"/>
                  <a:gd name="connsiteX49" fmla="*/ 148917 w 607465"/>
                  <a:gd name="connsiteY49" fmla="*/ 572926 h 605749"/>
                  <a:gd name="connsiteX50" fmla="*/ 146335 w 607465"/>
                  <a:gd name="connsiteY50" fmla="*/ 533383 h 605749"/>
                  <a:gd name="connsiteX51" fmla="*/ 166994 w 607465"/>
                  <a:gd name="connsiteY51" fmla="*/ 479227 h 605749"/>
                  <a:gd name="connsiteX52" fmla="*/ 165272 w 607465"/>
                  <a:gd name="connsiteY52" fmla="*/ 450000 h 605749"/>
                  <a:gd name="connsiteX53" fmla="*/ 136005 w 607465"/>
                  <a:gd name="connsiteY53" fmla="*/ 450000 h 605749"/>
                  <a:gd name="connsiteX54" fmla="*/ 82636 w 607465"/>
                  <a:gd name="connsiteY54" fmla="*/ 474070 h 605749"/>
                  <a:gd name="connsiteX55" fmla="*/ 43900 w 607465"/>
                  <a:gd name="connsiteY55" fmla="*/ 472350 h 605749"/>
                  <a:gd name="connsiteX56" fmla="*/ 15494 w 607465"/>
                  <a:gd name="connsiteY56" fmla="*/ 431089 h 605749"/>
                  <a:gd name="connsiteX57" fmla="*/ 3443 w 607465"/>
                  <a:gd name="connsiteY57" fmla="*/ 386388 h 605749"/>
                  <a:gd name="connsiteX58" fmla="*/ 29267 w 607465"/>
                  <a:gd name="connsiteY58" fmla="*/ 356302 h 605749"/>
                  <a:gd name="connsiteX59" fmla="*/ 80054 w 607465"/>
                  <a:gd name="connsiteY59" fmla="*/ 333952 h 605749"/>
                  <a:gd name="connsiteX60" fmla="*/ 98130 w 607465"/>
                  <a:gd name="connsiteY60" fmla="*/ 310742 h 605749"/>
                  <a:gd name="connsiteX61" fmla="*/ 76610 w 607465"/>
                  <a:gd name="connsiteY61" fmla="*/ 288392 h 605749"/>
                  <a:gd name="connsiteX62" fmla="*/ 26685 w 607465"/>
                  <a:gd name="connsiteY62" fmla="*/ 269480 h 605749"/>
                  <a:gd name="connsiteX63" fmla="*/ 0 w 607465"/>
                  <a:gd name="connsiteY63" fmla="*/ 241113 h 605749"/>
                  <a:gd name="connsiteX64" fmla="*/ 9469 w 607465"/>
                  <a:gd name="connsiteY64" fmla="*/ 192114 h 605749"/>
                  <a:gd name="connsiteX65" fmla="*/ 33571 w 607465"/>
                  <a:gd name="connsiteY65" fmla="*/ 151712 h 605749"/>
                  <a:gd name="connsiteX66" fmla="*/ 72307 w 607465"/>
                  <a:gd name="connsiteY66" fmla="*/ 148274 h 605749"/>
                  <a:gd name="connsiteX67" fmla="*/ 113625 w 607465"/>
                  <a:gd name="connsiteY67" fmla="*/ 163747 h 605749"/>
                  <a:gd name="connsiteX68" fmla="*/ 145474 w 607465"/>
                  <a:gd name="connsiteY68" fmla="*/ 156870 h 605749"/>
                  <a:gd name="connsiteX69" fmla="*/ 148917 w 607465"/>
                  <a:gd name="connsiteY69" fmla="*/ 122485 h 605749"/>
                  <a:gd name="connsiteX70" fmla="*/ 131701 w 607465"/>
                  <a:gd name="connsiteY70" fmla="*/ 84662 h 605749"/>
                  <a:gd name="connsiteX71" fmla="*/ 133423 w 607465"/>
                  <a:gd name="connsiteY71" fmla="*/ 45979 h 605749"/>
                  <a:gd name="connsiteX72" fmla="*/ 174741 w 607465"/>
                  <a:gd name="connsiteY72" fmla="*/ 18471 h 605749"/>
                  <a:gd name="connsiteX73" fmla="*/ 220363 w 607465"/>
                  <a:gd name="connsiteY73" fmla="*/ 6437 h 605749"/>
                  <a:gd name="connsiteX74" fmla="*/ 249630 w 607465"/>
                  <a:gd name="connsiteY74" fmla="*/ 32225 h 605749"/>
                  <a:gd name="connsiteX75" fmla="*/ 262542 w 607465"/>
                  <a:gd name="connsiteY75" fmla="*/ 60593 h 605749"/>
                  <a:gd name="connsiteX76" fmla="*/ 292669 w 607465"/>
                  <a:gd name="connsiteY76" fmla="*/ 76925 h 605749"/>
                  <a:gd name="connsiteX77" fmla="*/ 314189 w 607465"/>
                  <a:gd name="connsiteY77" fmla="*/ 76066 h 605749"/>
                  <a:gd name="connsiteX78" fmla="*/ 316772 w 607465"/>
                  <a:gd name="connsiteY78" fmla="*/ 76066 h 605749"/>
                  <a:gd name="connsiteX79" fmla="*/ 327962 w 607465"/>
                  <a:gd name="connsiteY79" fmla="*/ 56295 h 605749"/>
                  <a:gd name="connsiteX80" fmla="*/ 338291 w 607465"/>
                  <a:gd name="connsiteY80" fmla="*/ 27068 h 605749"/>
                  <a:gd name="connsiteX81" fmla="*/ 367558 w 607465"/>
                  <a:gd name="connsiteY81" fmla="*/ 1279 h 605749"/>
                  <a:gd name="connsiteX82" fmla="*/ 390369 w 607465"/>
                  <a:gd name="connsiteY82" fmla="*/ 527 h 60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607465" h="605749">
                    <a:moveTo>
                      <a:pt x="303461" y="241994"/>
                    </a:moveTo>
                    <a:cubicBezTo>
                      <a:pt x="331731" y="241994"/>
                      <a:pt x="354648" y="264880"/>
                      <a:pt x="354648" y="293112"/>
                    </a:cubicBezTo>
                    <a:cubicBezTo>
                      <a:pt x="354648" y="321344"/>
                      <a:pt x="331731" y="344230"/>
                      <a:pt x="303461" y="344230"/>
                    </a:cubicBezTo>
                    <a:cubicBezTo>
                      <a:pt x="275191" y="344230"/>
                      <a:pt x="252274" y="321344"/>
                      <a:pt x="252274" y="293112"/>
                    </a:cubicBezTo>
                    <a:cubicBezTo>
                      <a:pt x="252274" y="264880"/>
                      <a:pt x="275191" y="241994"/>
                      <a:pt x="303461" y="241994"/>
                    </a:cubicBezTo>
                    <a:close/>
                    <a:moveTo>
                      <a:pt x="303860" y="130222"/>
                    </a:moveTo>
                    <a:cubicBezTo>
                      <a:pt x="213476" y="130222"/>
                      <a:pt x="141170" y="203290"/>
                      <a:pt x="141170" y="292690"/>
                    </a:cubicBezTo>
                    <a:cubicBezTo>
                      <a:pt x="141170" y="382950"/>
                      <a:pt x="213476" y="456018"/>
                      <a:pt x="303860" y="456018"/>
                    </a:cubicBezTo>
                    <a:cubicBezTo>
                      <a:pt x="393382" y="456018"/>
                      <a:pt x="466549" y="382950"/>
                      <a:pt x="466549" y="292690"/>
                    </a:cubicBezTo>
                    <a:cubicBezTo>
                      <a:pt x="466549" y="203290"/>
                      <a:pt x="393382" y="130222"/>
                      <a:pt x="303860" y="130222"/>
                    </a:cubicBezTo>
                    <a:close/>
                    <a:moveTo>
                      <a:pt x="390369" y="527"/>
                    </a:moveTo>
                    <a:cubicBezTo>
                      <a:pt x="398977" y="1494"/>
                      <a:pt x="408446" y="3858"/>
                      <a:pt x="418345" y="8156"/>
                    </a:cubicBezTo>
                    <a:cubicBezTo>
                      <a:pt x="436422" y="15892"/>
                      <a:pt x="448473" y="26208"/>
                      <a:pt x="455359" y="34804"/>
                    </a:cubicBezTo>
                    <a:cubicBezTo>
                      <a:pt x="463967" y="43400"/>
                      <a:pt x="463967" y="62312"/>
                      <a:pt x="459663" y="73487"/>
                    </a:cubicBezTo>
                    <a:lnTo>
                      <a:pt x="450194" y="97556"/>
                    </a:lnTo>
                    <a:cubicBezTo>
                      <a:pt x="445890" y="109591"/>
                      <a:pt x="450194" y="124205"/>
                      <a:pt x="458802" y="131941"/>
                    </a:cubicBezTo>
                    <a:cubicBezTo>
                      <a:pt x="461385" y="133660"/>
                      <a:pt x="463106" y="136239"/>
                      <a:pt x="465688" y="137958"/>
                    </a:cubicBezTo>
                    <a:cubicBezTo>
                      <a:pt x="474296" y="146555"/>
                      <a:pt x="488930" y="149993"/>
                      <a:pt x="500120" y="144835"/>
                    </a:cubicBezTo>
                    <a:lnTo>
                      <a:pt x="524222" y="134520"/>
                    </a:lnTo>
                    <a:cubicBezTo>
                      <a:pt x="534552" y="129362"/>
                      <a:pt x="553489" y="129362"/>
                      <a:pt x="562958" y="136239"/>
                    </a:cubicBezTo>
                    <a:cubicBezTo>
                      <a:pt x="573288" y="143976"/>
                      <a:pt x="586199" y="157730"/>
                      <a:pt x="594807" y="179220"/>
                    </a:cubicBezTo>
                    <a:cubicBezTo>
                      <a:pt x="601694" y="196413"/>
                      <a:pt x="602554" y="211026"/>
                      <a:pt x="601694" y="222201"/>
                    </a:cubicBezTo>
                    <a:cubicBezTo>
                      <a:pt x="600833" y="234236"/>
                      <a:pt x="587921" y="247130"/>
                      <a:pt x="576731" y="252288"/>
                    </a:cubicBezTo>
                    <a:lnTo>
                      <a:pt x="549185" y="264323"/>
                    </a:lnTo>
                    <a:cubicBezTo>
                      <a:pt x="537995" y="269480"/>
                      <a:pt x="530248" y="277217"/>
                      <a:pt x="530248" y="283234"/>
                    </a:cubicBezTo>
                    <a:cubicBezTo>
                      <a:pt x="530248" y="285813"/>
                      <a:pt x="530248" y="289251"/>
                      <a:pt x="530248" y="292690"/>
                    </a:cubicBezTo>
                    <a:cubicBezTo>
                      <a:pt x="530248" y="296988"/>
                      <a:pt x="530248" y="302146"/>
                      <a:pt x="530248" y="307303"/>
                    </a:cubicBezTo>
                    <a:cubicBezTo>
                      <a:pt x="529387" y="315040"/>
                      <a:pt x="537134" y="324496"/>
                      <a:pt x="549185" y="328794"/>
                    </a:cubicBezTo>
                    <a:lnTo>
                      <a:pt x="579313" y="340829"/>
                    </a:lnTo>
                    <a:cubicBezTo>
                      <a:pt x="590503" y="345127"/>
                      <a:pt x="603415" y="357161"/>
                      <a:pt x="605998" y="369196"/>
                    </a:cubicBezTo>
                    <a:cubicBezTo>
                      <a:pt x="608580" y="383810"/>
                      <a:pt x="608580" y="403581"/>
                      <a:pt x="599111" y="425071"/>
                    </a:cubicBezTo>
                    <a:cubicBezTo>
                      <a:pt x="591364" y="442264"/>
                      <a:pt x="581895" y="453439"/>
                      <a:pt x="573288" y="459456"/>
                    </a:cubicBezTo>
                    <a:cubicBezTo>
                      <a:pt x="563819" y="467193"/>
                      <a:pt x="544881" y="465473"/>
                      <a:pt x="533691" y="461175"/>
                    </a:cubicBezTo>
                    <a:lnTo>
                      <a:pt x="494095" y="446562"/>
                    </a:lnTo>
                    <a:cubicBezTo>
                      <a:pt x="482904" y="442264"/>
                      <a:pt x="467410" y="444843"/>
                      <a:pt x="459663" y="452579"/>
                    </a:cubicBezTo>
                    <a:cubicBezTo>
                      <a:pt x="451916" y="459456"/>
                      <a:pt x="448473" y="474070"/>
                      <a:pt x="453637" y="484385"/>
                    </a:cubicBezTo>
                    <a:lnTo>
                      <a:pt x="471714" y="525647"/>
                    </a:lnTo>
                    <a:cubicBezTo>
                      <a:pt x="476879" y="536822"/>
                      <a:pt x="479461" y="555734"/>
                      <a:pt x="472575" y="565189"/>
                    </a:cubicBezTo>
                    <a:cubicBezTo>
                      <a:pt x="466549" y="575505"/>
                      <a:pt x="455359" y="585820"/>
                      <a:pt x="435561" y="593557"/>
                    </a:cubicBezTo>
                    <a:cubicBezTo>
                      <a:pt x="415763" y="601293"/>
                      <a:pt x="397686" y="602153"/>
                      <a:pt x="384774" y="602153"/>
                    </a:cubicBezTo>
                    <a:cubicBezTo>
                      <a:pt x="372723" y="601293"/>
                      <a:pt x="358950" y="589259"/>
                      <a:pt x="354646" y="578943"/>
                    </a:cubicBezTo>
                    <a:lnTo>
                      <a:pt x="332266" y="528226"/>
                    </a:lnTo>
                    <a:cubicBezTo>
                      <a:pt x="327101" y="517910"/>
                      <a:pt x="321075" y="508454"/>
                      <a:pt x="318493" y="508454"/>
                    </a:cubicBezTo>
                    <a:cubicBezTo>
                      <a:pt x="316772" y="508454"/>
                      <a:pt x="315050" y="508454"/>
                      <a:pt x="314189" y="508454"/>
                    </a:cubicBezTo>
                    <a:cubicBezTo>
                      <a:pt x="310746" y="508454"/>
                      <a:pt x="307303" y="508454"/>
                      <a:pt x="303860" y="508454"/>
                    </a:cubicBezTo>
                    <a:cubicBezTo>
                      <a:pt x="298695" y="508454"/>
                      <a:pt x="290948" y="517051"/>
                      <a:pt x="286644" y="528226"/>
                    </a:cubicBezTo>
                    <a:lnTo>
                      <a:pt x="266846" y="579803"/>
                    </a:lnTo>
                    <a:cubicBezTo>
                      <a:pt x="262542" y="590978"/>
                      <a:pt x="250490" y="605591"/>
                      <a:pt x="238439" y="605591"/>
                    </a:cubicBezTo>
                    <a:cubicBezTo>
                      <a:pt x="228110" y="606451"/>
                      <a:pt x="211755" y="603872"/>
                      <a:pt x="189374" y="596136"/>
                    </a:cubicBezTo>
                    <a:cubicBezTo>
                      <a:pt x="168715" y="589259"/>
                      <a:pt x="156664" y="580663"/>
                      <a:pt x="148917" y="572926"/>
                    </a:cubicBezTo>
                    <a:cubicBezTo>
                      <a:pt x="141170" y="564330"/>
                      <a:pt x="142031" y="544558"/>
                      <a:pt x="146335" y="533383"/>
                    </a:cubicBezTo>
                    <a:lnTo>
                      <a:pt x="166994" y="479227"/>
                    </a:lnTo>
                    <a:cubicBezTo>
                      <a:pt x="171298" y="467193"/>
                      <a:pt x="170437" y="455158"/>
                      <a:pt x="165272" y="450000"/>
                    </a:cubicBezTo>
                    <a:cubicBezTo>
                      <a:pt x="160107" y="444843"/>
                      <a:pt x="147195" y="444843"/>
                      <a:pt x="136005" y="450000"/>
                    </a:cubicBezTo>
                    <a:lnTo>
                      <a:pt x="82636" y="474070"/>
                    </a:lnTo>
                    <a:cubicBezTo>
                      <a:pt x="71446" y="479227"/>
                      <a:pt x="52508" y="480947"/>
                      <a:pt x="43900" y="472350"/>
                    </a:cubicBezTo>
                    <a:cubicBezTo>
                      <a:pt x="35292" y="465473"/>
                      <a:pt x="25824" y="452579"/>
                      <a:pt x="15494" y="431089"/>
                    </a:cubicBezTo>
                    <a:cubicBezTo>
                      <a:pt x="6026" y="411317"/>
                      <a:pt x="3443" y="396704"/>
                      <a:pt x="3443" y="386388"/>
                    </a:cubicBezTo>
                    <a:cubicBezTo>
                      <a:pt x="4304" y="374354"/>
                      <a:pt x="18077" y="361460"/>
                      <a:pt x="29267" y="356302"/>
                    </a:cubicBezTo>
                    <a:lnTo>
                      <a:pt x="80054" y="333952"/>
                    </a:lnTo>
                    <a:cubicBezTo>
                      <a:pt x="90383" y="328794"/>
                      <a:pt x="98991" y="318479"/>
                      <a:pt x="98130" y="310742"/>
                    </a:cubicBezTo>
                    <a:cubicBezTo>
                      <a:pt x="97270" y="302146"/>
                      <a:pt x="87801" y="292690"/>
                      <a:pt x="76610" y="288392"/>
                    </a:cubicBezTo>
                    <a:lnTo>
                      <a:pt x="26685" y="269480"/>
                    </a:lnTo>
                    <a:cubicBezTo>
                      <a:pt x="15494" y="265182"/>
                      <a:pt x="861" y="253147"/>
                      <a:pt x="0" y="241113"/>
                    </a:cubicBezTo>
                    <a:cubicBezTo>
                      <a:pt x="0" y="229938"/>
                      <a:pt x="1722" y="214465"/>
                      <a:pt x="9469" y="192114"/>
                    </a:cubicBezTo>
                    <a:cubicBezTo>
                      <a:pt x="17216" y="170624"/>
                      <a:pt x="25824" y="158589"/>
                      <a:pt x="33571" y="151712"/>
                    </a:cubicBezTo>
                    <a:cubicBezTo>
                      <a:pt x="42179" y="143116"/>
                      <a:pt x="61116" y="143976"/>
                      <a:pt x="72307" y="148274"/>
                    </a:cubicBezTo>
                    <a:lnTo>
                      <a:pt x="113625" y="163747"/>
                    </a:lnTo>
                    <a:cubicBezTo>
                      <a:pt x="124815" y="168045"/>
                      <a:pt x="138588" y="164607"/>
                      <a:pt x="145474" y="156870"/>
                    </a:cubicBezTo>
                    <a:cubicBezTo>
                      <a:pt x="152360" y="148274"/>
                      <a:pt x="154082" y="133660"/>
                      <a:pt x="148917" y="122485"/>
                    </a:cubicBezTo>
                    <a:lnTo>
                      <a:pt x="131701" y="84662"/>
                    </a:lnTo>
                    <a:cubicBezTo>
                      <a:pt x="127397" y="73487"/>
                      <a:pt x="125676" y="54575"/>
                      <a:pt x="133423" y="45979"/>
                    </a:cubicBezTo>
                    <a:cubicBezTo>
                      <a:pt x="141170" y="38243"/>
                      <a:pt x="153221" y="27927"/>
                      <a:pt x="174741" y="18471"/>
                    </a:cubicBezTo>
                    <a:cubicBezTo>
                      <a:pt x="194539" y="9015"/>
                      <a:pt x="209172" y="6437"/>
                      <a:pt x="220363" y="6437"/>
                    </a:cubicBezTo>
                    <a:cubicBezTo>
                      <a:pt x="232414" y="6437"/>
                      <a:pt x="244465" y="21050"/>
                      <a:pt x="249630" y="32225"/>
                    </a:cubicBezTo>
                    <a:lnTo>
                      <a:pt x="262542" y="60593"/>
                    </a:lnTo>
                    <a:cubicBezTo>
                      <a:pt x="267706" y="71768"/>
                      <a:pt x="280618" y="78645"/>
                      <a:pt x="292669" y="76925"/>
                    </a:cubicBezTo>
                    <a:cubicBezTo>
                      <a:pt x="299556" y="76925"/>
                      <a:pt x="306442" y="76066"/>
                      <a:pt x="314189" y="76066"/>
                    </a:cubicBezTo>
                    <a:cubicBezTo>
                      <a:pt x="315050" y="76066"/>
                      <a:pt x="315911" y="76066"/>
                      <a:pt x="316772" y="76066"/>
                    </a:cubicBezTo>
                    <a:cubicBezTo>
                      <a:pt x="318493" y="76066"/>
                      <a:pt x="323658" y="67470"/>
                      <a:pt x="327962" y="56295"/>
                    </a:cubicBezTo>
                    <a:lnTo>
                      <a:pt x="338291" y="27068"/>
                    </a:lnTo>
                    <a:cubicBezTo>
                      <a:pt x="342595" y="15892"/>
                      <a:pt x="355507" y="2998"/>
                      <a:pt x="367558" y="1279"/>
                    </a:cubicBezTo>
                    <a:cubicBezTo>
                      <a:pt x="374014" y="-10"/>
                      <a:pt x="381761" y="-440"/>
                      <a:pt x="390369" y="5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ïṧľïďè"/>
            <p:cNvGrpSpPr/>
            <p:nvPr/>
          </p:nvGrpSpPr>
          <p:grpSpPr>
            <a:xfrm>
              <a:off x="6670898" y="2400585"/>
              <a:ext cx="1061518" cy="1061518"/>
              <a:chOff x="6117115" y="2348880"/>
              <a:chExt cx="1061518" cy="1061518"/>
            </a:xfrm>
          </p:grpSpPr>
          <p:grpSp>
            <p:nvGrpSpPr>
              <p:cNvPr id="38" name="iSļîdê"/>
              <p:cNvGrpSpPr/>
              <p:nvPr/>
            </p:nvGrpSpPr>
            <p:grpSpPr>
              <a:xfrm rot="10800000">
                <a:off x="6117115" y="2348880"/>
                <a:ext cx="1061518" cy="1061518"/>
                <a:chOff x="4007768" y="1772816"/>
                <a:chExt cx="3168352" cy="3168352"/>
              </a:xfrm>
            </p:grpSpPr>
            <p:sp>
              <p:nvSpPr>
                <p:cNvPr id="40" name="ís1ïḋè"/>
                <p:cNvSpPr/>
                <p:nvPr/>
              </p:nvSpPr>
              <p:spPr>
                <a:xfrm>
                  <a:off x="4007768" y="1772816"/>
                  <a:ext cx="3168352" cy="3168352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íṩ1ïḍè"/>
                <p:cNvSpPr/>
                <p:nvPr/>
              </p:nvSpPr>
              <p:spPr>
                <a:xfrm>
                  <a:off x="4223792" y="1988840"/>
                  <a:ext cx="2736304" cy="2736304"/>
                </a:xfrm>
                <a:prstGeom prst="ellipse">
                  <a:avLst/>
                </a:prstGeom>
                <a:solidFill>
                  <a:schemeClr val="accent3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ïṡ1ïḓê"/>
                <p:cNvSpPr/>
                <p:nvPr/>
              </p:nvSpPr>
              <p:spPr>
                <a:xfrm>
                  <a:off x="4264748" y="1988840"/>
                  <a:ext cx="2736304" cy="2736304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9" name="ïšḷïḓé"/>
              <p:cNvSpPr>
                <a:spLocks noChangeAspect="1"/>
              </p:cNvSpPr>
              <p:nvPr/>
            </p:nvSpPr>
            <p:spPr bwMode="auto">
              <a:xfrm>
                <a:off x="6426243" y="2604910"/>
                <a:ext cx="510497" cy="465270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  <a:gd name="connsiteX107" fmla="*/ 373273 h 605239"/>
                  <a:gd name="connsiteY107" fmla="*/ 373273 h 605239"/>
                  <a:gd name="connsiteX108" fmla="*/ 373273 h 605239"/>
                  <a:gd name="connsiteY108" fmla="*/ 373273 h 605239"/>
                  <a:gd name="connsiteX109" fmla="*/ 373273 h 605239"/>
                  <a:gd name="connsiteY109" fmla="*/ 373273 h 605239"/>
                  <a:gd name="connsiteX110" fmla="*/ 373273 h 605239"/>
                  <a:gd name="connsiteY110" fmla="*/ 373273 h 605239"/>
                  <a:gd name="connsiteX111" fmla="*/ 373273 h 605239"/>
                  <a:gd name="connsiteY111" fmla="*/ 373273 h 605239"/>
                  <a:gd name="connsiteX112" fmla="*/ 373273 h 605239"/>
                  <a:gd name="connsiteY112" fmla="*/ 373273 h 605239"/>
                  <a:gd name="connsiteX113" fmla="*/ 373273 h 605239"/>
                  <a:gd name="connsiteY113" fmla="*/ 373273 h 605239"/>
                  <a:gd name="connsiteX114" fmla="*/ 373273 h 605239"/>
                  <a:gd name="connsiteY114" fmla="*/ 373273 h 605239"/>
                  <a:gd name="connsiteX115" fmla="*/ 373273 h 605239"/>
                  <a:gd name="connsiteY115" fmla="*/ 373273 h 605239"/>
                  <a:gd name="connsiteX116" fmla="*/ 373273 h 605239"/>
                  <a:gd name="connsiteY116" fmla="*/ 373273 h 605239"/>
                  <a:gd name="connsiteX117" fmla="*/ 373273 h 605239"/>
                  <a:gd name="connsiteY117" fmla="*/ 373273 h 605239"/>
                  <a:gd name="connsiteX118" fmla="*/ 373273 h 605239"/>
                  <a:gd name="connsiteY118" fmla="*/ 373273 h 605239"/>
                  <a:gd name="connsiteX119" fmla="*/ 373273 h 605239"/>
                  <a:gd name="connsiteY119" fmla="*/ 373273 h 605239"/>
                  <a:gd name="connsiteX120" fmla="*/ 373273 h 605239"/>
                  <a:gd name="connsiteY120" fmla="*/ 373273 h 605239"/>
                  <a:gd name="connsiteX121" fmla="*/ 373273 h 605239"/>
                  <a:gd name="connsiteY121" fmla="*/ 373273 h 605239"/>
                  <a:gd name="connsiteX122" fmla="*/ 373273 h 605239"/>
                  <a:gd name="connsiteY122" fmla="*/ 373273 h 605239"/>
                  <a:gd name="connsiteX123" fmla="*/ 373273 h 605239"/>
                  <a:gd name="connsiteY123" fmla="*/ 373273 h 605239"/>
                  <a:gd name="connsiteX124" fmla="*/ 373273 h 605239"/>
                  <a:gd name="connsiteY124" fmla="*/ 373273 h 605239"/>
                  <a:gd name="connsiteX125" fmla="*/ 373273 h 605239"/>
                  <a:gd name="connsiteY125" fmla="*/ 373273 h 605239"/>
                  <a:gd name="connsiteX126" fmla="*/ 373273 h 605239"/>
                  <a:gd name="connsiteY126" fmla="*/ 373273 h 605239"/>
                  <a:gd name="connsiteX127" fmla="*/ 373273 h 605239"/>
                  <a:gd name="connsiteY127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606933" h="553162">
                    <a:moveTo>
                      <a:pt x="443700" y="443503"/>
                    </a:moveTo>
                    <a:cubicBezTo>
                      <a:pt x="461035" y="453606"/>
                      <a:pt x="477310" y="465825"/>
                      <a:pt x="492334" y="479775"/>
                    </a:cubicBezTo>
                    <a:cubicBezTo>
                      <a:pt x="460939" y="509024"/>
                      <a:pt x="424150" y="530383"/>
                      <a:pt x="384087" y="542506"/>
                    </a:cubicBezTo>
                    <a:cubicBezTo>
                      <a:pt x="407971" y="518838"/>
                      <a:pt x="428580" y="484875"/>
                      <a:pt x="443700" y="443503"/>
                    </a:cubicBezTo>
                    <a:close/>
                    <a:moveTo>
                      <a:pt x="163232" y="443503"/>
                    </a:moveTo>
                    <a:cubicBezTo>
                      <a:pt x="178352" y="484875"/>
                      <a:pt x="198865" y="518838"/>
                      <a:pt x="222845" y="542506"/>
                    </a:cubicBezTo>
                    <a:cubicBezTo>
                      <a:pt x="182686" y="530383"/>
                      <a:pt x="145897" y="509024"/>
                      <a:pt x="114598" y="479775"/>
                    </a:cubicBezTo>
                    <a:cubicBezTo>
                      <a:pt x="129622" y="465825"/>
                      <a:pt x="145897" y="453606"/>
                      <a:pt x="163232" y="443503"/>
                    </a:cubicBezTo>
                    <a:close/>
                    <a:moveTo>
                      <a:pt x="316062" y="405892"/>
                    </a:moveTo>
                    <a:cubicBezTo>
                      <a:pt x="353060" y="407528"/>
                      <a:pt x="388613" y="416377"/>
                      <a:pt x="421275" y="431672"/>
                    </a:cubicBezTo>
                    <a:cubicBezTo>
                      <a:pt x="397573" y="499968"/>
                      <a:pt x="359034" y="545563"/>
                      <a:pt x="316062" y="553162"/>
                    </a:cubicBezTo>
                    <a:close/>
                    <a:moveTo>
                      <a:pt x="290729" y="405892"/>
                    </a:moveTo>
                    <a:lnTo>
                      <a:pt x="290729" y="553162"/>
                    </a:lnTo>
                    <a:cubicBezTo>
                      <a:pt x="247883" y="545563"/>
                      <a:pt x="209369" y="499968"/>
                      <a:pt x="185587" y="431672"/>
                    </a:cubicBezTo>
                    <a:cubicBezTo>
                      <a:pt x="218227" y="416377"/>
                      <a:pt x="253852" y="407528"/>
                      <a:pt x="290729" y="405892"/>
                    </a:cubicBezTo>
                    <a:close/>
                    <a:moveTo>
                      <a:pt x="463924" y="364965"/>
                    </a:moveTo>
                    <a:lnTo>
                      <a:pt x="567205" y="364965"/>
                    </a:lnTo>
                    <a:lnTo>
                      <a:pt x="543818" y="416184"/>
                    </a:lnTo>
                    <a:cubicBezTo>
                      <a:pt x="534304" y="432408"/>
                      <a:pt x="523128" y="447695"/>
                      <a:pt x="510459" y="461780"/>
                    </a:cubicBezTo>
                    <a:cubicBezTo>
                      <a:pt x="492442" y="444859"/>
                      <a:pt x="472692" y="430534"/>
                      <a:pt x="451689" y="418708"/>
                    </a:cubicBezTo>
                    <a:close/>
                    <a:moveTo>
                      <a:pt x="316062" y="364965"/>
                    </a:moveTo>
                    <a:lnTo>
                      <a:pt x="438281" y="364965"/>
                    </a:lnTo>
                    <a:lnTo>
                      <a:pt x="428843" y="407092"/>
                    </a:lnTo>
                    <a:cubicBezTo>
                      <a:pt x="393689" y="391126"/>
                      <a:pt x="355646" y="381989"/>
                      <a:pt x="316062" y="380450"/>
                    </a:cubicBezTo>
                    <a:close/>
                    <a:moveTo>
                      <a:pt x="168651" y="364965"/>
                    </a:moveTo>
                    <a:lnTo>
                      <a:pt x="290729" y="364965"/>
                    </a:lnTo>
                    <a:lnTo>
                      <a:pt x="290729" y="380450"/>
                    </a:lnTo>
                    <a:cubicBezTo>
                      <a:pt x="251256" y="381989"/>
                      <a:pt x="213131" y="391126"/>
                      <a:pt x="178086" y="407092"/>
                    </a:cubicBezTo>
                    <a:close/>
                    <a:moveTo>
                      <a:pt x="39659" y="364965"/>
                    </a:moveTo>
                    <a:lnTo>
                      <a:pt x="143035" y="364965"/>
                    </a:lnTo>
                    <a:lnTo>
                      <a:pt x="155174" y="418708"/>
                    </a:lnTo>
                    <a:cubicBezTo>
                      <a:pt x="134171" y="430534"/>
                      <a:pt x="114421" y="444859"/>
                      <a:pt x="96501" y="461780"/>
                    </a:cubicBezTo>
                    <a:cubicBezTo>
                      <a:pt x="83832" y="447695"/>
                      <a:pt x="72632" y="432408"/>
                      <a:pt x="63094" y="416184"/>
                    </a:cubicBezTo>
                    <a:close/>
                    <a:moveTo>
                      <a:pt x="417814" y="222493"/>
                    </a:moveTo>
                    <a:lnTo>
                      <a:pt x="435824" y="283675"/>
                    </a:lnTo>
                    <a:lnTo>
                      <a:pt x="445648" y="252507"/>
                    </a:lnTo>
                    <a:lnTo>
                      <a:pt x="469822" y="252507"/>
                    </a:lnTo>
                    <a:lnTo>
                      <a:pt x="479550" y="283675"/>
                    </a:lnTo>
                    <a:lnTo>
                      <a:pt x="497657" y="222493"/>
                    </a:lnTo>
                    <a:lnTo>
                      <a:pt x="521831" y="229612"/>
                    </a:lnTo>
                    <a:lnTo>
                      <a:pt x="492167" y="330619"/>
                    </a:lnTo>
                    <a:lnTo>
                      <a:pt x="467992" y="330811"/>
                    </a:lnTo>
                    <a:lnTo>
                      <a:pt x="457687" y="298393"/>
                    </a:lnTo>
                    <a:lnTo>
                      <a:pt x="447478" y="330811"/>
                    </a:lnTo>
                    <a:lnTo>
                      <a:pt x="423304" y="330619"/>
                    </a:lnTo>
                    <a:lnTo>
                      <a:pt x="393543" y="229612"/>
                    </a:lnTo>
                    <a:close/>
                    <a:moveTo>
                      <a:pt x="263629" y="222493"/>
                    </a:moveTo>
                    <a:lnTo>
                      <a:pt x="281639" y="283675"/>
                    </a:lnTo>
                    <a:lnTo>
                      <a:pt x="291463" y="252507"/>
                    </a:lnTo>
                    <a:lnTo>
                      <a:pt x="315541" y="252507"/>
                    </a:lnTo>
                    <a:lnTo>
                      <a:pt x="325365" y="283675"/>
                    </a:lnTo>
                    <a:lnTo>
                      <a:pt x="343375" y="222493"/>
                    </a:lnTo>
                    <a:lnTo>
                      <a:pt x="367646" y="229612"/>
                    </a:lnTo>
                    <a:lnTo>
                      <a:pt x="337886" y="330619"/>
                    </a:lnTo>
                    <a:lnTo>
                      <a:pt x="313711" y="330811"/>
                    </a:lnTo>
                    <a:lnTo>
                      <a:pt x="303502" y="298393"/>
                    </a:lnTo>
                    <a:lnTo>
                      <a:pt x="293197" y="330811"/>
                    </a:lnTo>
                    <a:lnTo>
                      <a:pt x="269022" y="330619"/>
                    </a:lnTo>
                    <a:lnTo>
                      <a:pt x="239358" y="229612"/>
                    </a:lnTo>
                    <a:close/>
                    <a:moveTo>
                      <a:pt x="109302" y="222493"/>
                    </a:moveTo>
                    <a:lnTo>
                      <a:pt x="127312" y="283675"/>
                    </a:lnTo>
                    <a:lnTo>
                      <a:pt x="137136" y="252507"/>
                    </a:lnTo>
                    <a:lnTo>
                      <a:pt x="161214" y="252507"/>
                    </a:lnTo>
                    <a:lnTo>
                      <a:pt x="171038" y="283675"/>
                    </a:lnTo>
                    <a:lnTo>
                      <a:pt x="189048" y="222493"/>
                    </a:lnTo>
                    <a:lnTo>
                      <a:pt x="213319" y="229612"/>
                    </a:lnTo>
                    <a:lnTo>
                      <a:pt x="183655" y="330619"/>
                    </a:lnTo>
                    <a:lnTo>
                      <a:pt x="159384" y="330811"/>
                    </a:lnTo>
                    <a:lnTo>
                      <a:pt x="149175" y="298393"/>
                    </a:lnTo>
                    <a:lnTo>
                      <a:pt x="138966" y="330811"/>
                    </a:lnTo>
                    <a:lnTo>
                      <a:pt x="114792" y="330619"/>
                    </a:lnTo>
                    <a:lnTo>
                      <a:pt x="85031" y="229612"/>
                    </a:lnTo>
                    <a:close/>
                    <a:moveTo>
                      <a:pt x="25329" y="213374"/>
                    </a:moveTo>
                    <a:lnTo>
                      <a:pt x="25329" y="339668"/>
                    </a:lnTo>
                    <a:lnTo>
                      <a:pt x="581604" y="339668"/>
                    </a:lnTo>
                    <a:lnTo>
                      <a:pt x="581604" y="213374"/>
                    </a:lnTo>
                    <a:close/>
                    <a:moveTo>
                      <a:pt x="96501" y="91312"/>
                    </a:moveTo>
                    <a:cubicBezTo>
                      <a:pt x="114414" y="108145"/>
                      <a:pt x="134157" y="122573"/>
                      <a:pt x="155152" y="134404"/>
                    </a:cubicBezTo>
                    <a:cubicBezTo>
                      <a:pt x="150241" y="151333"/>
                      <a:pt x="146196" y="169320"/>
                      <a:pt x="143017" y="188173"/>
                    </a:cubicBezTo>
                    <a:lnTo>
                      <a:pt x="168635" y="188173"/>
                    </a:lnTo>
                    <a:cubicBezTo>
                      <a:pt x="171236" y="173456"/>
                      <a:pt x="174318" y="159413"/>
                      <a:pt x="178074" y="145947"/>
                    </a:cubicBezTo>
                    <a:cubicBezTo>
                      <a:pt x="213130" y="161914"/>
                      <a:pt x="251268" y="171052"/>
                      <a:pt x="290754" y="172687"/>
                    </a:cubicBezTo>
                    <a:lnTo>
                      <a:pt x="290754" y="188173"/>
                    </a:lnTo>
                    <a:lnTo>
                      <a:pt x="316083" y="188173"/>
                    </a:lnTo>
                    <a:lnTo>
                      <a:pt x="316083" y="172687"/>
                    </a:lnTo>
                    <a:cubicBezTo>
                      <a:pt x="355665" y="171052"/>
                      <a:pt x="393707" y="161914"/>
                      <a:pt x="428860" y="145947"/>
                    </a:cubicBezTo>
                    <a:cubicBezTo>
                      <a:pt x="432519" y="159413"/>
                      <a:pt x="435697" y="173456"/>
                      <a:pt x="438298" y="188173"/>
                    </a:cubicBezTo>
                    <a:lnTo>
                      <a:pt x="463916" y="188173"/>
                    </a:lnTo>
                    <a:cubicBezTo>
                      <a:pt x="460737" y="169320"/>
                      <a:pt x="456693" y="151333"/>
                      <a:pt x="451685" y="134404"/>
                    </a:cubicBezTo>
                    <a:cubicBezTo>
                      <a:pt x="472776" y="122573"/>
                      <a:pt x="492423" y="108145"/>
                      <a:pt x="510432" y="91312"/>
                    </a:cubicBezTo>
                    <a:cubicBezTo>
                      <a:pt x="535761" y="119399"/>
                      <a:pt x="555119" y="152487"/>
                      <a:pt x="567158" y="188173"/>
                    </a:cubicBezTo>
                    <a:lnTo>
                      <a:pt x="606933" y="188173"/>
                    </a:lnTo>
                    <a:lnTo>
                      <a:pt x="606933" y="364965"/>
                    </a:lnTo>
                    <a:lnTo>
                      <a:pt x="567205" y="364965"/>
                    </a:lnTo>
                    <a:lnTo>
                      <a:pt x="567205" y="364964"/>
                    </a:lnTo>
                    <a:lnTo>
                      <a:pt x="463925" y="364964"/>
                    </a:lnTo>
                    <a:lnTo>
                      <a:pt x="463924" y="364965"/>
                    </a:lnTo>
                    <a:lnTo>
                      <a:pt x="438281" y="364965"/>
                    </a:lnTo>
                    <a:lnTo>
                      <a:pt x="438281" y="364964"/>
                    </a:lnTo>
                    <a:lnTo>
                      <a:pt x="316062" y="364964"/>
                    </a:lnTo>
                    <a:lnTo>
                      <a:pt x="316062" y="364965"/>
                    </a:lnTo>
                    <a:lnTo>
                      <a:pt x="290729" y="364965"/>
                    </a:lnTo>
                    <a:lnTo>
                      <a:pt x="290729" y="364964"/>
                    </a:lnTo>
                    <a:lnTo>
                      <a:pt x="168651" y="364964"/>
                    </a:lnTo>
                    <a:lnTo>
                      <a:pt x="168651" y="364965"/>
                    </a:lnTo>
                    <a:lnTo>
                      <a:pt x="143035" y="364965"/>
                    </a:lnTo>
                    <a:lnTo>
                      <a:pt x="143035" y="364964"/>
                    </a:lnTo>
                    <a:lnTo>
                      <a:pt x="39658" y="364964"/>
                    </a:lnTo>
                    <a:lnTo>
                      <a:pt x="39659" y="364965"/>
                    </a:lnTo>
                    <a:lnTo>
                      <a:pt x="0" y="364965"/>
                    </a:lnTo>
                    <a:lnTo>
                      <a:pt x="0" y="188173"/>
                    </a:lnTo>
                    <a:lnTo>
                      <a:pt x="39679" y="188173"/>
                    </a:lnTo>
                    <a:cubicBezTo>
                      <a:pt x="51717" y="152487"/>
                      <a:pt x="71075" y="119399"/>
                      <a:pt x="96501" y="91312"/>
                    </a:cubicBezTo>
                    <a:close/>
                    <a:moveTo>
                      <a:pt x="384087" y="10655"/>
                    </a:moveTo>
                    <a:cubicBezTo>
                      <a:pt x="424150" y="22673"/>
                      <a:pt x="460939" y="44114"/>
                      <a:pt x="492334" y="73246"/>
                    </a:cubicBezTo>
                    <a:cubicBezTo>
                      <a:pt x="477310" y="87283"/>
                      <a:pt x="461035" y="99397"/>
                      <a:pt x="443700" y="109588"/>
                    </a:cubicBezTo>
                    <a:cubicBezTo>
                      <a:pt x="428580" y="68150"/>
                      <a:pt x="407971" y="34211"/>
                      <a:pt x="384087" y="10655"/>
                    </a:cubicBezTo>
                    <a:close/>
                    <a:moveTo>
                      <a:pt x="222845" y="10655"/>
                    </a:moveTo>
                    <a:cubicBezTo>
                      <a:pt x="198865" y="34211"/>
                      <a:pt x="178352" y="68150"/>
                      <a:pt x="163232" y="109588"/>
                    </a:cubicBezTo>
                    <a:cubicBezTo>
                      <a:pt x="145897" y="99397"/>
                      <a:pt x="129622" y="87283"/>
                      <a:pt x="114598" y="73246"/>
                    </a:cubicBezTo>
                    <a:cubicBezTo>
                      <a:pt x="145897" y="44114"/>
                      <a:pt x="182686" y="22673"/>
                      <a:pt x="222845" y="10655"/>
                    </a:cubicBezTo>
                    <a:close/>
                    <a:moveTo>
                      <a:pt x="316062" y="0"/>
                    </a:moveTo>
                    <a:cubicBezTo>
                      <a:pt x="358937" y="7501"/>
                      <a:pt x="397477" y="53178"/>
                      <a:pt x="421275" y="121358"/>
                    </a:cubicBezTo>
                    <a:cubicBezTo>
                      <a:pt x="388613" y="136744"/>
                      <a:pt x="353060" y="145494"/>
                      <a:pt x="316062" y="147129"/>
                    </a:cubicBezTo>
                    <a:close/>
                    <a:moveTo>
                      <a:pt x="290729" y="0"/>
                    </a:moveTo>
                    <a:lnTo>
                      <a:pt x="290729" y="147129"/>
                    </a:lnTo>
                    <a:cubicBezTo>
                      <a:pt x="253852" y="145494"/>
                      <a:pt x="218227" y="136744"/>
                      <a:pt x="185587" y="121358"/>
                    </a:cubicBezTo>
                    <a:cubicBezTo>
                      <a:pt x="209369" y="53178"/>
                      <a:pt x="247883" y="7501"/>
                      <a:pt x="290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îslîḍè"/>
            <p:cNvGrpSpPr/>
            <p:nvPr/>
          </p:nvGrpSpPr>
          <p:grpSpPr>
            <a:xfrm>
              <a:off x="6706649" y="4362225"/>
              <a:ext cx="1061518" cy="1061518"/>
              <a:chOff x="6122546" y="3522676"/>
              <a:chExt cx="1061518" cy="1061518"/>
            </a:xfrm>
          </p:grpSpPr>
          <p:grpSp>
            <p:nvGrpSpPr>
              <p:cNvPr id="33" name="í$1ïḍê"/>
              <p:cNvGrpSpPr/>
              <p:nvPr/>
            </p:nvGrpSpPr>
            <p:grpSpPr>
              <a:xfrm rot="10800000">
                <a:off x="6122546" y="3522676"/>
                <a:ext cx="1061518" cy="1061518"/>
                <a:chOff x="4007768" y="1772816"/>
                <a:chExt cx="3168352" cy="3168352"/>
              </a:xfrm>
            </p:grpSpPr>
            <p:sp>
              <p:nvSpPr>
                <p:cNvPr id="35" name="í$ľïḋê"/>
                <p:cNvSpPr/>
                <p:nvPr/>
              </p:nvSpPr>
              <p:spPr>
                <a:xfrm>
                  <a:off x="4007768" y="1772816"/>
                  <a:ext cx="3168352" cy="3168352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íṥļïḑé"/>
                <p:cNvSpPr/>
                <p:nvPr/>
              </p:nvSpPr>
              <p:spPr>
                <a:xfrm>
                  <a:off x="4223792" y="1988840"/>
                  <a:ext cx="2736304" cy="2736304"/>
                </a:xfrm>
                <a:prstGeom prst="ellipse">
                  <a:avLst/>
                </a:prstGeom>
                <a:solidFill>
                  <a:schemeClr val="accent3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iŝľíďé"/>
                <p:cNvSpPr/>
                <p:nvPr/>
              </p:nvSpPr>
              <p:spPr>
                <a:xfrm>
                  <a:off x="4264748" y="1988839"/>
                  <a:ext cx="2736305" cy="273630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" name="iŝľídé"/>
              <p:cNvSpPr>
                <a:spLocks noChangeAspect="1"/>
              </p:cNvSpPr>
              <p:nvPr/>
            </p:nvSpPr>
            <p:spPr bwMode="auto">
              <a:xfrm>
                <a:off x="6427410" y="3933056"/>
                <a:ext cx="342114" cy="323360"/>
              </a:xfrm>
              <a:custGeom>
                <a:avLst/>
                <a:gdLst>
                  <a:gd name="connsiteX0" fmla="*/ 7031 w 607639"/>
                  <a:gd name="connsiteY0" fmla="*/ 350992 h 574332"/>
                  <a:gd name="connsiteX1" fmla="*/ 600519 w 607639"/>
                  <a:gd name="connsiteY1" fmla="*/ 350992 h 574332"/>
                  <a:gd name="connsiteX2" fmla="*/ 607639 w 607639"/>
                  <a:gd name="connsiteY2" fmla="*/ 358013 h 574332"/>
                  <a:gd name="connsiteX3" fmla="*/ 607639 w 607639"/>
                  <a:gd name="connsiteY3" fmla="*/ 393207 h 574332"/>
                  <a:gd name="connsiteX4" fmla="*/ 558152 w 607639"/>
                  <a:gd name="connsiteY4" fmla="*/ 442621 h 574332"/>
                  <a:gd name="connsiteX5" fmla="*/ 383613 w 607639"/>
                  <a:gd name="connsiteY5" fmla="*/ 442621 h 574332"/>
                  <a:gd name="connsiteX6" fmla="*/ 405330 w 607639"/>
                  <a:gd name="connsiteY6" fmla="*/ 532028 h 574332"/>
                  <a:gd name="connsiteX7" fmla="*/ 432121 w 607639"/>
                  <a:gd name="connsiteY7" fmla="*/ 532028 h 574332"/>
                  <a:gd name="connsiteX8" fmla="*/ 453304 w 607639"/>
                  <a:gd name="connsiteY8" fmla="*/ 553180 h 574332"/>
                  <a:gd name="connsiteX9" fmla="*/ 432121 w 607639"/>
                  <a:gd name="connsiteY9" fmla="*/ 574332 h 574332"/>
                  <a:gd name="connsiteX10" fmla="*/ 175429 w 607639"/>
                  <a:gd name="connsiteY10" fmla="*/ 574332 h 574332"/>
                  <a:gd name="connsiteX11" fmla="*/ 154246 w 607639"/>
                  <a:gd name="connsiteY11" fmla="*/ 553180 h 574332"/>
                  <a:gd name="connsiteX12" fmla="*/ 175429 w 607639"/>
                  <a:gd name="connsiteY12" fmla="*/ 532028 h 574332"/>
                  <a:gd name="connsiteX13" fmla="*/ 202309 w 607639"/>
                  <a:gd name="connsiteY13" fmla="*/ 532028 h 574332"/>
                  <a:gd name="connsiteX14" fmla="*/ 224026 w 607639"/>
                  <a:gd name="connsiteY14" fmla="*/ 442621 h 574332"/>
                  <a:gd name="connsiteX15" fmla="*/ 49487 w 607639"/>
                  <a:gd name="connsiteY15" fmla="*/ 442621 h 574332"/>
                  <a:gd name="connsiteX16" fmla="*/ 0 w 607639"/>
                  <a:gd name="connsiteY16" fmla="*/ 393207 h 574332"/>
                  <a:gd name="connsiteX17" fmla="*/ 0 w 607639"/>
                  <a:gd name="connsiteY17" fmla="*/ 358013 h 574332"/>
                  <a:gd name="connsiteX18" fmla="*/ 7031 w 607639"/>
                  <a:gd name="connsiteY18" fmla="*/ 350992 h 574332"/>
                  <a:gd name="connsiteX19" fmla="*/ 459979 w 607639"/>
                  <a:gd name="connsiteY19" fmla="*/ 139441 h 574332"/>
                  <a:gd name="connsiteX20" fmla="*/ 445827 w 607639"/>
                  <a:gd name="connsiteY20" fmla="*/ 153572 h 574332"/>
                  <a:gd name="connsiteX21" fmla="*/ 445827 w 607639"/>
                  <a:gd name="connsiteY21" fmla="*/ 256042 h 574332"/>
                  <a:gd name="connsiteX22" fmla="*/ 459979 w 607639"/>
                  <a:gd name="connsiteY22" fmla="*/ 270173 h 574332"/>
                  <a:gd name="connsiteX23" fmla="*/ 521749 w 607639"/>
                  <a:gd name="connsiteY23" fmla="*/ 270173 h 574332"/>
                  <a:gd name="connsiteX24" fmla="*/ 535901 w 607639"/>
                  <a:gd name="connsiteY24" fmla="*/ 256042 h 574332"/>
                  <a:gd name="connsiteX25" fmla="*/ 535901 w 607639"/>
                  <a:gd name="connsiteY25" fmla="*/ 153572 h 574332"/>
                  <a:gd name="connsiteX26" fmla="*/ 521749 w 607639"/>
                  <a:gd name="connsiteY26" fmla="*/ 139441 h 574332"/>
                  <a:gd name="connsiteX27" fmla="*/ 85890 w 607639"/>
                  <a:gd name="connsiteY27" fmla="*/ 124955 h 574332"/>
                  <a:gd name="connsiteX28" fmla="*/ 71738 w 607639"/>
                  <a:gd name="connsiteY28" fmla="*/ 139086 h 574332"/>
                  <a:gd name="connsiteX29" fmla="*/ 71738 w 607639"/>
                  <a:gd name="connsiteY29" fmla="*/ 256042 h 574332"/>
                  <a:gd name="connsiteX30" fmla="*/ 85890 w 607639"/>
                  <a:gd name="connsiteY30" fmla="*/ 270173 h 574332"/>
                  <a:gd name="connsiteX31" fmla="*/ 147571 w 607639"/>
                  <a:gd name="connsiteY31" fmla="*/ 270173 h 574332"/>
                  <a:gd name="connsiteX32" fmla="*/ 161723 w 607639"/>
                  <a:gd name="connsiteY32" fmla="*/ 256042 h 574332"/>
                  <a:gd name="connsiteX33" fmla="*/ 161723 w 607639"/>
                  <a:gd name="connsiteY33" fmla="*/ 139086 h 574332"/>
                  <a:gd name="connsiteX34" fmla="*/ 147571 w 607639"/>
                  <a:gd name="connsiteY34" fmla="*/ 124955 h 574332"/>
                  <a:gd name="connsiteX35" fmla="*/ 210586 w 607639"/>
                  <a:gd name="connsiteY35" fmla="*/ 81585 h 574332"/>
                  <a:gd name="connsiteX36" fmla="*/ 196435 w 607639"/>
                  <a:gd name="connsiteY36" fmla="*/ 95627 h 574332"/>
                  <a:gd name="connsiteX37" fmla="*/ 196435 w 607639"/>
                  <a:gd name="connsiteY37" fmla="*/ 256042 h 574332"/>
                  <a:gd name="connsiteX38" fmla="*/ 210586 w 607639"/>
                  <a:gd name="connsiteY38" fmla="*/ 270173 h 574332"/>
                  <a:gd name="connsiteX39" fmla="*/ 272356 w 607639"/>
                  <a:gd name="connsiteY39" fmla="*/ 270173 h 574332"/>
                  <a:gd name="connsiteX40" fmla="*/ 286419 w 607639"/>
                  <a:gd name="connsiteY40" fmla="*/ 256042 h 574332"/>
                  <a:gd name="connsiteX41" fmla="*/ 286419 w 607639"/>
                  <a:gd name="connsiteY41" fmla="*/ 95627 h 574332"/>
                  <a:gd name="connsiteX42" fmla="*/ 272356 w 607639"/>
                  <a:gd name="connsiteY42" fmla="*/ 81585 h 574332"/>
                  <a:gd name="connsiteX43" fmla="*/ 335283 w 607639"/>
                  <a:gd name="connsiteY43" fmla="*/ 52613 h 574332"/>
                  <a:gd name="connsiteX44" fmla="*/ 321131 w 607639"/>
                  <a:gd name="connsiteY44" fmla="*/ 66743 h 574332"/>
                  <a:gd name="connsiteX45" fmla="*/ 321131 w 607639"/>
                  <a:gd name="connsiteY45" fmla="*/ 256042 h 574332"/>
                  <a:gd name="connsiteX46" fmla="*/ 335283 w 607639"/>
                  <a:gd name="connsiteY46" fmla="*/ 270173 h 574332"/>
                  <a:gd name="connsiteX47" fmla="*/ 397053 w 607639"/>
                  <a:gd name="connsiteY47" fmla="*/ 270173 h 574332"/>
                  <a:gd name="connsiteX48" fmla="*/ 411115 w 607639"/>
                  <a:gd name="connsiteY48" fmla="*/ 256042 h 574332"/>
                  <a:gd name="connsiteX49" fmla="*/ 411115 w 607639"/>
                  <a:gd name="connsiteY49" fmla="*/ 66743 h 574332"/>
                  <a:gd name="connsiteX50" fmla="*/ 397053 w 607639"/>
                  <a:gd name="connsiteY50" fmla="*/ 52613 h 574332"/>
                  <a:gd name="connsiteX51" fmla="*/ 49487 w 607639"/>
                  <a:gd name="connsiteY51" fmla="*/ 0 h 574332"/>
                  <a:gd name="connsiteX52" fmla="*/ 558152 w 607639"/>
                  <a:gd name="connsiteY52" fmla="*/ 0 h 574332"/>
                  <a:gd name="connsiteX53" fmla="*/ 607639 w 607639"/>
                  <a:gd name="connsiteY53" fmla="*/ 49413 h 574332"/>
                  <a:gd name="connsiteX54" fmla="*/ 607639 w 607639"/>
                  <a:gd name="connsiteY54" fmla="*/ 315675 h 574332"/>
                  <a:gd name="connsiteX55" fmla="*/ 600519 w 607639"/>
                  <a:gd name="connsiteY55" fmla="*/ 322696 h 574332"/>
                  <a:gd name="connsiteX56" fmla="*/ 7031 w 607639"/>
                  <a:gd name="connsiteY56" fmla="*/ 322696 h 574332"/>
                  <a:gd name="connsiteX57" fmla="*/ 0 w 607639"/>
                  <a:gd name="connsiteY57" fmla="*/ 315675 h 574332"/>
                  <a:gd name="connsiteX58" fmla="*/ 0 w 607639"/>
                  <a:gd name="connsiteY58" fmla="*/ 49413 h 574332"/>
                  <a:gd name="connsiteX59" fmla="*/ 49487 w 607639"/>
                  <a:gd name="connsiteY59" fmla="*/ 0 h 574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607639" h="574332">
                    <a:moveTo>
                      <a:pt x="7031" y="350992"/>
                    </a:moveTo>
                    <a:lnTo>
                      <a:pt x="600519" y="350992"/>
                    </a:lnTo>
                    <a:cubicBezTo>
                      <a:pt x="604435" y="350992"/>
                      <a:pt x="607639" y="354103"/>
                      <a:pt x="607639" y="358013"/>
                    </a:cubicBezTo>
                    <a:lnTo>
                      <a:pt x="607639" y="393207"/>
                    </a:lnTo>
                    <a:cubicBezTo>
                      <a:pt x="607639" y="420492"/>
                      <a:pt x="585477" y="442621"/>
                      <a:pt x="558152" y="442621"/>
                    </a:cubicBezTo>
                    <a:lnTo>
                      <a:pt x="383613" y="442621"/>
                    </a:lnTo>
                    <a:lnTo>
                      <a:pt x="405330" y="532028"/>
                    </a:lnTo>
                    <a:lnTo>
                      <a:pt x="432121" y="532028"/>
                    </a:lnTo>
                    <a:cubicBezTo>
                      <a:pt x="443869" y="532028"/>
                      <a:pt x="453304" y="541538"/>
                      <a:pt x="453304" y="553180"/>
                    </a:cubicBezTo>
                    <a:cubicBezTo>
                      <a:pt x="453304" y="564912"/>
                      <a:pt x="443869" y="574332"/>
                      <a:pt x="432121" y="574332"/>
                    </a:cubicBezTo>
                    <a:lnTo>
                      <a:pt x="175429" y="574332"/>
                    </a:lnTo>
                    <a:cubicBezTo>
                      <a:pt x="163770" y="574332"/>
                      <a:pt x="154246" y="564912"/>
                      <a:pt x="154246" y="553180"/>
                    </a:cubicBezTo>
                    <a:cubicBezTo>
                      <a:pt x="154246" y="541538"/>
                      <a:pt x="163770" y="532028"/>
                      <a:pt x="175429" y="532028"/>
                    </a:cubicBezTo>
                    <a:lnTo>
                      <a:pt x="202309" y="532028"/>
                    </a:lnTo>
                    <a:lnTo>
                      <a:pt x="224026" y="442621"/>
                    </a:lnTo>
                    <a:lnTo>
                      <a:pt x="49487" y="442621"/>
                    </a:lnTo>
                    <a:cubicBezTo>
                      <a:pt x="22162" y="442621"/>
                      <a:pt x="0" y="420492"/>
                      <a:pt x="0" y="393207"/>
                    </a:cubicBezTo>
                    <a:lnTo>
                      <a:pt x="0" y="358013"/>
                    </a:lnTo>
                    <a:cubicBezTo>
                      <a:pt x="0" y="354103"/>
                      <a:pt x="3204" y="350992"/>
                      <a:pt x="7031" y="350992"/>
                    </a:cubicBezTo>
                    <a:close/>
                    <a:moveTo>
                      <a:pt x="459979" y="139441"/>
                    </a:moveTo>
                    <a:cubicBezTo>
                      <a:pt x="452236" y="139441"/>
                      <a:pt x="445827" y="145751"/>
                      <a:pt x="445827" y="153572"/>
                    </a:cubicBezTo>
                    <a:lnTo>
                      <a:pt x="445827" y="256042"/>
                    </a:lnTo>
                    <a:cubicBezTo>
                      <a:pt x="445827" y="263863"/>
                      <a:pt x="452236" y="270173"/>
                      <a:pt x="459979" y="270173"/>
                    </a:cubicBezTo>
                    <a:lnTo>
                      <a:pt x="521749" y="270173"/>
                    </a:lnTo>
                    <a:cubicBezTo>
                      <a:pt x="529492" y="270173"/>
                      <a:pt x="535901" y="263863"/>
                      <a:pt x="535901" y="256042"/>
                    </a:cubicBezTo>
                    <a:lnTo>
                      <a:pt x="535901" y="153572"/>
                    </a:lnTo>
                    <a:cubicBezTo>
                      <a:pt x="535901" y="145751"/>
                      <a:pt x="529492" y="139441"/>
                      <a:pt x="521749" y="139441"/>
                    </a:cubicBezTo>
                    <a:close/>
                    <a:moveTo>
                      <a:pt x="85890" y="124955"/>
                    </a:moveTo>
                    <a:cubicBezTo>
                      <a:pt x="78058" y="124955"/>
                      <a:pt x="71738" y="131265"/>
                      <a:pt x="71738" y="139086"/>
                    </a:cubicBezTo>
                    <a:lnTo>
                      <a:pt x="71738" y="256042"/>
                    </a:lnTo>
                    <a:cubicBezTo>
                      <a:pt x="71738" y="263863"/>
                      <a:pt x="78058" y="270173"/>
                      <a:pt x="85890" y="270173"/>
                    </a:cubicBezTo>
                    <a:lnTo>
                      <a:pt x="147571" y="270173"/>
                    </a:lnTo>
                    <a:cubicBezTo>
                      <a:pt x="155403" y="270173"/>
                      <a:pt x="161723" y="263863"/>
                      <a:pt x="161723" y="256042"/>
                    </a:cubicBezTo>
                    <a:lnTo>
                      <a:pt x="161723" y="139086"/>
                    </a:lnTo>
                    <a:cubicBezTo>
                      <a:pt x="161723" y="131265"/>
                      <a:pt x="155403" y="124955"/>
                      <a:pt x="147571" y="124955"/>
                    </a:cubicBezTo>
                    <a:close/>
                    <a:moveTo>
                      <a:pt x="210586" y="81585"/>
                    </a:moveTo>
                    <a:cubicBezTo>
                      <a:pt x="202754" y="81585"/>
                      <a:pt x="196435" y="87895"/>
                      <a:pt x="196435" y="95627"/>
                    </a:cubicBezTo>
                    <a:lnTo>
                      <a:pt x="196435" y="256042"/>
                    </a:lnTo>
                    <a:cubicBezTo>
                      <a:pt x="196435" y="263863"/>
                      <a:pt x="202754" y="270173"/>
                      <a:pt x="210586" y="270173"/>
                    </a:cubicBezTo>
                    <a:lnTo>
                      <a:pt x="272356" y="270173"/>
                    </a:lnTo>
                    <a:cubicBezTo>
                      <a:pt x="280100" y="270173"/>
                      <a:pt x="286419" y="263863"/>
                      <a:pt x="286419" y="256042"/>
                    </a:cubicBezTo>
                    <a:lnTo>
                      <a:pt x="286419" y="95627"/>
                    </a:lnTo>
                    <a:cubicBezTo>
                      <a:pt x="286419" y="87895"/>
                      <a:pt x="280100" y="81585"/>
                      <a:pt x="272356" y="81585"/>
                    </a:cubicBezTo>
                    <a:close/>
                    <a:moveTo>
                      <a:pt x="335283" y="52613"/>
                    </a:moveTo>
                    <a:cubicBezTo>
                      <a:pt x="327450" y="52613"/>
                      <a:pt x="321131" y="58923"/>
                      <a:pt x="321131" y="66743"/>
                    </a:cubicBezTo>
                    <a:lnTo>
                      <a:pt x="321131" y="256042"/>
                    </a:lnTo>
                    <a:cubicBezTo>
                      <a:pt x="321131" y="263863"/>
                      <a:pt x="327450" y="270173"/>
                      <a:pt x="335283" y="270173"/>
                    </a:cubicBezTo>
                    <a:lnTo>
                      <a:pt x="397053" y="270173"/>
                    </a:lnTo>
                    <a:cubicBezTo>
                      <a:pt x="404796" y="270173"/>
                      <a:pt x="411115" y="263863"/>
                      <a:pt x="411115" y="256042"/>
                    </a:cubicBezTo>
                    <a:lnTo>
                      <a:pt x="411115" y="66743"/>
                    </a:lnTo>
                    <a:cubicBezTo>
                      <a:pt x="411115" y="58923"/>
                      <a:pt x="404796" y="52613"/>
                      <a:pt x="397053" y="52613"/>
                    </a:cubicBezTo>
                    <a:close/>
                    <a:moveTo>
                      <a:pt x="49487" y="0"/>
                    </a:moveTo>
                    <a:lnTo>
                      <a:pt x="558152" y="0"/>
                    </a:lnTo>
                    <a:cubicBezTo>
                      <a:pt x="585477" y="0"/>
                      <a:pt x="607639" y="22129"/>
                      <a:pt x="607639" y="49413"/>
                    </a:cubicBezTo>
                    <a:lnTo>
                      <a:pt x="607639" y="315675"/>
                    </a:lnTo>
                    <a:cubicBezTo>
                      <a:pt x="607639" y="319586"/>
                      <a:pt x="604435" y="322696"/>
                      <a:pt x="600519" y="322696"/>
                    </a:cubicBezTo>
                    <a:lnTo>
                      <a:pt x="7031" y="322696"/>
                    </a:lnTo>
                    <a:cubicBezTo>
                      <a:pt x="3204" y="322696"/>
                      <a:pt x="0" y="319586"/>
                      <a:pt x="0" y="315675"/>
                    </a:cubicBezTo>
                    <a:lnTo>
                      <a:pt x="0" y="49413"/>
                    </a:lnTo>
                    <a:cubicBezTo>
                      <a:pt x="0" y="22129"/>
                      <a:pt x="22162" y="0"/>
                      <a:pt x="4948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íśḷîḑé"/>
            <p:cNvGrpSpPr/>
            <p:nvPr/>
          </p:nvGrpSpPr>
          <p:grpSpPr>
            <a:xfrm>
              <a:off x="4385689" y="4362225"/>
              <a:ext cx="1061518" cy="1061518"/>
              <a:chOff x="5034651" y="3522676"/>
              <a:chExt cx="1061518" cy="1061518"/>
            </a:xfrm>
          </p:grpSpPr>
          <p:grpSp>
            <p:nvGrpSpPr>
              <p:cNvPr id="28" name="iṩlïḋé"/>
              <p:cNvGrpSpPr/>
              <p:nvPr/>
            </p:nvGrpSpPr>
            <p:grpSpPr>
              <a:xfrm>
                <a:off x="5034651" y="3522676"/>
                <a:ext cx="1061518" cy="1061518"/>
                <a:chOff x="4007768" y="1772816"/>
                <a:chExt cx="3168352" cy="3168352"/>
              </a:xfrm>
            </p:grpSpPr>
            <p:sp>
              <p:nvSpPr>
                <p:cNvPr id="30" name="îṩľiḓé"/>
                <p:cNvSpPr/>
                <p:nvPr/>
              </p:nvSpPr>
              <p:spPr>
                <a:xfrm>
                  <a:off x="4007768" y="1772816"/>
                  <a:ext cx="3168352" cy="3168352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iṡlîḑe"/>
                <p:cNvSpPr/>
                <p:nvPr/>
              </p:nvSpPr>
              <p:spPr>
                <a:xfrm>
                  <a:off x="4223792" y="1988840"/>
                  <a:ext cx="2736304" cy="2736304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ïṩ1íḑê"/>
                <p:cNvSpPr/>
                <p:nvPr/>
              </p:nvSpPr>
              <p:spPr>
                <a:xfrm>
                  <a:off x="4264748" y="1988840"/>
                  <a:ext cx="2736304" cy="2736304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9" name="îṧḷîḓê"/>
              <p:cNvSpPr>
                <a:spLocks noChangeAspect="1"/>
              </p:cNvSpPr>
              <p:nvPr/>
            </p:nvSpPr>
            <p:spPr bwMode="auto">
              <a:xfrm>
                <a:off x="5322353" y="3933057"/>
                <a:ext cx="550567" cy="310736"/>
              </a:xfrm>
              <a:custGeom>
                <a:avLst/>
                <a:gdLst>
                  <a:gd name="T0" fmla="*/ 5639 w 6827"/>
                  <a:gd name="T1" fmla="*/ 1484 h 3859"/>
                  <a:gd name="T2" fmla="*/ 5302 w 6827"/>
                  <a:gd name="T3" fmla="*/ 1533 h 3859"/>
                  <a:gd name="T4" fmla="*/ 3413 w 6827"/>
                  <a:gd name="T5" fmla="*/ 0 h 3859"/>
                  <a:gd name="T6" fmla="*/ 1525 w 6827"/>
                  <a:gd name="T7" fmla="*/ 1533 h 3859"/>
                  <a:gd name="T8" fmla="*/ 1187 w 6827"/>
                  <a:gd name="T9" fmla="*/ 1484 h 3859"/>
                  <a:gd name="T10" fmla="*/ 0 w 6827"/>
                  <a:gd name="T11" fmla="*/ 2671 h 3859"/>
                  <a:gd name="T12" fmla="*/ 1187 w 6827"/>
                  <a:gd name="T13" fmla="*/ 3859 h 3859"/>
                  <a:gd name="T14" fmla="*/ 5639 w 6827"/>
                  <a:gd name="T15" fmla="*/ 3859 h 3859"/>
                  <a:gd name="T16" fmla="*/ 6827 w 6827"/>
                  <a:gd name="T17" fmla="*/ 2671 h 3859"/>
                  <a:gd name="T18" fmla="*/ 5639 w 6827"/>
                  <a:gd name="T19" fmla="*/ 1484 h 3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27" h="3859">
                    <a:moveTo>
                      <a:pt x="5639" y="1484"/>
                    </a:moveTo>
                    <a:cubicBezTo>
                      <a:pt x="5522" y="1484"/>
                      <a:pt x="5409" y="1501"/>
                      <a:pt x="5302" y="1533"/>
                    </a:cubicBezTo>
                    <a:cubicBezTo>
                      <a:pt x="5119" y="658"/>
                      <a:pt x="4343" y="0"/>
                      <a:pt x="3413" y="0"/>
                    </a:cubicBezTo>
                    <a:cubicBezTo>
                      <a:pt x="2484" y="0"/>
                      <a:pt x="1708" y="658"/>
                      <a:pt x="1525" y="1533"/>
                    </a:cubicBezTo>
                    <a:cubicBezTo>
                      <a:pt x="1418" y="1501"/>
                      <a:pt x="1305" y="1484"/>
                      <a:pt x="1187" y="1484"/>
                    </a:cubicBezTo>
                    <a:cubicBezTo>
                      <a:pt x="532" y="1484"/>
                      <a:pt x="0" y="2016"/>
                      <a:pt x="0" y="2671"/>
                    </a:cubicBezTo>
                    <a:cubicBezTo>
                      <a:pt x="0" y="3327"/>
                      <a:pt x="532" y="3859"/>
                      <a:pt x="1187" y="3859"/>
                    </a:cubicBezTo>
                    <a:lnTo>
                      <a:pt x="5639" y="3859"/>
                    </a:lnTo>
                    <a:cubicBezTo>
                      <a:pt x="6295" y="3859"/>
                      <a:pt x="6827" y="3327"/>
                      <a:pt x="6827" y="2671"/>
                    </a:cubicBezTo>
                    <a:cubicBezTo>
                      <a:pt x="6827" y="2016"/>
                      <a:pt x="6295" y="1484"/>
                      <a:pt x="5639" y="14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14" name="直接连接符 13"/>
            <p:cNvCxnSpPr>
              <a:stCxn id="45" idx="5"/>
              <a:endCxn id="35" idx="5"/>
            </p:cNvCxnSpPr>
            <p:nvPr/>
          </p:nvCxnSpPr>
          <p:spPr>
            <a:xfrm>
              <a:off x="5364127" y="3326950"/>
              <a:ext cx="1497978" cy="1190731"/>
            </a:xfrm>
            <a:prstGeom prst="line">
              <a:avLst/>
            </a:prstGeom>
            <a:ln w="9525">
              <a:solidFill>
                <a:schemeClr val="accent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30" idx="7"/>
              <a:endCxn id="40" idx="7"/>
            </p:cNvCxnSpPr>
            <p:nvPr/>
          </p:nvCxnSpPr>
          <p:spPr>
            <a:xfrm flipV="1">
              <a:off x="5291751" y="3306647"/>
              <a:ext cx="1534603" cy="1211034"/>
            </a:xfrm>
            <a:prstGeom prst="line">
              <a:avLst/>
            </a:prstGeom>
            <a:ln w="9525">
              <a:solidFill>
                <a:schemeClr val="accent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ïSlïdê"/>
            <p:cNvGrpSpPr/>
            <p:nvPr/>
          </p:nvGrpSpPr>
          <p:grpSpPr>
            <a:xfrm>
              <a:off x="1320050" y="2519357"/>
              <a:ext cx="2449051" cy="723852"/>
              <a:chOff x="719666" y="2048993"/>
              <a:chExt cx="3288101" cy="723852"/>
            </a:xfrm>
          </p:grpSpPr>
          <p:sp>
            <p:nvSpPr>
              <p:cNvPr id="26" name="íṥḻiḓe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  <a:endParaRPr lang="zh-CN" altLang="en-US" sz="1100" dirty="0">
                  <a:cs typeface="+mn-ea"/>
                  <a:sym typeface="+mn-lt"/>
                </a:endParaRPr>
              </a:p>
            </p:txBody>
          </p:sp>
          <p:sp>
            <p:nvSpPr>
              <p:cNvPr id="27" name="is1ïḍê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algn="r" defTabSz="913765">
                  <a:spcBef>
                    <a:spcPct val="0"/>
                  </a:spcBef>
                  <a:defRPr/>
                </a:pPr>
                <a:r>
                  <a:rPr lang="zh-CN" altLang="en-US" sz="1600" b="1">
                    <a:cs typeface="+mn-ea"/>
                    <a:sym typeface="+mn-lt"/>
                  </a:rPr>
                  <a:t>标题文本预设</a:t>
                </a:r>
                <a:endParaRPr lang="zh-CN" altLang="en-US" sz="16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îṩḷide"/>
            <p:cNvGrpSpPr/>
            <p:nvPr/>
          </p:nvGrpSpPr>
          <p:grpSpPr>
            <a:xfrm>
              <a:off x="1318356" y="4517640"/>
              <a:ext cx="2449051" cy="723852"/>
              <a:chOff x="719666" y="2048993"/>
              <a:chExt cx="3288101" cy="723852"/>
            </a:xfrm>
          </p:grpSpPr>
          <p:sp>
            <p:nvSpPr>
              <p:cNvPr id="24" name="í$ḷïḓe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/>
              </a:bodyPr>
              <a:lstStyle/>
              <a:p>
                <a:pPr algn="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  <a:endParaRPr lang="zh-CN" altLang="en-US" sz="1100" dirty="0">
                  <a:cs typeface="+mn-ea"/>
                  <a:sym typeface="+mn-lt"/>
                </a:endParaRPr>
              </a:p>
            </p:txBody>
          </p:sp>
          <p:sp>
            <p:nvSpPr>
              <p:cNvPr id="25" name="íṣ1íḍé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algn="r" defTabSz="913765">
                  <a:spcBef>
                    <a:spcPct val="0"/>
                  </a:spcBef>
                  <a:defRPr/>
                </a:pPr>
                <a:r>
                  <a:rPr lang="zh-CN" altLang="en-US" sz="1600" b="1">
                    <a:cs typeface="+mn-ea"/>
                    <a:sym typeface="+mn-lt"/>
                  </a:rPr>
                  <a:t>标题文本预设</a:t>
                </a:r>
                <a:endParaRPr lang="zh-CN" altLang="en-US" sz="16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ïsļîďé"/>
            <p:cNvGrpSpPr/>
            <p:nvPr/>
          </p:nvGrpSpPr>
          <p:grpSpPr>
            <a:xfrm>
              <a:off x="8349625" y="4517640"/>
              <a:ext cx="2449051" cy="723852"/>
              <a:chOff x="719666" y="2048993"/>
              <a:chExt cx="3288101" cy="723852"/>
            </a:xfrm>
          </p:grpSpPr>
          <p:sp>
            <p:nvSpPr>
              <p:cNvPr id="22" name="íşlíḑè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/>
              </a:bodyPr>
              <a:lstStyle/>
              <a:p>
                <a:pPr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  <a:endParaRPr lang="zh-CN" altLang="en-US" sz="1100" dirty="0">
                  <a:cs typeface="+mn-ea"/>
                  <a:sym typeface="+mn-lt"/>
                </a:endParaRPr>
              </a:p>
            </p:txBody>
          </p:sp>
          <p:sp>
            <p:nvSpPr>
              <p:cNvPr id="23" name="ïSḷíḑe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defTabSz="913765">
                  <a:spcBef>
                    <a:spcPct val="0"/>
                  </a:spcBef>
                  <a:defRPr/>
                </a:pPr>
                <a:r>
                  <a:rPr lang="zh-CN" altLang="en-US" sz="1600" b="1">
                    <a:cs typeface="+mn-ea"/>
                    <a:sym typeface="+mn-lt"/>
                  </a:rPr>
                  <a:t>标题文本预设</a:t>
                </a:r>
                <a:endParaRPr lang="zh-CN" altLang="en-US" sz="16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ïsľîḑé"/>
            <p:cNvGrpSpPr/>
            <p:nvPr/>
          </p:nvGrpSpPr>
          <p:grpSpPr>
            <a:xfrm>
              <a:off x="8322985" y="2476181"/>
              <a:ext cx="2449051" cy="723852"/>
              <a:chOff x="719666" y="2048993"/>
              <a:chExt cx="3288101" cy="723852"/>
            </a:xfrm>
          </p:grpSpPr>
          <p:sp>
            <p:nvSpPr>
              <p:cNvPr id="20" name="ïşļiḍè"/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/>
              </a:bodyPr>
              <a:lstStyle/>
              <a:p>
                <a:pPr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  <a:endParaRPr lang="zh-CN" altLang="en-US" sz="1100" dirty="0">
                  <a:cs typeface="+mn-ea"/>
                  <a:sym typeface="+mn-lt"/>
                </a:endParaRPr>
              </a:p>
            </p:txBody>
          </p:sp>
          <p:sp>
            <p:nvSpPr>
              <p:cNvPr id="21" name="ïS1íďè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/>
              </a:bodyPr>
              <a:lstStyle/>
              <a:p>
                <a:pPr lvl="0" defTabSz="913765">
                  <a:spcBef>
                    <a:spcPct val="0"/>
                  </a:spcBef>
                  <a:defRPr/>
                </a:pPr>
                <a:r>
                  <a:rPr lang="zh-CN" altLang="en-US" sz="1600" b="1">
                    <a:cs typeface="+mn-ea"/>
                    <a:sym typeface="+mn-lt"/>
                  </a:rPr>
                  <a:t>标题文本预设</a:t>
                </a:r>
                <a:endParaRPr lang="zh-CN" altLang="en-US" sz="1600" b="1" dirty="0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墙壁, 建筑物, 地面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  <a:endParaRPr lang="zh-CN" altLang="en-US" sz="2500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46749">
            <a:off x="106349" y="-93403"/>
            <a:ext cx="1462841" cy="149860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53251" flipH="1">
            <a:off x="10622810" y="-93403"/>
            <a:ext cx="1462841" cy="1498609"/>
          </a:xfrm>
          <a:prstGeom prst="rect">
            <a:avLst/>
          </a:prstGeom>
        </p:spPr>
      </p:pic>
      <p:grpSp>
        <p:nvGrpSpPr>
          <p:cNvPr id="9" name="0c517274-8d2a-4522-b419-8750610867a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1091444" y="1529274"/>
            <a:ext cx="10032408" cy="4311995"/>
            <a:chOff x="1091444" y="1529274"/>
            <a:chExt cx="10032408" cy="4311995"/>
          </a:xfrm>
        </p:grpSpPr>
        <p:sp>
          <p:nvSpPr>
            <p:cNvPr id="10" name="îŝľiḑé"/>
            <p:cNvSpPr/>
            <p:nvPr/>
          </p:nvSpPr>
          <p:spPr>
            <a:xfrm>
              <a:off x="1295466" y="2960948"/>
              <a:ext cx="1920214" cy="2880321"/>
            </a:xfrm>
            <a:custGeom>
              <a:avLst/>
              <a:gdLst>
                <a:gd name="connsiteX0" fmla="*/ 528059 w 1920214"/>
                <a:gd name="connsiteY0" fmla="*/ 0 h 2880321"/>
                <a:gd name="connsiteX1" fmla="*/ 672075 w 1920214"/>
                <a:gd name="connsiteY1" fmla="*/ 0 h 2880321"/>
                <a:gd name="connsiteX2" fmla="*/ 1248139 w 1920214"/>
                <a:gd name="connsiteY2" fmla="*/ 0 h 2880321"/>
                <a:gd name="connsiteX3" fmla="*/ 1392154 w 1920214"/>
                <a:gd name="connsiteY3" fmla="*/ 0 h 2880321"/>
                <a:gd name="connsiteX4" fmla="*/ 1440160 w 1920214"/>
                <a:gd name="connsiteY4" fmla="*/ 48006 h 2880321"/>
                <a:gd name="connsiteX5" fmla="*/ 1440160 w 1920214"/>
                <a:gd name="connsiteY5" fmla="*/ 240026 h 2880321"/>
                <a:gd name="connsiteX6" fmla="*/ 1392154 w 1920214"/>
                <a:gd name="connsiteY6" fmla="*/ 288032 h 2880321"/>
                <a:gd name="connsiteX7" fmla="*/ 1248139 w 1920214"/>
                <a:gd name="connsiteY7" fmla="*/ 288032 h 2880321"/>
                <a:gd name="connsiteX8" fmla="*/ 1248139 w 1920214"/>
                <a:gd name="connsiteY8" fmla="*/ 1102527 h 2880321"/>
                <a:gd name="connsiteX9" fmla="*/ 1333824 w 1920214"/>
                <a:gd name="connsiteY9" fmla="*/ 1127795 h 2880321"/>
                <a:gd name="connsiteX10" fmla="*/ 1920214 w 1920214"/>
                <a:gd name="connsiteY10" fmla="*/ 1968219 h 2880321"/>
                <a:gd name="connsiteX11" fmla="*/ 960107 w 1920214"/>
                <a:gd name="connsiteY11" fmla="*/ 2880321 h 2880321"/>
                <a:gd name="connsiteX12" fmla="*/ 0 w 1920214"/>
                <a:gd name="connsiteY12" fmla="*/ 1968219 h 2880321"/>
                <a:gd name="connsiteX13" fmla="*/ 586390 w 1920214"/>
                <a:gd name="connsiteY13" fmla="*/ 1127795 h 2880321"/>
                <a:gd name="connsiteX14" fmla="*/ 672075 w 1920214"/>
                <a:gd name="connsiteY14" fmla="*/ 1102527 h 2880321"/>
                <a:gd name="connsiteX15" fmla="*/ 672075 w 1920214"/>
                <a:gd name="connsiteY15" fmla="*/ 288032 h 2880321"/>
                <a:gd name="connsiteX16" fmla="*/ 528059 w 1920214"/>
                <a:gd name="connsiteY16" fmla="*/ 288032 h 2880321"/>
                <a:gd name="connsiteX17" fmla="*/ 480053 w 1920214"/>
                <a:gd name="connsiteY17" fmla="*/ 240026 h 2880321"/>
                <a:gd name="connsiteX18" fmla="*/ 480053 w 1920214"/>
                <a:gd name="connsiteY18" fmla="*/ 48006 h 2880321"/>
                <a:gd name="connsiteX19" fmla="*/ 528059 w 1920214"/>
                <a:gd name="connsiteY19" fmla="*/ 0 h 2880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20214" h="2880321">
                  <a:moveTo>
                    <a:pt x="528059" y="0"/>
                  </a:moveTo>
                  <a:lnTo>
                    <a:pt x="672075" y="0"/>
                  </a:lnTo>
                  <a:lnTo>
                    <a:pt x="1248139" y="0"/>
                  </a:lnTo>
                  <a:lnTo>
                    <a:pt x="1392154" y="0"/>
                  </a:lnTo>
                  <a:cubicBezTo>
                    <a:pt x="1418667" y="0"/>
                    <a:pt x="1440160" y="21493"/>
                    <a:pt x="1440160" y="48006"/>
                  </a:cubicBezTo>
                  <a:lnTo>
                    <a:pt x="1440160" y="240026"/>
                  </a:lnTo>
                  <a:cubicBezTo>
                    <a:pt x="1440160" y="266539"/>
                    <a:pt x="1418667" y="288032"/>
                    <a:pt x="1392154" y="288032"/>
                  </a:cubicBezTo>
                  <a:lnTo>
                    <a:pt x="1248139" y="288032"/>
                  </a:lnTo>
                  <a:lnTo>
                    <a:pt x="1248139" y="1102527"/>
                  </a:lnTo>
                  <a:lnTo>
                    <a:pt x="1333824" y="1127795"/>
                  </a:lnTo>
                  <a:cubicBezTo>
                    <a:pt x="1678421" y="1266259"/>
                    <a:pt x="1920214" y="1590414"/>
                    <a:pt x="1920214" y="1968219"/>
                  </a:cubicBezTo>
                  <a:cubicBezTo>
                    <a:pt x="1920214" y="2471959"/>
                    <a:pt x="1490359" y="2880321"/>
                    <a:pt x="960107" y="2880321"/>
                  </a:cubicBezTo>
                  <a:cubicBezTo>
                    <a:pt x="429855" y="2880321"/>
                    <a:pt x="0" y="2471959"/>
                    <a:pt x="0" y="1968219"/>
                  </a:cubicBezTo>
                  <a:cubicBezTo>
                    <a:pt x="0" y="1590414"/>
                    <a:pt x="241793" y="1266259"/>
                    <a:pt x="586390" y="1127795"/>
                  </a:cubicBezTo>
                  <a:lnTo>
                    <a:pt x="672075" y="1102527"/>
                  </a:lnTo>
                  <a:lnTo>
                    <a:pt x="672075" y="288032"/>
                  </a:lnTo>
                  <a:lnTo>
                    <a:pt x="528059" y="288032"/>
                  </a:lnTo>
                  <a:cubicBezTo>
                    <a:pt x="501546" y="288032"/>
                    <a:pt x="480053" y="266539"/>
                    <a:pt x="480053" y="240026"/>
                  </a:cubicBezTo>
                  <a:lnTo>
                    <a:pt x="480053" y="48006"/>
                  </a:lnTo>
                  <a:cubicBezTo>
                    <a:pt x="480053" y="21493"/>
                    <a:pt x="501546" y="0"/>
                    <a:pt x="528059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îŝḻîḓè"/>
            <p:cNvSpPr/>
            <p:nvPr/>
          </p:nvSpPr>
          <p:spPr>
            <a:xfrm>
              <a:off x="8976319" y="2960948"/>
              <a:ext cx="1920214" cy="2880321"/>
            </a:xfrm>
            <a:custGeom>
              <a:avLst/>
              <a:gdLst>
                <a:gd name="connsiteX0" fmla="*/ 528059 w 1920214"/>
                <a:gd name="connsiteY0" fmla="*/ 0 h 2880321"/>
                <a:gd name="connsiteX1" fmla="*/ 672075 w 1920214"/>
                <a:gd name="connsiteY1" fmla="*/ 0 h 2880321"/>
                <a:gd name="connsiteX2" fmla="*/ 1248139 w 1920214"/>
                <a:gd name="connsiteY2" fmla="*/ 0 h 2880321"/>
                <a:gd name="connsiteX3" fmla="*/ 1392154 w 1920214"/>
                <a:gd name="connsiteY3" fmla="*/ 0 h 2880321"/>
                <a:gd name="connsiteX4" fmla="*/ 1440160 w 1920214"/>
                <a:gd name="connsiteY4" fmla="*/ 48006 h 2880321"/>
                <a:gd name="connsiteX5" fmla="*/ 1440160 w 1920214"/>
                <a:gd name="connsiteY5" fmla="*/ 240026 h 2880321"/>
                <a:gd name="connsiteX6" fmla="*/ 1392154 w 1920214"/>
                <a:gd name="connsiteY6" fmla="*/ 288032 h 2880321"/>
                <a:gd name="connsiteX7" fmla="*/ 1248139 w 1920214"/>
                <a:gd name="connsiteY7" fmla="*/ 288032 h 2880321"/>
                <a:gd name="connsiteX8" fmla="*/ 1248139 w 1920214"/>
                <a:gd name="connsiteY8" fmla="*/ 1102527 h 2880321"/>
                <a:gd name="connsiteX9" fmla="*/ 1333824 w 1920214"/>
                <a:gd name="connsiteY9" fmla="*/ 1127795 h 2880321"/>
                <a:gd name="connsiteX10" fmla="*/ 1920214 w 1920214"/>
                <a:gd name="connsiteY10" fmla="*/ 1968219 h 2880321"/>
                <a:gd name="connsiteX11" fmla="*/ 960107 w 1920214"/>
                <a:gd name="connsiteY11" fmla="*/ 2880321 h 2880321"/>
                <a:gd name="connsiteX12" fmla="*/ 0 w 1920214"/>
                <a:gd name="connsiteY12" fmla="*/ 1968219 h 2880321"/>
                <a:gd name="connsiteX13" fmla="*/ 586390 w 1920214"/>
                <a:gd name="connsiteY13" fmla="*/ 1127795 h 2880321"/>
                <a:gd name="connsiteX14" fmla="*/ 672075 w 1920214"/>
                <a:gd name="connsiteY14" fmla="*/ 1102527 h 2880321"/>
                <a:gd name="connsiteX15" fmla="*/ 672075 w 1920214"/>
                <a:gd name="connsiteY15" fmla="*/ 288032 h 2880321"/>
                <a:gd name="connsiteX16" fmla="*/ 528059 w 1920214"/>
                <a:gd name="connsiteY16" fmla="*/ 288032 h 2880321"/>
                <a:gd name="connsiteX17" fmla="*/ 480053 w 1920214"/>
                <a:gd name="connsiteY17" fmla="*/ 240026 h 2880321"/>
                <a:gd name="connsiteX18" fmla="*/ 480053 w 1920214"/>
                <a:gd name="connsiteY18" fmla="*/ 48006 h 2880321"/>
                <a:gd name="connsiteX19" fmla="*/ 528059 w 1920214"/>
                <a:gd name="connsiteY19" fmla="*/ 0 h 2880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20214" h="2880321">
                  <a:moveTo>
                    <a:pt x="528059" y="0"/>
                  </a:moveTo>
                  <a:lnTo>
                    <a:pt x="672075" y="0"/>
                  </a:lnTo>
                  <a:lnTo>
                    <a:pt x="1248139" y="0"/>
                  </a:lnTo>
                  <a:lnTo>
                    <a:pt x="1392154" y="0"/>
                  </a:lnTo>
                  <a:cubicBezTo>
                    <a:pt x="1418667" y="0"/>
                    <a:pt x="1440160" y="21493"/>
                    <a:pt x="1440160" y="48006"/>
                  </a:cubicBezTo>
                  <a:lnTo>
                    <a:pt x="1440160" y="240026"/>
                  </a:lnTo>
                  <a:cubicBezTo>
                    <a:pt x="1440160" y="266539"/>
                    <a:pt x="1418667" y="288032"/>
                    <a:pt x="1392154" y="288032"/>
                  </a:cubicBezTo>
                  <a:lnTo>
                    <a:pt x="1248139" y="288032"/>
                  </a:lnTo>
                  <a:lnTo>
                    <a:pt x="1248139" y="1102527"/>
                  </a:lnTo>
                  <a:lnTo>
                    <a:pt x="1333824" y="1127795"/>
                  </a:lnTo>
                  <a:cubicBezTo>
                    <a:pt x="1678421" y="1266259"/>
                    <a:pt x="1920214" y="1590414"/>
                    <a:pt x="1920214" y="1968219"/>
                  </a:cubicBezTo>
                  <a:cubicBezTo>
                    <a:pt x="1920214" y="2471959"/>
                    <a:pt x="1490359" y="2880321"/>
                    <a:pt x="960107" y="2880321"/>
                  </a:cubicBezTo>
                  <a:cubicBezTo>
                    <a:pt x="429855" y="2880321"/>
                    <a:pt x="0" y="2471959"/>
                    <a:pt x="0" y="1968219"/>
                  </a:cubicBezTo>
                  <a:cubicBezTo>
                    <a:pt x="0" y="1590414"/>
                    <a:pt x="241793" y="1266259"/>
                    <a:pt x="586390" y="1127795"/>
                  </a:cubicBezTo>
                  <a:lnTo>
                    <a:pt x="672075" y="1102527"/>
                  </a:lnTo>
                  <a:lnTo>
                    <a:pt x="672075" y="288032"/>
                  </a:lnTo>
                  <a:lnTo>
                    <a:pt x="528059" y="288032"/>
                  </a:lnTo>
                  <a:cubicBezTo>
                    <a:pt x="501546" y="288032"/>
                    <a:pt x="480053" y="266539"/>
                    <a:pt x="480053" y="240026"/>
                  </a:cubicBezTo>
                  <a:lnTo>
                    <a:pt x="480053" y="48006"/>
                  </a:lnTo>
                  <a:cubicBezTo>
                    <a:pt x="480053" y="21493"/>
                    <a:pt x="501546" y="0"/>
                    <a:pt x="528059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iŝ1idê"/>
            <p:cNvSpPr/>
            <p:nvPr/>
          </p:nvSpPr>
          <p:spPr>
            <a:xfrm>
              <a:off x="5135894" y="2960948"/>
              <a:ext cx="1920214" cy="2880321"/>
            </a:xfrm>
            <a:custGeom>
              <a:avLst/>
              <a:gdLst>
                <a:gd name="connsiteX0" fmla="*/ 528059 w 1920214"/>
                <a:gd name="connsiteY0" fmla="*/ 0 h 2880321"/>
                <a:gd name="connsiteX1" fmla="*/ 672075 w 1920214"/>
                <a:gd name="connsiteY1" fmla="*/ 0 h 2880321"/>
                <a:gd name="connsiteX2" fmla="*/ 1248139 w 1920214"/>
                <a:gd name="connsiteY2" fmla="*/ 0 h 2880321"/>
                <a:gd name="connsiteX3" fmla="*/ 1392154 w 1920214"/>
                <a:gd name="connsiteY3" fmla="*/ 0 h 2880321"/>
                <a:gd name="connsiteX4" fmla="*/ 1440160 w 1920214"/>
                <a:gd name="connsiteY4" fmla="*/ 48006 h 2880321"/>
                <a:gd name="connsiteX5" fmla="*/ 1440160 w 1920214"/>
                <a:gd name="connsiteY5" fmla="*/ 240026 h 2880321"/>
                <a:gd name="connsiteX6" fmla="*/ 1392154 w 1920214"/>
                <a:gd name="connsiteY6" fmla="*/ 288032 h 2880321"/>
                <a:gd name="connsiteX7" fmla="*/ 1248139 w 1920214"/>
                <a:gd name="connsiteY7" fmla="*/ 288032 h 2880321"/>
                <a:gd name="connsiteX8" fmla="*/ 1248139 w 1920214"/>
                <a:gd name="connsiteY8" fmla="*/ 1102527 h 2880321"/>
                <a:gd name="connsiteX9" fmla="*/ 1333824 w 1920214"/>
                <a:gd name="connsiteY9" fmla="*/ 1127795 h 2880321"/>
                <a:gd name="connsiteX10" fmla="*/ 1920214 w 1920214"/>
                <a:gd name="connsiteY10" fmla="*/ 1968219 h 2880321"/>
                <a:gd name="connsiteX11" fmla="*/ 960107 w 1920214"/>
                <a:gd name="connsiteY11" fmla="*/ 2880321 h 2880321"/>
                <a:gd name="connsiteX12" fmla="*/ 0 w 1920214"/>
                <a:gd name="connsiteY12" fmla="*/ 1968219 h 2880321"/>
                <a:gd name="connsiteX13" fmla="*/ 586390 w 1920214"/>
                <a:gd name="connsiteY13" fmla="*/ 1127795 h 2880321"/>
                <a:gd name="connsiteX14" fmla="*/ 672075 w 1920214"/>
                <a:gd name="connsiteY14" fmla="*/ 1102527 h 2880321"/>
                <a:gd name="connsiteX15" fmla="*/ 672075 w 1920214"/>
                <a:gd name="connsiteY15" fmla="*/ 288032 h 2880321"/>
                <a:gd name="connsiteX16" fmla="*/ 528059 w 1920214"/>
                <a:gd name="connsiteY16" fmla="*/ 288032 h 2880321"/>
                <a:gd name="connsiteX17" fmla="*/ 480053 w 1920214"/>
                <a:gd name="connsiteY17" fmla="*/ 240026 h 2880321"/>
                <a:gd name="connsiteX18" fmla="*/ 480053 w 1920214"/>
                <a:gd name="connsiteY18" fmla="*/ 48006 h 2880321"/>
                <a:gd name="connsiteX19" fmla="*/ 528059 w 1920214"/>
                <a:gd name="connsiteY19" fmla="*/ 0 h 2880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20214" h="2880321">
                  <a:moveTo>
                    <a:pt x="528059" y="0"/>
                  </a:moveTo>
                  <a:lnTo>
                    <a:pt x="672075" y="0"/>
                  </a:lnTo>
                  <a:lnTo>
                    <a:pt x="1248139" y="0"/>
                  </a:lnTo>
                  <a:lnTo>
                    <a:pt x="1392154" y="0"/>
                  </a:lnTo>
                  <a:cubicBezTo>
                    <a:pt x="1418667" y="0"/>
                    <a:pt x="1440160" y="21493"/>
                    <a:pt x="1440160" y="48006"/>
                  </a:cubicBezTo>
                  <a:lnTo>
                    <a:pt x="1440160" y="240026"/>
                  </a:lnTo>
                  <a:cubicBezTo>
                    <a:pt x="1440160" y="266539"/>
                    <a:pt x="1418667" y="288032"/>
                    <a:pt x="1392154" y="288032"/>
                  </a:cubicBezTo>
                  <a:lnTo>
                    <a:pt x="1248139" y="288032"/>
                  </a:lnTo>
                  <a:lnTo>
                    <a:pt x="1248139" y="1102527"/>
                  </a:lnTo>
                  <a:lnTo>
                    <a:pt x="1333824" y="1127795"/>
                  </a:lnTo>
                  <a:cubicBezTo>
                    <a:pt x="1678421" y="1266259"/>
                    <a:pt x="1920214" y="1590414"/>
                    <a:pt x="1920214" y="1968219"/>
                  </a:cubicBezTo>
                  <a:cubicBezTo>
                    <a:pt x="1920214" y="2471959"/>
                    <a:pt x="1490359" y="2880321"/>
                    <a:pt x="960107" y="2880321"/>
                  </a:cubicBezTo>
                  <a:cubicBezTo>
                    <a:pt x="429855" y="2880321"/>
                    <a:pt x="0" y="2471959"/>
                    <a:pt x="0" y="1968219"/>
                  </a:cubicBezTo>
                  <a:cubicBezTo>
                    <a:pt x="0" y="1590414"/>
                    <a:pt x="241793" y="1266259"/>
                    <a:pt x="586390" y="1127795"/>
                  </a:cubicBezTo>
                  <a:lnTo>
                    <a:pt x="672075" y="1102527"/>
                  </a:lnTo>
                  <a:lnTo>
                    <a:pt x="672075" y="288032"/>
                  </a:lnTo>
                  <a:lnTo>
                    <a:pt x="528059" y="288032"/>
                  </a:lnTo>
                  <a:cubicBezTo>
                    <a:pt x="501546" y="288032"/>
                    <a:pt x="480053" y="266539"/>
                    <a:pt x="480053" y="240026"/>
                  </a:cubicBezTo>
                  <a:lnTo>
                    <a:pt x="480053" y="48006"/>
                  </a:lnTo>
                  <a:cubicBezTo>
                    <a:pt x="480053" y="21493"/>
                    <a:pt x="501546" y="0"/>
                    <a:pt x="528059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iSlîḑè"/>
            <p:cNvSpPr/>
            <p:nvPr/>
          </p:nvSpPr>
          <p:spPr>
            <a:xfrm rot="17384753">
              <a:off x="1506505" y="4196110"/>
              <a:ext cx="1429440" cy="1717508"/>
            </a:xfrm>
            <a:custGeom>
              <a:avLst/>
              <a:gdLst>
                <a:gd name="connsiteX0" fmla="*/ 1072041 w 1230349"/>
                <a:gd name="connsiteY0" fmla="*/ 1139095 h 1364458"/>
                <a:gd name="connsiteX1" fmla="*/ 283459 w 1230349"/>
                <a:gd name="connsiteY1" fmla="*/ 1256777 h 1364458"/>
                <a:gd name="connsiteX2" fmla="*/ 17206 w 1230349"/>
                <a:gd name="connsiteY2" fmla="*/ 522003 h 1364458"/>
                <a:gd name="connsiteX3" fmla="*/ 615175 w 1230349"/>
                <a:gd name="connsiteY3" fmla="*/ -1 h 1364458"/>
                <a:gd name="connsiteX4" fmla="*/ 1072041 w 1230349"/>
                <a:gd name="connsiteY4" fmla="*/ 1139095 h 1364458"/>
                <a:gd name="connsiteX0-1" fmla="*/ 1072080 w 1072080"/>
                <a:gd name="connsiteY0-2" fmla="*/ 1139096 h 1364480"/>
                <a:gd name="connsiteX1-3" fmla="*/ 283498 w 1072080"/>
                <a:gd name="connsiteY1-4" fmla="*/ 1256778 h 1364480"/>
                <a:gd name="connsiteX2-5" fmla="*/ 17245 w 1072080"/>
                <a:gd name="connsiteY2-6" fmla="*/ 522004 h 1364480"/>
                <a:gd name="connsiteX3-7" fmla="*/ 615214 w 1072080"/>
                <a:gd name="connsiteY3-8" fmla="*/ 0 h 1364480"/>
                <a:gd name="connsiteX4-9" fmla="*/ 1072080 w 1072080"/>
                <a:gd name="connsiteY4-10" fmla="*/ 1139096 h 1364480"/>
                <a:gd name="connsiteX0-11" fmla="*/ 1072080 w 1072080"/>
                <a:gd name="connsiteY0-12" fmla="*/ 1139096 h 1364480"/>
                <a:gd name="connsiteX1-13" fmla="*/ 283498 w 1072080"/>
                <a:gd name="connsiteY1-14" fmla="*/ 1256778 h 1364480"/>
                <a:gd name="connsiteX2-15" fmla="*/ 17245 w 1072080"/>
                <a:gd name="connsiteY2-16" fmla="*/ 522004 h 1364480"/>
                <a:gd name="connsiteX3-17" fmla="*/ 615214 w 1072080"/>
                <a:gd name="connsiteY3-18" fmla="*/ 0 h 1364480"/>
                <a:gd name="connsiteX4-19" fmla="*/ 1072080 w 1072080"/>
                <a:gd name="connsiteY4-20" fmla="*/ 1139096 h 1364480"/>
                <a:gd name="connsiteX0-21" fmla="*/ 1072080 w 1072080"/>
                <a:gd name="connsiteY0-22" fmla="*/ 1139096 h 1364480"/>
                <a:gd name="connsiteX1-23" fmla="*/ 283498 w 1072080"/>
                <a:gd name="connsiteY1-24" fmla="*/ 1256778 h 1364480"/>
                <a:gd name="connsiteX2-25" fmla="*/ 17245 w 1072080"/>
                <a:gd name="connsiteY2-26" fmla="*/ 522004 h 1364480"/>
                <a:gd name="connsiteX3-27" fmla="*/ 615214 w 1072080"/>
                <a:gd name="connsiteY3-28" fmla="*/ 0 h 1364480"/>
                <a:gd name="connsiteX4-29" fmla="*/ 1072080 w 1072080"/>
                <a:gd name="connsiteY4-30" fmla="*/ 1139096 h 1364480"/>
                <a:gd name="connsiteX0-31" fmla="*/ 1072080 w 1072080"/>
                <a:gd name="connsiteY0-32" fmla="*/ 1139096 h 1364480"/>
                <a:gd name="connsiteX1-33" fmla="*/ 283498 w 1072080"/>
                <a:gd name="connsiteY1-34" fmla="*/ 1256778 h 1364480"/>
                <a:gd name="connsiteX2-35" fmla="*/ 17245 w 1072080"/>
                <a:gd name="connsiteY2-36" fmla="*/ 522004 h 1364480"/>
                <a:gd name="connsiteX3-37" fmla="*/ 615214 w 1072080"/>
                <a:gd name="connsiteY3-38" fmla="*/ 0 h 1364480"/>
                <a:gd name="connsiteX4-39" fmla="*/ 1072080 w 1072080"/>
                <a:gd name="connsiteY4-40" fmla="*/ 1139096 h 1364480"/>
                <a:gd name="connsiteX0-41" fmla="*/ 1072080 w 1072080"/>
                <a:gd name="connsiteY0-42" fmla="*/ 1097514 h 1322898"/>
                <a:gd name="connsiteX1-43" fmla="*/ 283498 w 1072080"/>
                <a:gd name="connsiteY1-44" fmla="*/ 1215196 h 1322898"/>
                <a:gd name="connsiteX2-45" fmla="*/ 17245 w 1072080"/>
                <a:gd name="connsiteY2-46" fmla="*/ 480422 h 1322898"/>
                <a:gd name="connsiteX3-47" fmla="*/ 512972 w 1072080"/>
                <a:gd name="connsiteY3-48" fmla="*/ 0 h 1322898"/>
                <a:gd name="connsiteX4-49" fmla="*/ 1072080 w 1072080"/>
                <a:gd name="connsiteY4-50" fmla="*/ 1097514 h 132289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72080" h="1322898">
                  <a:moveTo>
                    <a:pt x="1072080" y="1097514"/>
                  </a:moveTo>
                  <a:cubicBezTo>
                    <a:pt x="870556" y="1345364"/>
                    <a:pt x="536931" y="1395152"/>
                    <a:pt x="283498" y="1215196"/>
                  </a:cubicBezTo>
                  <a:cubicBezTo>
                    <a:pt x="62539" y="1058299"/>
                    <a:pt x="-44374" y="763253"/>
                    <a:pt x="17245" y="480422"/>
                  </a:cubicBezTo>
                  <a:cubicBezTo>
                    <a:pt x="83967" y="174169"/>
                    <a:pt x="228873" y="0"/>
                    <a:pt x="512972" y="0"/>
                  </a:cubicBezTo>
                  <a:cubicBezTo>
                    <a:pt x="666152" y="164569"/>
                    <a:pt x="708983" y="905772"/>
                    <a:pt x="1072080" y="10975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ïṡļïde"/>
            <p:cNvSpPr/>
            <p:nvPr/>
          </p:nvSpPr>
          <p:spPr>
            <a:xfrm rot="17481949">
              <a:off x="9444284" y="4632014"/>
              <a:ext cx="900901" cy="1439273"/>
            </a:xfrm>
            <a:custGeom>
              <a:avLst/>
              <a:gdLst>
                <a:gd name="connsiteX0" fmla="*/ 675667 w 1191804"/>
                <a:gd name="connsiteY0" fmla="*/ 1295968 h 1301826"/>
                <a:gd name="connsiteX1" fmla="*/ 54536 w 1191804"/>
                <a:gd name="connsiteY1" fmla="*/ 922944 h 1301826"/>
                <a:gd name="connsiteX2" fmla="*/ 147348 w 1191804"/>
                <a:gd name="connsiteY2" fmla="*/ 222399 h 1301826"/>
                <a:gd name="connsiteX3" fmla="*/ 675667 w 1191804"/>
                <a:gd name="connsiteY3" fmla="*/ 1295968 h 1301826"/>
                <a:gd name="connsiteX0-1" fmla="*/ 675676 w 675676"/>
                <a:gd name="connsiteY0-2" fmla="*/ 1073569 h 1079455"/>
                <a:gd name="connsiteX1-3" fmla="*/ 54545 w 675676"/>
                <a:gd name="connsiteY1-4" fmla="*/ 700545 h 1079455"/>
                <a:gd name="connsiteX2-5" fmla="*/ 147357 w 675676"/>
                <a:gd name="connsiteY2-6" fmla="*/ 0 h 1079455"/>
                <a:gd name="connsiteX3-7" fmla="*/ 675676 w 675676"/>
                <a:gd name="connsiteY3-8" fmla="*/ 1073569 h 1079455"/>
                <a:gd name="connsiteX0-9" fmla="*/ 675676 w 675676"/>
                <a:gd name="connsiteY0-10" fmla="*/ 1073569 h 1079455"/>
                <a:gd name="connsiteX1-11" fmla="*/ 54545 w 675676"/>
                <a:gd name="connsiteY1-12" fmla="*/ 700545 h 1079455"/>
                <a:gd name="connsiteX2-13" fmla="*/ 147357 w 675676"/>
                <a:gd name="connsiteY2-14" fmla="*/ 0 h 1079455"/>
                <a:gd name="connsiteX3-15" fmla="*/ 675676 w 675676"/>
                <a:gd name="connsiteY3-16" fmla="*/ 1073569 h 10794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75676" h="1079455">
                  <a:moveTo>
                    <a:pt x="675676" y="1073569"/>
                  </a:moveTo>
                  <a:cubicBezTo>
                    <a:pt x="416077" y="1111870"/>
                    <a:pt x="164022" y="960497"/>
                    <a:pt x="54545" y="700545"/>
                  </a:cubicBezTo>
                  <a:cubicBezTo>
                    <a:pt x="-43619" y="467458"/>
                    <a:pt x="-7274" y="193127"/>
                    <a:pt x="147357" y="0"/>
                  </a:cubicBezTo>
                  <a:cubicBezTo>
                    <a:pt x="296367" y="435512"/>
                    <a:pt x="505724" y="560036"/>
                    <a:pt x="675676" y="1073569"/>
                  </a:cubicBezTo>
                  <a:close/>
                </a:path>
              </a:pathLst>
            </a:custGeom>
            <a:solidFill>
              <a:srgbClr val="9FB9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íśľîḋè"/>
            <p:cNvSpPr/>
            <p:nvPr/>
          </p:nvSpPr>
          <p:spPr>
            <a:xfrm rot="17360487">
              <a:off x="5494826" y="4399634"/>
              <a:ext cx="1049705" cy="1725607"/>
            </a:xfrm>
            <a:custGeom>
              <a:avLst/>
              <a:gdLst>
                <a:gd name="connsiteX0" fmla="*/ 784880 w 1308604"/>
                <a:gd name="connsiteY0" fmla="*/ 1275518 h 1288478"/>
                <a:gd name="connsiteX1" fmla="*/ 27967 w 1308604"/>
                <a:gd name="connsiteY1" fmla="*/ 830578 h 1288478"/>
                <a:gd name="connsiteX2" fmla="*/ 418231 w 1308604"/>
                <a:gd name="connsiteY2" fmla="*/ 43393 h 1288478"/>
                <a:gd name="connsiteX3" fmla="*/ 784880 w 1308604"/>
                <a:gd name="connsiteY3" fmla="*/ 1275518 h 1288478"/>
                <a:gd name="connsiteX0-1" fmla="*/ 787279 w 787279"/>
                <a:gd name="connsiteY0-2" fmla="*/ 1281152 h 1294205"/>
                <a:gd name="connsiteX1-3" fmla="*/ 30366 w 787279"/>
                <a:gd name="connsiteY1-4" fmla="*/ 836212 h 1294205"/>
                <a:gd name="connsiteX2-5" fmla="*/ 398693 w 787279"/>
                <a:gd name="connsiteY2-6" fmla="*/ 0 h 1294205"/>
                <a:gd name="connsiteX3-7" fmla="*/ 787279 w 787279"/>
                <a:gd name="connsiteY3-8" fmla="*/ 1281152 h 1294205"/>
                <a:gd name="connsiteX0-9" fmla="*/ 787279 w 787279"/>
                <a:gd name="connsiteY0-10" fmla="*/ 1281152 h 1294205"/>
                <a:gd name="connsiteX1-11" fmla="*/ 30366 w 787279"/>
                <a:gd name="connsiteY1-12" fmla="*/ 836212 h 1294205"/>
                <a:gd name="connsiteX2-13" fmla="*/ 398693 w 787279"/>
                <a:gd name="connsiteY2-14" fmla="*/ 0 h 1294205"/>
                <a:gd name="connsiteX3-15" fmla="*/ 787279 w 787279"/>
                <a:gd name="connsiteY3-16" fmla="*/ 1281152 h 1294205"/>
                <a:gd name="connsiteX0-17" fmla="*/ 787279 w 787279"/>
                <a:gd name="connsiteY0-18" fmla="*/ 1281152 h 1294205"/>
                <a:gd name="connsiteX1-19" fmla="*/ 30366 w 787279"/>
                <a:gd name="connsiteY1-20" fmla="*/ 836212 h 1294205"/>
                <a:gd name="connsiteX2-21" fmla="*/ 398693 w 787279"/>
                <a:gd name="connsiteY2-22" fmla="*/ 0 h 1294205"/>
                <a:gd name="connsiteX3-23" fmla="*/ 787279 w 787279"/>
                <a:gd name="connsiteY3-24" fmla="*/ 1281152 h 129420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787279" h="1294205">
                  <a:moveTo>
                    <a:pt x="787279" y="1281152"/>
                  </a:moveTo>
                  <a:cubicBezTo>
                    <a:pt x="456136" y="1347557"/>
                    <a:pt x="128113" y="1154734"/>
                    <a:pt x="30366" y="836212"/>
                  </a:cubicBezTo>
                  <a:cubicBezTo>
                    <a:pt x="-68603" y="513706"/>
                    <a:pt x="79571" y="121555"/>
                    <a:pt x="398693" y="0"/>
                  </a:cubicBezTo>
                  <a:cubicBezTo>
                    <a:pt x="590757" y="367281"/>
                    <a:pt x="584119" y="747583"/>
                    <a:pt x="787279" y="128115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íŝḻiḓè"/>
            <p:cNvSpPr/>
            <p:nvPr/>
          </p:nvSpPr>
          <p:spPr>
            <a:xfrm rot="18900000">
              <a:off x="2123205" y="2636559"/>
              <a:ext cx="288032" cy="288032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íṩľiḑe"/>
            <p:cNvSpPr/>
            <p:nvPr/>
          </p:nvSpPr>
          <p:spPr>
            <a:xfrm rot="18900000">
              <a:off x="5963632" y="2636559"/>
              <a:ext cx="288032" cy="288032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íṣḻíḍé"/>
            <p:cNvSpPr/>
            <p:nvPr/>
          </p:nvSpPr>
          <p:spPr>
            <a:xfrm rot="18900000">
              <a:off x="9804059" y="2636559"/>
              <a:ext cx="288032" cy="288032"/>
            </a:xfrm>
            <a:prstGeom prst="teardrop">
              <a:avLst/>
            </a:prstGeom>
            <a:solidFill>
              <a:srgbClr val="9FB9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9" name="iṩļîdê"/>
            <p:cNvGrpSpPr/>
            <p:nvPr/>
          </p:nvGrpSpPr>
          <p:grpSpPr>
            <a:xfrm>
              <a:off x="1091444" y="1529274"/>
              <a:ext cx="2347508" cy="1107285"/>
              <a:chOff x="5157230" y="1101621"/>
              <a:chExt cx="2699991" cy="1107285"/>
            </a:xfrm>
          </p:grpSpPr>
          <p:sp>
            <p:nvSpPr>
              <p:cNvPr id="26" name="íşlïde"/>
              <p:cNvSpPr txBox="1"/>
              <p:nvPr/>
            </p:nvSpPr>
            <p:spPr>
              <a:xfrm>
                <a:off x="5157230" y="1101621"/>
                <a:ext cx="2699991" cy="398468"/>
              </a:xfrm>
              <a:prstGeom prst="rect">
                <a:avLst/>
              </a:prstGeom>
              <a:noFill/>
            </p:spPr>
            <p:txBody>
              <a:bodyPr wrap="none" lIns="216000" tIns="0" rIns="216000" bIns="0" anchor="ctr" anchorCtr="1"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iṧļïḋè"/>
              <p:cNvSpPr txBox="1"/>
              <p:nvPr/>
            </p:nvSpPr>
            <p:spPr>
              <a:xfrm>
                <a:off x="5157231" y="1500087"/>
                <a:ext cx="2699990" cy="708819"/>
              </a:xfrm>
              <a:prstGeom prst="rect">
                <a:avLst/>
              </a:prstGeom>
            </p:spPr>
            <p:txBody>
              <a:bodyPr vert="horz" wrap="square" lIns="216000" tIns="0" rIns="21600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ïṩ1ïḍe"/>
            <p:cNvGrpSpPr/>
            <p:nvPr/>
          </p:nvGrpSpPr>
          <p:grpSpPr>
            <a:xfrm>
              <a:off x="4933894" y="1529274"/>
              <a:ext cx="2347508" cy="1107285"/>
              <a:chOff x="5157230" y="1101621"/>
              <a:chExt cx="2699991" cy="1107285"/>
            </a:xfrm>
          </p:grpSpPr>
          <p:sp>
            <p:nvSpPr>
              <p:cNvPr id="24" name="ïṥľïḓè"/>
              <p:cNvSpPr txBox="1"/>
              <p:nvPr/>
            </p:nvSpPr>
            <p:spPr>
              <a:xfrm>
                <a:off x="5157230" y="1101621"/>
                <a:ext cx="2699991" cy="398468"/>
              </a:xfrm>
              <a:prstGeom prst="rect">
                <a:avLst/>
              </a:prstGeom>
              <a:noFill/>
            </p:spPr>
            <p:txBody>
              <a:bodyPr wrap="none" lIns="216000" tIns="0" rIns="216000" bIns="0" anchor="ctr" anchorCtr="1"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isľïḋe"/>
              <p:cNvSpPr txBox="1"/>
              <p:nvPr/>
            </p:nvSpPr>
            <p:spPr>
              <a:xfrm>
                <a:off x="5157231" y="1500087"/>
                <a:ext cx="2699990" cy="708819"/>
              </a:xfrm>
              <a:prstGeom prst="rect">
                <a:avLst/>
              </a:prstGeom>
            </p:spPr>
            <p:txBody>
              <a:bodyPr vert="horz" wrap="square" lIns="216000" tIns="0" rIns="21600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îṣḻîḍè"/>
            <p:cNvGrpSpPr/>
            <p:nvPr/>
          </p:nvGrpSpPr>
          <p:grpSpPr>
            <a:xfrm>
              <a:off x="8776344" y="1529274"/>
              <a:ext cx="2347508" cy="1107285"/>
              <a:chOff x="5157230" y="1101621"/>
              <a:chExt cx="2699991" cy="1107285"/>
            </a:xfrm>
          </p:grpSpPr>
          <p:sp>
            <p:nvSpPr>
              <p:cNvPr id="22" name="iŝḷíḍé"/>
              <p:cNvSpPr txBox="1"/>
              <p:nvPr/>
            </p:nvSpPr>
            <p:spPr>
              <a:xfrm>
                <a:off x="5157230" y="1101621"/>
                <a:ext cx="2699991" cy="398468"/>
              </a:xfrm>
              <a:prstGeom prst="rect">
                <a:avLst/>
              </a:prstGeom>
              <a:noFill/>
            </p:spPr>
            <p:txBody>
              <a:bodyPr wrap="none" lIns="216000" tIns="0" rIns="216000" bIns="0" anchor="ctr" anchorCtr="1"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accent6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>
                  <a:solidFill>
                    <a:schemeClr val="accent6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išḷïḋe"/>
              <p:cNvSpPr txBox="1"/>
              <p:nvPr/>
            </p:nvSpPr>
            <p:spPr>
              <a:xfrm>
                <a:off x="5157231" y="1500087"/>
                <a:ext cx="2699990" cy="708819"/>
              </a:xfrm>
              <a:prstGeom prst="rect">
                <a:avLst/>
              </a:prstGeom>
            </p:spPr>
            <p:txBody>
              <a:bodyPr vert="horz" wrap="square" lIns="216000" tIns="0" rIns="21600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（建议使用主题字体）</a:t>
                </a:r>
                <a:endPara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音乐, 笛&#10;&#10;已生成极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618" y="4719125"/>
            <a:ext cx="2529051" cy="1684348"/>
          </a:xfrm>
          <a:prstGeom prst="rect">
            <a:avLst/>
          </a:prstGeom>
        </p:spPr>
      </p:pic>
      <p:sp>
        <p:nvSpPr>
          <p:cNvPr id="4" name="TextBox 49"/>
          <p:cNvSpPr txBox="1"/>
          <p:nvPr/>
        </p:nvSpPr>
        <p:spPr>
          <a:xfrm>
            <a:off x="1987670" y="2819345"/>
            <a:ext cx="278013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TextBox 49"/>
          <p:cNvSpPr txBox="1"/>
          <p:nvPr/>
        </p:nvSpPr>
        <p:spPr>
          <a:xfrm>
            <a:off x="1987670" y="3036222"/>
            <a:ext cx="278013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73812" y="2297209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  <a:endParaRPr lang="zh-CN" altLang="en-US" sz="2500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45113" y="2203914"/>
            <a:ext cx="569387" cy="114069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第二章</a:t>
            </a:r>
            <a:endParaRPr lang="zh-CN" altLang="en-US" sz="25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2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墙壁, 建筑物, 地面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  <a:endParaRPr lang="zh-CN" altLang="en-US" sz="2500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46749">
            <a:off x="106349" y="-93403"/>
            <a:ext cx="1462841" cy="149860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53251" flipH="1">
            <a:off x="10622810" y="-93403"/>
            <a:ext cx="1462841" cy="1498609"/>
          </a:xfrm>
          <a:prstGeom prst="rect">
            <a:avLst/>
          </a:prstGeom>
        </p:spPr>
      </p:pic>
      <p:grpSp>
        <p:nvGrpSpPr>
          <p:cNvPr id="9" name="0c560b38-8431-4c4b-bd63-ffe7eca78c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1770324" y="1123950"/>
            <a:ext cx="8651351" cy="4757622"/>
            <a:chOff x="1770324" y="1123950"/>
            <a:chExt cx="8651351" cy="4757622"/>
          </a:xfrm>
        </p:grpSpPr>
        <p:grpSp>
          <p:nvGrpSpPr>
            <p:cNvPr id="10" name="işḻïdê"/>
            <p:cNvGrpSpPr/>
            <p:nvPr/>
          </p:nvGrpSpPr>
          <p:grpSpPr>
            <a:xfrm>
              <a:off x="2597105" y="1123950"/>
              <a:ext cx="7020809" cy="3562437"/>
              <a:chOff x="2597105" y="1706793"/>
              <a:chExt cx="7020809" cy="3562437"/>
            </a:xfrm>
          </p:grpSpPr>
          <p:sp>
            <p:nvSpPr>
              <p:cNvPr id="21" name="iṩḷiďè"/>
              <p:cNvSpPr/>
              <p:nvPr/>
            </p:nvSpPr>
            <p:spPr>
              <a:xfrm>
                <a:off x="7316039" y="2275927"/>
                <a:ext cx="2301875" cy="2042791"/>
              </a:xfrm>
              <a:prstGeom prst="trapezoid">
                <a:avLst>
                  <a:gd name="adj" fmla="val 13571"/>
                </a:avLst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íṥľiḑè"/>
              <p:cNvSpPr/>
              <p:nvPr/>
            </p:nvSpPr>
            <p:spPr>
              <a:xfrm>
                <a:off x="7891507" y="2448566"/>
                <a:ext cx="129787" cy="129787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îşlíḑè"/>
              <p:cNvSpPr/>
              <p:nvPr/>
            </p:nvSpPr>
            <p:spPr>
              <a:xfrm>
                <a:off x="8918781" y="2448566"/>
                <a:ext cx="129787" cy="129787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ïś1ídê"/>
              <p:cNvSpPr/>
              <p:nvPr/>
            </p:nvSpPr>
            <p:spPr>
              <a:xfrm rot="18894015">
                <a:off x="7897842" y="1710012"/>
                <a:ext cx="1138267" cy="1131830"/>
              </a:xfrm>
              <a:prstGeom prst="arc">
                <a:avLst>
                  <a:gd name="adj1" fmla="val 11954411"/>
                  <a:gd name="adj2" fmla="val 4303291"/>
                </a:avLst>
              </a:prstGeom>
              <a:noFill/>
              <a:ln w="381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25" name="îṡ1íḑê"/>
              <p:cNvGrpSpPr/>
              <p:nvPr/>
            </p:nvGrpSpPr>
            <p:grpSpPr>
              <a:xfrm>
                <a:off x="2597105" y="1706793"/>
                <a:ext cx="2301875" cy="2611925"/>
                <a:chOff x="2900758" y="1478193"/>
                <a:chExt cx="2301875" cy="2611925"/>
              </a:xfrm>
            </p:grpSpPr>
            <p:sp>
              <p:nvSpPr>
                <p:cNvPr id="40" name="ïsľïḓé"/>
                <p:cNvSpPr/>
                <p:nvPr/>
              </p:nvSpPr>
              <p:spPr>
                <a:xfrm>
                  <a:off x="2900758" y="2047327"/>
                  <a:ext cx="2301875" cy="2042791"/>
                </a:xfrm>
                <a:prstGeom prst="trapezoid">
                  <a:avLst>
                    <a:gd name="adj" fmla="val 13571"/>
                  </a:avLst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îṣļíḓê"/>
                <p:cNvSpPr/>
                <p:nvPr/>
              </p:nvSpPr>
              <p:spPr>
                <a:xfrm>
                  <a:off x="3476226" y="2219966"/>
                  <a:ext cx="129787" cy="129787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îsļíḍè"/>
                <p:cNvSpPr/>
                <p:nvPr/>
              </p:nvSpPr>
              <p:spPr>
                <a:xfrm>
                  <a:off x="4503500" y="2219966"/>
                  <a:ext cx="129787" cy="129787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îŝḻïḍè"/>
                <p:cNvSpPr/>
                <p:nvPr/>
              </p:nvSpPr>
              <p:spPr>
                <a:xfrm rot="18894015">
                  <a:off x="3482561" y="1481412"/>
                  <a:ext cx="1138267" cy="1131830"/>
                </a:xfrm>
                <a:prstGeom prst="arc">
                  <a:avLst>
                    <a:gd name="adj1" fmla="val 11954411"/>
                    <a:gd name="adj2" fmla="val 4303291"/>
                  </a:avLst>
                </a:prstGeom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6" name="ïṩḻîdê"/>
              <p:cNvGrpSpPr/>
              <p:nvPr/>
            </p:nvGrpSpPr>
            <p:grpSpPr>
              <a:xfrm>
                <a:off x="4603750" y="1882735"/>
                <a:ext cx="2984500" cy="3386495"/>
                <a:chOff x="4603750" y="1654135"/>
                <a:chExt cx="2984500" cy="3386495"/>
              </a:xfrm>
            </p:grpSpPr>
            <p:sp>
              <p:nvSpPr>
                <p:cNvPr id="36" name="îṡ1îḓe"/>
                <p:cNvSpPr/>
                <p:nvPr/>
              </p:nvSpPr>
              <p:spPr>
                <a:xfrm>
                  <a:off x="4603750" y="2392045"/>
                  <a:ext cx="2984500" cy="2648585"/>
                </a:xfrm>
                <a:prstGeom prst="trapezoid">
                  <a:avLst>
                    <a:gd name="adj" fmla="val 13571"/>
                  </a:avLst>
                </a:prstGeom>
                <a:solidFill>
                  <a:schemeClr val="accent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íṧľïdé"/>
                <p:cNvSpPr/>
                <p:nvPr/>
              </p:nvSpPr>
              <p:spPr>
                <a:xfrm>
                  <a:off x="5349874" y="2615881"/>
                  <a:ext cx="168275" cy="168275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ïṥḷîḍê"/>
                <p:cNvSpPr/>
                <p:nvPr/>
              </p:nvSpPr>
              <p:spPr>
                <a:xfrm>
                  <a:off x="6681788" y="2615881"/>
                  <a:ext cx="168275" cy="168275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ïslîḓé"/>
                <p:cNvSpPr/>
                <p:nvPr/>
              </p:nvSpPr>
              <p:spPr>
                <a:xfrm rot="18894015">
                  <a:off x="5358088" y="1658308"/>
                  <a:ext cx="1475822" cy="1467476"/>
                </a:xfrm>
                <a:prstGeom prst="arc">
                  <a:avLst>
                    <a:gd name="adj1" fmla="val 11954411"/>
                    <a:gd name="adj2" fmla="val 4303291"/>
                  </a:avLst>
                </a:prstGeom>
                <a:ln w="381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7" name="îṩḻîďè"/>
              <p:cNvSpPr txBox="1"/>
              <p:nvPr/>
            </p:nvSpPr>
            <p:spPr>
              <a:xfrm>
                <a:off x="5049000" y="439094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50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5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ï$ḷidè"/>
              <p:cNvSpPr/>
              <p:nvPr/>
            </p:nvSpPr>
            <p:spPr>
              <a:xfrm>
                <a:off x="5048999" y="4062457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sz="20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2000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îsḻîdê"/>
              <p:cNvSpPr/>
              <p:nvPr/>
            </p:nvSpPr>
            <p:spPr bwMode="auto">
              <a:xfrm>
                <a:off x="3476534" y="2594108"/>
                <a:ext cx="543016" cy="530268"/>
              </a:xfrm>
              <a:custGeom>
                <a:avLst/>
                <a:gdLst>
                  <a:gd name="connsiteX0" fmla="*/ 279401 w 338138"/>
                  <a:gd name="connsiteY0" fmla="*/ 293687 h 330200"/>
                  <a:gd name="connsiteX1" fmla="*/ 274109 w 338138"/>
                  <a:gd name="connsiteY1" fmla="*/ 296374 h 330200"/>
                  <a:gd name="connsiteX2" fmla="*/ 271463 w 338138"/>
                  <a:gd name="connsiteY2" fmla="*/ 303090 h 330200"/>
                  <a:gd name="connsiteX3" fmla="*/ 274109 w 338138"/>
                  <a:gd name="connsiteY3" fmla="*/ 308464 h 330200"/>
                  <a:gd name="connsiteX4" fmla="*/ 279401 w 338138"/>
                  <a:gd name="connsiteY4" fmla="*/ 311150 h 330200"/>
                  <a:gd name="connsiteX5" fmla="*/ 286015 w 338138"/>
                  <a:gd name="connsiteY5" fmla="*/ 308464 h 330200"/>
                  <a:gd name="connsiteX6" fmla="*/ 287338 w 338138"/>
                  <a:gd name="connsiteY6" fmla="*/ 303090 h 330200"/>
                  <a:gd name="connsiteX7" fmla="*/ 286015 w 338138"/>
                  <a:gd name="connsiteY7" fmla="*/ 296374 h 330200"/>
                  <a:gd name="connsiteX8" fmla="*/ 279401 w 338138"/>
                  <a:gd name="connsiteY8" fmla="*/ 293687 h 330200"/>
                  <a:gd name="connsiteX9" fmla="*/ 222250 w 338138"/>
                  <a:gd name="connsiteY9" fmla="*/ 282575 h 330200"/>
                  <a:gd name="connsiteX10" fmla="*/ 223567 w 338138"/>
                  <a:gd name="connsiteY10" fmla="*/ 282575 h 330200"/>
                  <a:gd name="connsiteX11" fmla="*/ 338138 w 338138"/>
                  <a:gd name="connsiteY11" fmla="*/ 282575 h 330200"/>
                  <a:gd name="connsiteX12" fmla="*/ 338138 w 338138"/>
                  <a:gd name="connsiteY12" fmla="*/ 298450 h 330200"/>
                  <a:gd name="connsiteX13" fmla="*/ 305215 w 338138"/>
                  <a:gd name="connsiteY13" fmla="*/ 330200 h 330200"/>
                  <a:gd name="connsiteX14" fmla="*/ 255173 w 338138"/>
                  <a:gd name="connsiteY14" fmla="*/ 330200 h 330200"/>
                  <a:gd name="connsiteX15" fmla="*/ 222250 w 338138"/>
                  <a:gd name="connsiteY15" fmla="*/ 298450 h 330200"/>
                  <a:gd name="connsiteX16" fmla="*/ 222250 w 338138"/>
                  <a:gd name="connsiteY16" fmla="*/ 282575 h 330200"/>
                  <a:gd name="connsiteX17" fmla="*/ 55563 w 338138"/>
                  <a:gd name="connsiteY17" fmla="*/ 274637 h 330200"/>
                  <a:gd name="connsiteX18" fmla="*/ 149226 w 338138"/>
                  <a:gd name="connsiteY18" fmla="*/ 274637 h 330200"/>
                  <a:gd name="connsiteX19" fmla="*/ 103054 w 338138"/>
                  <a:gd name="connsiteY19" fmla="*/ 312737 h 330200"/>
                  <a:gd name="connsiteX20" fmla="*/ 55563 w 338138"/>
                  <a:gd name="connsiteY20" fmla="*/ 274637 h 330200"/>
                  <a:gd name="connsiteX21" fmla="*/ 168911 w 338138"/>
                  <a:gd name="connsiteY21" fmla="*/ 244475 h 330200"/>
                  <a:gd name="connsiteX22" fmla="*/ 205459 w 338138"/>
                  <a:gd name="connsiteY22" fmla="*/ 244475 h 330200"/>
                  <a:gd name="connsiteX23" fmla="*/ 215901 w 338138"/>
                  <a:gd name="connsiteY23" fmla="*/ 256381 h 330200"/>
                  <a:gd name="connsiteX24" fmla="*/ 205459 w 338138"/>
                  <a:gd name="connsiteY24" fmla="*/ 268288 h 330200"/>
                  <a:gd name="connsiteX25" fmla="*/ 168911 w 338138"/>
                  <a:gd name="connsiteY25" fmla="*/ 268288 h 330200"/>
                  <a:gd name="connsiteX26" fmla="*/ 157163 w 338138"/>
                  <a:gd name="connsiteY26" fmla="*/ 256381 h 330200"/>
                  <a:gd name="connsiteX27" fmla="*/ 168911 w 338138"/>
                  <a:gd name="connsiteY27" fmla="*/ 244475 h 330200"/>
                  <a:gd name="connsiteX28" fmla="*/ 53975 w 338138"/>
                  <a:gd name="connsiteY28" fmla="*/ 236537 h 330200"/>
                  <a:gd name="connsiteX29" fmla="*/ 150813 w 338138"/>
                  <a:gd name="connsiteY29" fmla="*/ 236537 h 330200"/>
                  <a:gd name="connsiteX30" fmla="*/ 150813 w 338138"/>
                  <a:gd name="connsiteY30" fmla="*/ 258762 h 330200"/>
                  <a:gd name="connsiteX31" fmla="*/ 53975 w 338138"/>
                  <a:gd name="connsiteY31" fmla="*/ 258762 h 330200"/>
                  <a:gd name="connsiteX32" fmla="*/ 255173 w 338138"/>
                  <a:gd name="connsiteY32" fmla="*/ 150812 h 330200"/>
                  <a:gd name="connsiteX33" fmla="*/ 305215 w 338138"/>
                  <a:gd name="connsiteY33" fmla="*/ 150812 h 330200"/>
                  <a:gd name="connsiteX34" fmla="*/ 338138 w 338138"/>
                  <a:gd name="connsiteY34" fmla="*/ 182063 h 330200"/>
                  <a:gd name="connsiteX35" fmla="*/ 338138 w 338138"/>
                  <a:gd name="connsiteY35" fmla="*/ 266700 h 330200"/>
                  <a:gd name="connsiteX36" fmla="*/ 223567 w 338138"/>
                  <a:gd name="connsiteY36" fmla="*/ 266700 h 330200"/>
                  <a:gd name="connsiteX37" fmla="*/ 222250 w 338138"/>
                  <a:gd name="connsiteY37" fmla="*/ 266700 h 330200"/>
                  <a:gd name="connsiteX38" fmla="*/ 222250 w 338138"/>
                  <a:gd name="connsiteY38" fmla="*/ 182063 h 330200"/>
                  <a:gd name="connsiteX39" fmla="*/ 255173 w 338138"/>
                  <a:gd name="connsiteY39" fmla="*/ 150812 h 330200"/>
                  <a:gd name="connsiteX40" fmla="*/ 85111 w 338138"/>
                  <a:gd name="connsiteY40" fmla="*/ 128587 h 330200"/>
                  <a:gd name="connsiteX41" fmla="*/ 97913 w 338138"/>
                  <a:gd name="connsiteY41" fmla="*/ 135164 h 330200"/>
                  <a:gd name="connsiteX42" fmla="*/ 106875 w 338138"/>
                  <a:gd name="connsiteY42" fmla="*/ 135164 h 330200"/>
                  <a:gd name="connsiteX43" fmla="*/ 119678 w 338138"/>
                  <a:gd name="connsiteY43" fmla="*/ 128587 h 330200"/>
                  <a:gd name="connsiteX44" fmla="*/ 122238 w 338138"/>
                  <a:gd name="connsiteY44" fmla="*/ 129902 h 330200"/>
                  <a:gd name="connsiteX45" fmla="*/ 109435 w 338138"/>
                  <a:gd name="connsiteY45" fmla="*/ 220662 h 330200"/>
                  <a:gd name="connsiteX46" fmla="*/ 95353 w 338138"/>
                  <a:gd name="connsiteY46" fmla="*/ 220662 h 330200"/>
                  <a:gd name="connsiteX47" fmla="*/ 82550 w 338138"/>
                  <a:gd name="connsiteY47" fmla="*/ 129902 h 330200"/>
                  <a:gd name="connsiteX48" fmla="*/ 85111 w 338138"/>
                  <a:gd name="connsiteY48" fmla="*/ 128587 h 330200"/>
                  <a:gd name="connsiteX49" fmla="*/ 224631 w 338138"/>
                  <a:gd name="connsiteY49" fmla="*/ 60325 h 330200"/>
                  <a:gd name="connsiteX50" fmla="*/ 280194 w 338138"/>
                  <a:gd name="connsiteY50" fmla="*/ 60325 h 330200"/>
                  <a:gd name="connsiteX51" fmla="*/ 292100 w 338138"/>
                  <a:gd name="connsiteY51" fmla="*/ 70872 h 330200"/>
                  <a:gd name="connsiteX52" fmla="*/ 292100 w 338138"/>
                  <a:gd name="connsiteY52" fmla="*/ 127565 h 330200"/>
                  <a:gd name="connsiteX53" fmla="*/ 280194 w 338138"/>
                  <a:gd name="connsiteY53" fmla="*/ 138113 h 330200"/>
                  <a:gd name="connsiteX54" fmla="*/ 269610 w 338138"/>
                  <a:gd name="connsiteY54" fmla="*/ 127565 h 330200"/>
                  <a:gd name="connsiteX55" fmla="*/ 269610 w 338138"/>
                  <a:gd name="connsiteY55" fmla="*/ 82738 h 330200"/>
                  <a:gd name="connsiteX56" fmla="*/ 224631 w 338138"/>
                  <a:gd name="connsiteY56" fmla="*/ 82738 h 330200"/>
                  <a:gd name="connsiteX57" fmla="*/ 212725 w 338138"/>
                  <a:gd name="connsiteY57" fmla="*/ 70872 h 330200"/>
                  <a:gd name="connsiteX58" fmla="*/ 224631 w 338138"/>
                  <a:gd name="connsiteY58" fmla="*/ 60325 h 330200"/>
                  <a:gd name="connsiteX59" fmla="*/ 103055 w 338138"/>
                  <a:gd name="connsiteY59" fmla="*/ 0 h 330200"/>
                  <a:gd name="connsiteX60" fmla="*/ 204788 w 338138"/>
                  <a:gd name="connsiteY60" fmla="*/ 101137 h 330200"/>
                  <a:gd name="connsiteX61" fmla="*/ 161188 w 338138"/>
                  <a:gd name="connsiteY61" fmla="*/ 185199 h 330200"/>
                  <a:gd name="connsiteX62" fmla="*/ 151940 w 338138"/>
                  <a:gd name="connsiteY62" fmla="*/ 220663 h 330200"/>
                  <a:gd name="connsiteX63" fmla="*/ 125515 w 338138"/>
                  <a:gd name="connsiteY63" fmla="*/ 220663 h 330200"/>
                  <a:gd name="connsiteX64" fmla="*/ 137406 w 338138"/>
                  <a:gd name="connsiteY64" fmla="*/ 136601 h 330200"/>
                  <a:gd name="connsiteX65" fmla="*/ 138727 w 338138"/>
                  <a:gd name="connsiteY65" fmla="*/ 136601 h 330200"/>
                  <a:gd name="connsiteX66" fmla="*/ 149297 w 338138"/>
                  <a:gd name="connsiteY66" fmla="*/ 130033 h 330200"/>
                  <a:gd name="connsiteX67" fmla="*/ 144012 w 338138"/>
                  <a:gd name="connsiteY67" fmla="*/ 115585 h 330200"/>
                  <a:gd name="connsiteX68" fmla="*/ 125515 w 338138"/>
                  <a:gd name="connsiteY68" fmla="*/ 106391 h 330200"/>
                  <a:gd name="connsiteX69" fmla="*/ 116267 w 338138"/>
                  <a:gd name="connsiteY69" fmla="*/ 106391 h 330200"/>
                  <a:gd name="connsiteX70" fmla="*/ 103055 w 338138"/>
                  <a:gd name="connsiteY70" fmla="*/ 112958 h 330200"/>
                  <a:gd name="connsiteX71" fmla="*/ 88521 w 338138"/>
                  <a:gd name="connsiteY71" fmla="*/ 106391 h 330200"/>
                  <a:gd name="connsiteX72" fmla="*/ 79273 w 338138"/>
                  <a:gd name="connsiteY72" fmla="*/ 106391 h 330200"/>
                  <a:gd name="connsiteX73" fmla="*/ 60776 w 338138"/>
                  <a:gd name="connsiteY73" fmla="*/ 115585 h 330200"/>
                  <a:gd name="connsiteX74" fmla="*/ 55491 w 338138"/>
                  <a:gd name="connsiteY74" fmla="*/ 130033 h 330200"/>
                  <a:gd name="connsiteX75" fmla="*/ 67382 w 338138"/>
                  <a:gd name="connsiteY75" fmla="*/ 136601 h 330200"/>
                  <a:gd name="connsiteX76" fmla="*/ 79273 w 338138"/>
                  <a:gd name="connsiteY76" fmla="*/ 220663 h 330200"/>
                  <a:gd name="connsiteX77" fmla="*/ 52848 w 338138"/>
                  <a:gd name="connsiteY77" fmla="*/ 220663 h 330200"/>
                  <a:gd name="connsiteX78" fmla="*/ 43600 w 338138"/>
                  <a:gd name="connsiteY78" fmla="*/ 185199 h 330200"/>
                  <a:gd name="connsiteX79" fmla="*/ 0 w 338138"/>
                  <a:gd name="connsiteY79" fmla="*/ 101137 h 330200"/>
                  <a:gd name="connsiteX80" fmla="*/ 103055 w 338138"/>
                  <a:gd name="connsiteY80" fmla="*/ 0 h 33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338138" h="330200">
                    <a:moveTo>
                      <a:pt x="279401" y="293687"/>
                    </a:moveTo>
                    <a:cubicBezTo>
                      <a:pt x="276755" y="293687"/>
                      <a:pt x="275432" y="295030"/>
                      <a:pt x="274109" y="296374"/>
                    </a:cubicBezTo>
                    <a:cubicBezTo>
                      <a:pt x="271463" y="297717"/>
                      <a:pt x="271463" y="300404"/>
                      <a:pt x="271463" y="303090"/>
                    </a:cubicBezTo>
                    <a:cubicBezTo>
                      <a:pt x="271463" y="304434"/>
                      <a:pt x="271463" y="307120"/>
                      <a:pt x="274109" y="308464"/>
                    </a:cubicBezTo>
                    <a:cubicBezTo>
                      <a:pt x="275432" y="309807"/>
                      <a:pt x="276755" y="311150"/>
                      <a:pt x="279401" y="311150"/>
                    </a:cubicBezTo>
                    <a:cubicBezTo>
                      <a:pt x="282046" y="311150"/>
                      <a:pt x="283369" y="309807"/>
                      <a:pt x="286015" y="308464"/>
                    </a:cubicBezTo>
                    <a:cubicBezTo>
                      <a:pt x="287338" y="307120"/>
                      <a:pt x="287338" y="304434"/>
                      <a:pt x="287338" y="303090"/>
                    </a:cubicBezTo>
                    <a:cubicBezTo>
                      <a:pt x="287338" y="300404"/>
                      <a:pt x="287338" y="297717"/>
                      <a:pt x="286015" y="296374"/>
                    </a:cubicBezTo>
                    <a:cubicBezTo>
                      <a:pt x="283369" y="295030"/>
                      <a:pt x="282046" y="293687"/>
                      <a:pt x="279401" y="293687"/>
                    </a:cubicBezTo>
                    <a:close/>
                    <a:moveTo>
                      <a:pt x="222250" y="282575"/>
                    </a:moveTo>
                    <a:cubicBezTo>
                      <a:pt x="223567" y="282575"/>
                      <a:pt x="223567" y="282575"/>
                      <a:pt x="223567" y="282575"/>
                    </a:cubicBezTo>
                    <a:lnTo>
                      <a:pt x="338138" y="282575"/>
                    </a:lnTo>
                    <a:cubicBezTo>
                      <a:pt x="338138" y="282575"/>
                      <a:pt x="338138" y="282575"/>
                      <a:pt x="338138" y="298450"/>
                    </a:cubicBezTo>
                    <a:cubicBezTo>
                      <a:pt x="338138" y="315648"/>
                      <a:pt x="323652" y="330200"/>
                      <a:pt x="305215" y="330200"/>
                    </a:cubicBezTo>
                    <a:cubicBezTo>
                      <a:pt x="305215" y="330200"/>
                      <a:pt x="305215" y="330200"/>
                      <a:pt x="255173" y="330200"/>
                    </a:cubicBezTo>
                    <a:cubicBezTo>
                      <a:pt x="236736" y="330200"/>
                      <a:pt x="222250" y="315648"/>
                      <a:pt x="222250" y="298450"/>
                    </a:cubicBezTo>
                    <a:cubicBezTo>
                      <a:pt x="222250" y="298450"/>
                      <a:pt x="222250" y="298450"/>
                      <a:pt x="222250" y="282575"/>
                    </a:cubicBezTo>
                    <a:close/>
                    <a:moveTo>
                      <a:pt x="55563" y="274637"/>
                    </a:moveTo>
                    <a:cubicBezTo>
                      <a:pt x="55563" y="274637"/>
                      <a:pt x="55563" y="274637"/>
                      <a:pt x="149226" y="274637"/>
                    </a:cubicBezTo>
                    <a:cubicBezTo>
                      <a:pt x="145268" y="296227"/>
                      <a:pt x="125481" y="312737"/>
                      <a:pt x="103054" y="312737"/>
                    </a:cubicBezTo>
                    <a:cubicBezTo>
                      <a:pt x="79309" y="312737"/>
                      <a:pt x="59521" y="296227"/>
                      <a:pt x="55563" y="274637"/>
                    </a:cubicBezTo>
                    <a:close/>
                    <a:moveTo>
                      <a:pt x="168911" y="244475"/>
                    </a:moveTo>
                    <a:cubicBezTo>
                      <a:pt x="168911" y="244475"/>
                      <a:pt x="168911" y="244475"/>
                      <a:pt x="205459" y="244475"/>
                    </a:cubicBezTo>
                    <a:cubicBezTo>
                      <a:pt x="211985" y="244475"/>
                      <a:pt x="215901" y="249767"/>
                      <a:pt x="215901" y="256381"/>
                    </a:cubicBezTo>
                    <a:cubicBezTo>
                      <a:pt x="215901" y="262996"/>
                      <a:pt x="211985" y="268288"/>
                      <a:pt x="205459" y="268288"/>
                    </a:cubicBezTo>
                    <a:cubicBezTo>
                      <a:pt x="205459" y="268288"/>
                      <a:pt x="205459" y="268288"/>
                      <a:pt x="168911" y="268288"/>
                    </a:cubicBezTo>
                    <a:cubicBezTo>
                      <a:pt x="162384" y="268288"/>
                      <a:pt x="157163" y="262996"/>
                      <a:pt x="157163" y="256381"/>
                    </a:cubicBezTo>
                    <a:cubicBezTo>
                      <a:pt x="157163" y="249767"/>
                      <a:pt x="162384" y="244475"/>
                      <a:pt x="168911" y="244475"/>
                    </a:cubicBezTo>
                    <a:close/>
                    <a:moveTo>
                      <a:pt x="53975" y="236537"/>
                    </a:moveTo>
                    <a:lnTo>
                      <a:pt x="150813" y="236537"/>
                    </a:lnTo>
                    <a:lnTo>
                      <a:pt x="150813" y="258762"/>
                    </a:lnTo>
                    <a:lnTo>
                      <a:pt x="53975" y="258762"/>
                    </a:lnTo>
                    <a:close/>
                    <a:moveTo>
                      <a:pt x="255173" y="150812"/>
                    </a:moveTo>
                    <a:cubicBezTo>
                      <a:pt x="255173" y="150812"/>
                      <a:pt x="255173" y="150812"/>
                      <a:pt x="305215" y="150812"/>
                    </a:cubicBezTo>
                    <a:cubicBezTo>
                      <a:pt x="323652" y="150812"/>
                      <a:pt x="338138" y="165135"/>
                      <a:pt x="338138" y="182063"/>
                    </a:cubicBezTo>
                    <a:cubicBezTo>
                      <a:pt x="338138" y="182063"/>
                      <a:pt x="338138" y="182063"/>
                      <a:pt x="338138" y="266700"/>
                    </a:cubicBezTo>
                    <a:cubicBezTo>
                      <a:pt x="338138" y="266700"/>
                      <a:pt x="338138" y="266700"/>
                      <a:pt x="223567" y="266700"/>
                    </a:cubicBezTo>
                    <a:cubicBezTo>
                      <a:pt x="223567" y="266700"/>
                      <a:pt x="223567" y="266700"/>
                      <a:pt x="222250" y="266700"/>
                    </a:cubicBezTo>
                    <a:cubicBezTo>
                      <a:pt x="222250" y="266700"/>
                      <a:pt x="222250" y="266700"/>
                      <a:pt x="222250" y="182063"/>
                    </a:cubicBezTo>
                    <a:cubicBezTo>
                      <a:pt x="222250" y="165135"/>
                      <a:pt x="236736" y="150812"/>
                      <a:pt x="255173" y="150812"/>
                    </a:cubicBezTo>
                    <a:close/>
                    <a:moveTo>
                      <a:pt x="85111" y="128587"/>
                    </a:moveTo>
                    <a:cubicBezTo>
                      <a:pt x="85111" y="128587"/>
                      <a:pt x="85111" y="128587"/>
                      <a:pt x="97913" y="135164"/>
                    </a:cubicBezTo>
                    <a:cubicBezTo>
                      <a:pt x="100474" y="136479"/>
                      <a:pt x="104314" y="136479"/>
                      <a:pt x="106875" y="135164"/>
                    </a:cubicBezTo>
                    <a:cubicBezTo>
                      <a:pt x="106875" y="135164"/>
                      <a:pt x="106875" y="135164"/>
                      <a:pt x="119678" y="128587"/>
                    </a:cubicBezTo>
                    <a:cubicBezTo>
                      <a:pt x="119678" y="128587"/>
                      <a:pt x="119678" y="128587"/>
                      <a:pt x="122238" y="129902"/>
                    </a:cubicBezTo>
                    <a:lnTo>
                      <a:pt x="109435" y="220662"/>
                    </a:lnTo>
                    <a:cubicBezTo>
                      <a:pt x="109435" y="220662"/>
                      <a:pt x="109435" y="220662"/>
                      <a:pt x="95353" y="220662"/>
                    </a:cubicBezTo>
                    <a:cubicBezTo>
                      <a:pt x="95353" y="220662"/>
                      <a:pt x="95353" y="220662"/>
                      <a:pt x="82550" y="129902"/>
                    </a:cubicBezTo>
                    <a:cubicBezTo>
                      <a:pt x="82550" y="129902"/>
                      <a:pt x="82550" y="129902"/>
                      <a:pt x="85111" y="128587"/>
                    </a:cubicBezTo>
                    <a:close/>
                    <a:moveTo>
                      <a:pt x="224631" y="60325"/>
                    </a:moveTo>
                    <a:cubicBezTo>
                      <a:pt x="224631" y="60325"/>
                      <a:pt x="224631" y="60325"/>
                      <a:pt x="280194" y="60325"/>
                    </a:cubicBezTo>
                    <a:cubicBezTo>
                      <a:pt x="286808" y="60325"/>
                      <a:pt x="292100" y="65599"/>
                      <a:pt x="292100" y="70872"/>
                    </a:cubicBezTo>
                    <a:cubicBezTo>
                      <a:pt x="292100" y="70872"/>
                      <a:pt x="292100" y="70872"/>
                      <a:pt x="292100" y="127565"/>
                    </a:cubicBezTo>
                    <a:cubicBezTo>
                      <a:pt x="292100" y="132839"/>
                      <a:pt x="286808" y="138113"/>
                      <a:pt x="280194" y="138113"/>
                    </a:cubicBezTo>
                    <a:cubicBezTo>
                      <a:pt x="273579" y="138113"/>
                      <a:pt x="269610" y="132839"/>
                      <a:pt x="269610" y="127565"/>
                    </a:cubicBezTo>
                    <a:cubicBezTo>
                      <a:pt x="269610" y="127565"/>
                      <a:pt x="269610" y="127565"/>
                      <a:pt x="269610" y="82738"/>
                    </a:cubicBezTo>
                    <a:cubicBezTo>
                      <a:pt x="269610" y="82738"/>
                      <a:pt x="269610" y="82738"/>
                      <a:pt x="224631" y="82738"/>
                    </a:cubicBezTo>
                    <a:cubicBezTo>
                      <a:pt x="218017" y="82738"/>
                      <a:pt x="212725" y="77465"/>
                      <a:pt x="212725" y="70872"/>
                    </a:cubicBezTo>
                    <a:cubicBezTo>
                      <a:pt x="212725" y="65599"/>
                      <a:pt x="218017" y="60325"/>
                      <a:pt x="224631" y="60325"/>
                    </a:cubicBezTo>
                    <a:close/>
                    <a:moveTo>
                      <a:pt x="103055" y="0"/>
                    </a:moveTo>
                    <a:cubicBezTo>
                      <a:pt x="158546" y="0"/>
                      <a:pt x="204788" y="44658"/>
                      <a:pt x="204788" y="101137"/>
                    </a:cubicBezTo>
                    <a:cubicBezTo>
                      <a:pt x="204788" y="135287"/>
                      <a:pt x="188934" y="165497"/>
                      <a:pt x="161188" y="185199"/>
                    </a:cubicBezTo>
                    <a:cubicBezTo>
                      <a:pt x="161188" y="185199"/>
                      <a:pt x="161188" y="185199"/>
                      <a:pt x="151940" y="220663"/>
                    </a:cubicBezTo>
                    <a:cubicBezTo>
                      <a:pt x="151940" y="220663"/>
                      <a:pt x="151940" y="220663"/>
                      <a:pt x="125515" y="220663"/>
                    </a:cubicBezTo>
                    <a:cubicBezTo>
                      <a:pt x="125515" y="220663"/>
                      <a:pt x="125515" y="220663"/>
                      <a:pt x="137406" y="136601"/>
                    </a:cubicBezTo>
                    <a:cubicBezTo>
                      <a:pt x="137406" y="136601"/>
                      <a:pt x="138727" y="136601"/>
                      <a:pt x="138727" y="136601"/>
                    </a:cubicBezTo>
                    <a:cubicBezTo>
                      <a:pt x="142691" y="136601"/>
                      <a:pt x="146655" y="133974"/>
                      <a:pt x="149297" y="130033"/>
                    </a:cubicBezTo>
                    <a:cubicBezTo>
                      <a:pt x="151940" y="124780"/>
                      <a:pt x="149297" y="118212"/>
                      <a:pt x="144012" y="115585"/>
                    </a:cubicBezTo>
                    <a:cubicBezTo>
                      <a:pt x="144012" y="115585"/>
                      <a:pt x="144012" y="115585"/>
                      <a:pt x="125515" y="106391"/>
                    </a:cubicBezTo>
                    <a:cubicBezTo>
                      <a:pt x="122873" y="105077"/>
                      <a:pt x="118909" y="105077"/>
                      <a:pt x="116267" y="106391"/>
                    </a:cubicBezTo>
                    <a:cubicBezTo>
                      <a:pt x="116267" y="106391"/>
                      <a:pt x="116267" y="106391"/>
                      <a:pt x="103055" y="112958"/>
                    </a:cubicBezTo>
                    <a:cubicBezTo>
                      <a:pt x="103055" y="112958"/>
                      <a:pt x="103055" y="112958"/>
                      <a:pt x="88521" y="106391"/>
                    </a:cubicBezTo>
                    <a:cubicBezTo>
                      <a:pt x="85879" y="105077"/>
                      <a:pt x="81915" y="105077"/>
                      <a:pt x="79273" y="106391"/>
                    </a:cubicBezTo>
                    <a:cubicBezTo>
                      <a:pt x="79273" y="106391"/>
                      <a:pt x="79273" y="106391"/>
                      <a:pt x="60776" y="115585"/>
                    </a:cubicBezTo>
                    <a:cubicBezTo>
                      <a:pt x="55491" y="118212"/>
                      <a:pt x="52848" y="124780"/>
                      <a:pt x="55491" y="130033"/>
                    </a:cubicBezTo>
                    <a:cubicBezTo>
                      <a:pt x="58133" y="135287"/>
                      <a:pt x="63418" y="136601"/>
                      <a:pt x="67382" y="136601"/>
                    </a:cubicBezTo>
                    <a:cubicBezTo>
                      <a:pt x="67382" y="136601"/>
                      <a:pt x="67382" y="136601"/>
                      <a:pt x="79273" y="220663"/>
                    </a:cubicBezTo>
                    <a:cubicBezTo>
                      <a:pt x="79273" y="220663"/>
                      <a:pt x="79273" y="220663"/>
                      <a:pt x="52848" y="220663"/>
                    </a:cubicBezTo>
                    <a:cubicBezTo>
                      <a:pt x="52848" y="220663"/>
                      <a:pt x="52848" y="220663"/>
                      <a:pt x="43600" y="185199"/>
                    </a:cubicBezTo>
                    <a:cubicBezTo>
                      <a:pt x="15854" y="165497"/>
                      <a:pt x="0" y="135287"/>
                      <a:pt x="0" y="101137"/>
                    </a:cubicBezTo>
                    <a:cubicBezTo>
                      <a:pt x="0" y="44658"/>
                      <a:pt x="46242" y="0"/>
                      <a:pt x="1030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íṣḻïḍê"/>
              <p:cNvSpPr txBox="1"/>
              <p:nvPr/>
            </p:nvSpPr>
            <p:spPr>
              <a:xfrm>
                <a:off x="2737555" y="3589035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îṧľïďe"/>
              <p:cNvSpPr/>
              <p:nvPr/>
            </p:nvSpPr>
            <p:spPr>
              <a:xfrm>
                <a:off x="2737554" y="326054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isļîďè"/>
              <p:cNvSpPr txBox="1"/>
              <p:nvPr/>
            </p:nvSpPr>
            <p:spPr>
              <a:xfrm>
                <a:off x="7435024" y="3589035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  <a:endParaRPr lang="zh-CN" altLang="en-US" sz="10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iŝḻiďê"/>
              <p:cNvSpPr/>
              <p:nvPr/>
            </p:nvSpPr>
            <p:spPr>
              <a:xfrm>
                <a:off x="7435023" y="326054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ïşľíde"/>
              <p:cNvSpPr/>
              <p:nvPr/>
            </p:nvSpPr>
            <p:spPr bwMode="auto">
              <a:xfrm>
                <a:off x="5729930" y="3205103"/>
                <a:ext cx="732140" cy="618711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iś1iḋe"/>
              <p:cNvSpPr/>
              <p:nvPr/>
            </p:nvSpPr>
            <p:spPr bwMode="auto">
              <a:xfrm>
                <a:off x="8253090" y="2624098"/>
                <a:ext cx="427771" cy="532840"/>
              </a:xfrm>
              <a:custGeom>
                <a:avLst/>
                <a:gdLst>
                  <a:gd name="connsiteX0" fmla="*/ 79065 w 271462"/>
                  <a:gd name="connsiteY0" fmla="*/ 301625 h 338138"/>
                  <a:gd name="connsiteX1" fmla="*/ 69850 w 271462"/>
                  <a:gd name="connsiteY1" fmla="*/ 312632 h 338138"/>
                  <a:gd name="connsiteX2" fmla="*/ 79065 w 271462"/>
                  <a:gd name="connsiteY2" fmla="*/ 322263 h 338138"/>
                  <a:gd name="connsiteX3" fmla="*/ 114610 w 271462"/>
                  <a:gd name="connsiteY3" fmla="*/ 322263 h 338138"/>
                  <a:gd name="connsiteX4" fmla="*/ 123825 w 271462"/>
                  <a:gd name="connsiteY4" fmla="*/ 312632 h 338138"/>
                  <a:gd name="connsiteX5" fmla="*/ 114610 w 271462"/>
                  <a:gd name="connsiteY5" fmla="*/ 301625 h 338138"/>
                  <a:gd name="connsiteX6" fmla="*/ 79065 w 271462"/>
                  <a:gd name="connsiteY6" fmla="*/ 301625 h 338138"/>
                  <a:gd name="connsiteX7" fmla="*/ 166687 w 271462"/>
                  <a:gd name="connsiteY7" fmla="*/ 152400 h 338138"/>
                  <a:gd name="connsiteX8" fmla="*/ 166687 w 271462"/>
                  <a:gd name="connsiteY8" fmla="*/ 166688 h 338138"/>
                  <a:gd name="connsiteX9" fmla="*/ 171450 w 271462"/>
                  <a:gd name="connsiteY9" fmla="*/ 166688 h 338138"/>
                  <a:gd name="connsiteX10" fmla="*/ 171450 w 271462"/>
                  <a:gd name="connsiteY10" fmla="*/ 193676 h 338138"/>
                  <a:gd name="connsiteX11" fmla="*/ 166687 w 271462"/>
                  <a:gd name="connsiteY11" fmla="*/ 193676 h 338138"/>
                  <a:gd name="connsiteX12" fmla="*/ 166687 w 271462"/>
                  <a:gd name="connsiteY12" fmla="*/ 207963 h 338138"/>
                  <a:gd name="connsiteX13" fmla="*/ 193675 w 271462"/>
                  <a:gd name="connsiteY13" fmla="*/ 207963 h 338138"/>
                  <a:gd name="connsiteX14" fmla="*/ 193675 w 271462"/>
                  <a:gd name="connsiteY14" fmla="*/ 193676 h 338138"/>
                  <a:gd name="connsiteX15" fmla="*/ 190500 w 271462"/>
                  <a:gd name="connsiteY15" fmla="*/ 193676 h 338138"/>
                  <a:gd name="connsiteX16" fmla="*/ 190500 w 271462"/>
                  <a:gd name="connsiteY16" fmla="*/ 152400 h 338138"/>
                  <a:gd name="connsiteX17" fmla="*/ 179388 w 271462"/>
                  <a:gd name="connsiteY17" fmla="*/ 125413 h 338138"/>
                  <a:gd name="connsiteX18" fmla="*/ 168275 w 271462"/>
                  <a:gd name="connsiteY18" fmla="*/ 135732 h 338138"/>
                  <a:gd name="connsiteX19" fmla="*/ 179388 w 271462"/>
                  <a:gd name="connsiteY19" fmla="*/ 146051 h 338138"/>
                  <a:gd name="connsiteX20" fmla="*/ 190501 w 271462"/>
                  <a:gd name="connsiteY20" fmla="*/ 135732 h 338138"/>
                  <a:gd name="connsiteX21" fmla="*/ 179388 w 271462"/>
                  <a:gd name="connsiteY21" fmla="*/ 125413 h 338138"/>
                  <a:gd name="connsiteX22" fmla="*/ 180975 w 271462"/>
                  <a:gd name="connsiteY22" fmla="*/ 88900 h 338138"/>
                  <a:gd name="connsiteX23" fmla="*/ 271462 w 271462"/>
                  <a:gd name="connsiteY23" fmla="*/ 169069 h 338138"/>
                  <a:gd name="connsiteX24" fmla="*/ 180975 w 271462"/>
                  <a:gd name="connsiteY24" fmla="*/ 249238 h 338138"/>
                  <a:gd name="connsiteX25" fmla="*/ 131141 w 271462"/>
                  <a:gd name="connsiteY25" fmla="*/ 236096 h 338138"/>
                  <a:gd name="connsiteX26" fmla="*/ 97044 w 271462"/>
                  <a:gd name="connsiteY26" fmla="*/ 242667 h 338138"/>
                  <a:gd name="connsiteX27" fmla="*/ 95732 w 271462"/>
                  <a:gd name="connsiteY27" fmla="*/ 237410 h 338138"/>
                  <a:gd name="connsiteX28" fmla="*/ 110158 w 271462"/>
                  <a:gd name="connsiteY28" fmla="*/ 219011 h 338138"/>
                  <a:gd name="connsiteX29" fmla="*/ 90487 w 271462"/>
                  <a:gd name="connsiteY29" fmla="*/ 169069 h 338138"/>
                  <a:gd name="connsiteX30" fmla="*/ 180975 w 271462"/>
                  <a:gd name="connsiteY30" fmla="*/ 88900 h 338138"/>
                  <a:gd name="connsiteX31" fmla="*/ 37042 w 271462"/>
                  <a:gd name="connsiteY31" fmla="*/ 0 h 338138"/>
                  <a:gd name="connsiteX32" fmla="*/ 162719 w 271462"/>
                  <a:gd name="connsiteY32" fmla="*/ 0 h 338138"/>
                  <a:gd name="connsiteX33" fmla="*/ 198438 w 271462"/>
                  <a:gd name="connsiteY33" fmla="*/ 38304 h 338138"/>
                  <a:gd name="connsiteX34" fmla="*/ 198438 w 271462"/>
                  <a:gd name="connsiteY34" fmla="*/ 67363 h 338138"/>
                  <a:gd name="connsiteX35" fmla="*/ 181240 w 271462"/>
                  <a:gd name="connsiteY35" fmla="*/ 66042 h 338138"/>
                  <a:gd name="connsiteX36" fmla="*/ 165365 w 271462"/>
                  <a:gd name="connsiteY36" fmla="*/ 67363 h 338138"/>
                  <a:gd name="connsiteX37" fmla="*/ 165365 w 271462"/>
                  <a:gd name="connsiteY37" fmla="*/ 51513 h 338138"/>
                  <a:gd name="connsiteX38" fmla="*/ 34396 w 271462"/>
                  <a:gd name="connsiteY38" fmla="*/ 51513 h 338138"/>
                  <a:gd name="connsiteX39" fmla="*/ 33073 w 271462"/>
                  <a:gd name="connsiteY39" fmla="*/ 51513 h 338138"/>
                  <a:gd name="connsiteX40" fmla="*/ 33073 w 271462"/>
                  <a:gd name="connsiteY40" fmla="*/ 286625 h 338138"/>
                  <a:gd name="connsiteX41" fmla="*/ 34396 w 271462"/>
                  <a:gd name="connsiteY41" fmla="*/ 286625 h 338138"/>
                  <a:gd name="connsiteX42" fmla="*/ 165365 w 271462"/>
                  <a:gd name="connsiteY42" fmla="*/ 286625 h 338138"/>
                  <a:gd name="connsiteX43" fmla="*/ 165365 w 271462"/>
                  <a:gd name="connsiteY43" fmla="*/ 270775 h 338138"/>
                  <a:gd name="connsiteX44" fmla="*/ 181240 w 271462"/>
                  <a:gd name="connsiteY44" fmla="*/ 272096 h 338138"/>
                  <a:gd name="connsiteX45" fmla="*/ 198438 w 271462"/>
                  <a:gd name="connsiteY45" fmla="*/ 270775 h 338138"/>
                  <a:gd name="connsiteX46" fmla="*/ 198438 w 271462"/>
                  <a:gd name="connsiteY46" fmla="*/ 299834 h 338138"/>
                  <a:gd name="connsiteX47" fmla="*/ 162719 w 271462"/>
                  <a:gd name="connsiteY47" fmla="*/ 338138 h 338138"/>
                  <a:gd name="connsiteX48" fmla="*/ 37042 w 271462"/>
                  <a:gd name="connsiteY48" fmla="*/ 338138 h 338138"/>
                  <a:gd name="connsiteX49" fmla="*/ 0 w 271462"/>
                  <a:gd name="connsiteY49" fmla="*/ 299834 h 338138"/>
                  <a:gd name="connsiteX50" fmla="*/ 0 w 271462"/>
                  <a:gd name="connsiteY50" fmla="*/ 38304 h 338138"/>
                  <a:gd name="connsiteX51" fmla="*/ 37042 w 271462"/>
                  <a:gd name="connsiteY51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71462" h="338138">
                    <a:moveTo>
                      <a:pt x="79065" y="301625"/>
                    </a:moveTo>
                    <a:cubicBezTo>
                      <a:pt x="73799" y="301625"/>
                      <a:pt x="69850" y="305753"/>
                      <a:pt x="69850" y="312632"/>
                    </a:cubicBezTo>
                    <a:cubicBezTo>
                      <a:pt x="69850" y="318136"/>
                      <a:pt x="73799" y="322263"/>
                      <a:pt x="79065" y="322263"/>
                    </a:cubicBezTo>
                    <a:cubicBezTo>
                      <a:pt x="79065" y="322263"/>
                      <a:pt x="79065" y="322263"/>
                      <a:pt x="114610" y="322263"/>
                    </a:cubicBezTo>
                    <a:cubicBezTo>
                      <a:pt x="119875" y="322263"/>
                      <a:pt x="123825" y="318136"/>
                      <a:pt x="123825" y="312632"/>
                    </a:cubicBezTo>
                    <a:cubicBezTo>
                      <a:pt x="123825" y="305753"/>
                      <a:pt x="119875" y="301625"/>
                      <a:pt x="114610" y="301625"/>
                    </a:cubicBezTo>
                    <a:cubicBezTo>
                      <a:pt x="114610" y="301625"/>
                      <a:pt x="114610" y="301625"/>
                      <a:pt x="79065" y="301625"/>
                    </a:cubicBezTo>
                    <a:close/>
                    <a:moveTo>
                      <a:pt x="166687" y="152400"/>
                    </a:moveTo>
                    <a:lnTo>
                      <a:pt x="166687" y="166688"/>
                    </a:lnTo>
                    <a:lnTo>
                      <a:pt x="171450" y="166688"/>
                    </a:lnTo>
                    <a:lnTo>
                      <a:pt x="171450" y="193676"/>
                    </a:lnTo>
                    <a:lnTo>
                      <a:pt x="166687" y="193676"/>
                    </a:lnTo>
                    <a:lnTo>
                      <a:pt x="166687" y="207963"/>
                    </a:lnTo>
                    <a:lnTo>
                      <a:pt x="193675" y="207963"/>
                    </a:lnTo>
                    <a:lnTo>
                      <a:pt x="193675" y="193676"/>
                    </a:lnTo>
                    <a:lnTo>
                      <a:pt x="190500" y="193676"/>
                    </a:lnTo>
                    <a:lnTo>
                      <a:pt x="190500" y="152400"/>
                    </a:lnTo>
                    <a:close/>
                    <a:moveTo>
                      <a:pt x="179388" y="125413"/>
                    </a:moveTo>
                    <a:cubicBezTo>
                      <a:pt x="173250" y="125413"/>
                      <a:pt x="168275" y="130033"/>
                      <a:pt x="168275" y="135732"/>
                    </a:cubicBezTo>
                    <a:cubicBezTo>
                      <a:pt x="168275" y="141431"/>
                      <a:pt x="173250" y="146051"/>
                      <a:pt x="179388" y="146051"/>
                    </a:cubicBezTo>
                    <a:cubicBezTo>
                      <a:pt x="185526" y="146051"/>
                      <a:pt x="190501" y="141431"/>
                      <a:pt x="190501" y="135732"/>
                    </a:cubicBezTo>
                    <a:cubicBezTo>
                      <a:pt x="190501" y="130033"/>
                      <a:pt x="185526" y="125413"/>
                      <a:pt x="179388" y="125413"/>
                    </a:cubicBezTo>
                    <a:close/>
                    <a:moveTo>
                      <a:pt x="180975" y="88900"/>
                    </a:moveTo>
                    <a:cubicBezTo>
                      <a:pt x="230808" y="88900"/>
                      <a:pt x="271462" y="124384"/>
                      <a:pt x="271462" y="169069"/>
                    </a:cubicBezTo>
                    <a:cubicBezTo>
                      <a:pt x="271462" y="212439"/>
                      <a:pt x="230808" y="249238"/>
                      <a:pt x="180975" y="249238"/>
                    </a:cubicBezTo>
                    <a:cubicBezTo>
                      <a:pt x="162614" y="249238"/>
                      <a:pt x="145566" y="243981"/>
                      <a:pt x="131141" y="236096"/>
                    </a:cubicBezTo>
                    <a:cubicBezTo>
                      <a:pt x="119338" y="243981"/>
                      <a:pt x="104912" y="242667"/>
                      <a:pt x="97044" y="242667"/>
                    </a:cubicBezTo>
                    <a:cubicBezTo>
                      <a:pt x="94421" y="241353"/>
                      <a:pt x="94421" y="238724"/>
                      <a:pt x="95732" y="237410"/>
                    </a:cubicBezTo>
                    <a:cubicBezTo>
                      <a:pt x="103601" y="232153"/>
                      <a:pt x="107535" y="225582"/>
                      <a:pt x="110158" y="219011"/>
                    </a:cubicBezTo>
                    <a:cubicBezTo>
                      <a:pt x="97044" y="205868"/>
                      <a:pt x="90487" y="187469"/>
                      <a:pt x="90487" y="169069"/>
                    </a:cubicBezTo>
                    <a:cubicBezTo>
                      <a:pt x="90487" y="124384"/>
                      <a:pt x="131141" y="88900"/>
                      <a:pt x="180975" y="88900"/>
                    </a:cubicBezTo>
                    <a:close/>
                    <a:moveTo>
                      <a:pt x="37042" y="0"/>
                    </a:moveTo>
                    <a:cubicBezTo>
                      <a:pt x="37042" y="0"/>
                      <a:pt x="37042" y="0"/>
                      <a:pt x="162719" y="0"/>
                    </a:cubicBezTo>
                    <a:cubicBezTo>
                      <a:pt x="182563" y="0"/>
                      <a:pt x="198438" y="17171"/>
                      <a:pt x="198438" y="38304"/>
                    </a:cubicBezTo>
                    <a:cubicBezTo>
                      <a:pt x="198438" y="38304"/>
                      <a:pt x="198438" y="38304"/>
                      <a:pt x="198438" y="67363"/>
                    </a:cubicBezTo>
                    <a:cubicBezTo>
                      <a:pt x="193147" y="67363"/>
                      <a:pt x="186532" y="66042"/>
                      <a:pt x="181240" y="66042"/>
                    </a:cubicBezTo>
                    <a:cubicBezTo>
                      <a:pt x="175949" y="66042"/>
                      <a:pt x="170657" y="67363"/>
                      <a:pt x="165365" y="67363"/>
                    </a:cubicBezTo>
                    <a:cubicBezTo>
                      <a:pt x="165365" y="67363"/>
                      <a:pt x="165365" y="67363"/>
                      <a:pt x="165365" y="51513"/>
                    </a:cubicBezTo>
                    <a:cubicBezTo>
                      <a:pt x="165365" y="51513"/>
                      <a:pt x="165365" y="51513"/>
                      <a:pt x="34396" y="51513"/>
                    </a:cubicBezTo>
                    <a:cubicBezTo>
                      <a:pt x="34396" y="51513"/>
                      <a:pt x="33073" y="51513"/>
                      <a:pt x="33073" y="51513"/>
                    </a:cubicBezTo>
                    <a:cubicBezTo>
                      <a:pt x="33073" y="51513"/>
                      <a:pt x="33073" y="51513"/>
                      <a:pt x="33073" y="286625"/>
                    </a:cubicBezTo>
                    <a:cubicBezTo>
                      <a:pt x="33073" y="286625"/>
                      <a:pt x="34396" y="286625"/>
                      <a:pt x="34396" y="286625"/>
                    </a:cubicBezTo>
                    <a:cubicBezTo>
                      <a:pt x="34396" y="286625"/>
                      <a:pt x="34396" y="286625"/>
                      <a:pt x="165365" y="286625"/>
                    </a:cubicBezTo>
                    <a:cubicBezTo>
                      <a:pt x="165365" y="286625"/>
                      <a:pt x="165365" y="286625"/>
                      <a:pt x="165365" y="270775"/>
                    </a:cubicBezTo>
                    <a:cubicBezTo>
                      <a:pt x="170657" y="270775"/>
                      <a:pt x="175949" y="272096"/>
                      <a:pt x="181240" y="272096"/>
                    </a:cubicBezTo>
                    <a:cubicBezTo>
                      <a:pt x="186532" y="272096"/>
                      <a:pt x="193147" y="270775"/>
                      <a:pt x="198438" y="270775"/>
                    </a:cubicBezTo>
                    <a:cubicBezTo>
                      <a:pt x="198438" y="270775"/>
                      <a:pt x="198438" y="270775"/>
                      <a:pt x="198438" y="299834"/>
                    </a:cubicBezTo>
                    <a:cubicBezTo>
                      <a:pt x="198438" y="320967"/>
                      <a:pt x="182563" y="338138"/>
                      <a:pt x="162719" y="338138"/>
                    </a:cubicBezTo>
                    <a:cubicBezTo>
                      <a:pt x="162719" y="338138"/>
                      <a:pt x="162719" y="338138"/>
                      <a:pt x="37042" y="338138"/>
                    </a:cubicBezTo>
                    <a:cubicBezTo>
                      <a:pt x="17198" y="338138"/>
                      <a:pt x="0" y="320967"/>
                      <a:pt x="0" y="299834"/>
                    </a:cubicBezTo>
                    <a:cubicBezTo>
                      <a:pt x="0" y="299834"/>
                      <a:pt x="0" y="299834"/>
                      <a:pt x="0" y="38304"/>
                    </a:cubicBezTo>
                    <a:cubicBezTo>
                      <a:pt x="0" y="17171"/>
                      <a:pt x="17198" y="0"/>
                      <a:pt x="3704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íṩḻîḓè"/>
            <p:cNvGrpSpPr/>
            <p:nvPr/>
          </p:nvGrpSpPr>
          <p:grpSpPr>
            <a:xfrm>
              <a:off x="1770324" y="5024312"/>
              <a:ext cx="8651351" cy="857260"/>
              <a:chOff x="1768931" y="4705020"/>
              <a:chExt cx="8651351" cy="857260"/>
            </a:xfrm>
          </p:grpSpPr>
          <p:grpSp>
            <p:nvGrpSpPr>
              <p:cNvPr id="12" name="íšlîḍê"/>
              <p:cNvGrpSpPr/>
              <p:nvPr/>
            </p:nvGrpSpPr>
            <p:grpSpPr>
              <a:xfrm>
                <a:off x="1768931" y="47050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19" name="îš1iďe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400" b="1">
                    <a:solidFill>
                      <a:schemeClr val="accent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iSlîďe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 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0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3" name="i$líḍé"/>
              <p:cNvGrpSpPr/>
              <p:nvPr/>
            </p:nvGrpSpPr>
            <p:grpSpPr>
              <a:xfrm>
                <a:off x="4988035" y="47050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17" name="ï$lîḍè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400" b="1">
                    <a:solidFill>
                      <a:schemeClr val="accent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iṡḷiďè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 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00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" name="îṡlïḑè"/>
              <p:cNvGrpSpPr/>
              <p:nvPr/>
            </p:nvGrpSpPr>
            <p:grpSpPr>
              <a:xfrm>
                <a:off x="8207139" y="47050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15" name="íṡḷiḓé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>
                      <a:solidFill>
                        <a:schemeClr val="accent3"/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400" b="1">
                    <a:solidFill>
                      <a:schemeClr val="accent3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išḻîďê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 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  <a:endParaRPr lang="zh-CN" altLang="en-US" sz="1000">
                    <a:cs typeface="+mn-ea"/>
                    <a:sym typeface="+mn-lt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ISLIDE.DIAGRAM" val="0cd64ff8-5b4f-4f51-8f73-e86e732b14d0"/>
</p:tagLst>
</file>

<file path=ppt/tags/tag10.xml><?xml version="1.0" encoding="utf-8"?>
<p:tagLst xmlns:p="http://schemas.openxmlformats.org/presentationml/2006/main">
  <p:tag name="ISLIDE.DIAGRAM" val="039c1793-37a6-4ca3-a0e3-231fc98afc33"/>
</p:tagLst>
</file>

<file path=ppt/tags/tag11.xml><?xml version="1.0" encoding="utf-8"?>
<p:tagLst xmlns:p="http://schemas.openxmlformats.org/presentationml/2006/main">
  <p:tag name="ISLIDE.DIAGRAM" val="1427bb3c-c702-4556-83c9-7375f3216755"/>
</p:tagLst>
</file>

<file path=ppt/tags/tag12.xml><?xml version="1.0" encoding="utf-8"?>
<p:tagLst xmlns:p="http://schemas.openxmlformats.org/presentationml/2006/main">
  <p:tag name="ISLIDE.DIAGRAM" val="0f4157a8-cc53-4451-b641-b93f4ec538e9"/>
</p:tagLst>
</file>

<file path=ppt/tags/tag13.xml><?xml version="1.0" encoding="utf-8"?>
<p:tagLst xmlns:p="http://schemas.openxmlformats.org/presentationml/2006/main">
  <p:tag name="ISLIDE.DIAGRAM" val="1279d972-b8d1-4d15-bfb8-8f7281bdde46"/>
</p:tagLst>
</file>

<file path=ppt/tags/tag14.xml><?xml version="1.0" encoding="utf-8"?>
<p:tagLst xmlns:p="http://schemas.openxmlformats.org/presentationml/2006/main">
  <p:tag name="ISLIDE.DIAGRAM" val="15c58f3c-2a52-43f8-9930-70ccd083cf6a"/>
</p:tagLst>
</file>

<file path=ppt/tags/tag15.xml><?xml version="1.0" encoding="utf-8"?>
<p:tagLst xmlns:p="http://schemas.openxmlformats.org/presentationml/2006/main">
  <p:tag name="ISLIDE.DIAGRAM" val="de1ffbe9-936a-4bc2-91a5-102e309e1217"/>
</p:tagLst>
</file>

<file path=ppt/tags/tag16.xml><?xml version="1.0" encoding="utf-8"?>
<p:tagLst xmlns:p="http://schemas.openxmlformats.org/presentationml/2006/main">
  <p:tag name="ISLIDE.DIAGRAM" val="0e29dc52-4aeb-4aa0-9c1a-8e683e4d5558"/>
</p:tagLst>
</file>

<file path=ppt/tags/tag17.xml><?xml version="1.0" encoding="utf-8"?>
<p:tagLst xmlns:p="http://schemas.openxmlformats.org/presentationml/2006/main">
  <p:tag name="ISLIDE.DIAGRAM" val="014e37c3-d30b-43a9-a412-91c2c914ab79"/>
</p:tagLst>
</file>

<file path=ppt/tags/tag18.xml><?xml version="1.0" encoding="utf-8"?>
<p:tagLst xmlns:p="http://schemas.openxmlformats.org/presentationml/2006/main">
  <p:tag name="ISLIDE.DIAGRAM" val="005b146a-e024-4111-af55-10dafeb1222a"/>
</p:tagLst>
</file>

<file path=ppt/tags/tag2.xml><?xml version="1.0" encoding="utf-8"?>
<p:tagLst xmlns:p="http://schemas.openxmlformats.org/presentationml/2006/main">
  <p:tag name="ISLIDE.DIAGRAM" val="12030bb2-35dc-49b5-b248-f821276e72d5"/>
</p:tagLst>
</file>

<file path=ppt/tags/tag3.xml><?xml version="1.0" encoding="utf-8"?>
<p:tagLst xmlns:p="http://schemas.openxmlformats.org/presentationml/2006/main">
  <p:tag name="ISLIDE.DIAGRAM" val="c69eb51f-793d-4b9c-9cd8-2403d0ec3da5"/>
</p:tagLst>
</file>

<file path=ppt/tags/tag4.xml><?xml version="1.0" encoding="utf-8"?>
<p:tagLst xmlns:p="http://schemas.openxmlformats.org/presentationml/2006/main">
  <p:tag name="ISLIDE.DIAGRAM" val="0c517274-8d2a-4522-b419-8750610867a7"/>
</p:tagLst>
</file>

<file path=ppt/tags/tag5.xml><?xml version="1.0" encoding="utf-8"?>
<p:tagLst xmlns:p="http://schemas.openxmlformats.org/presentationml/2006/main">
  <p:tag name="ISLIDE.DIAGRAM" val="0c560b38-8431-4c4b-bd63-ffe7eca78c42"/>
</p:tagLst>
</file>

<file path=ppt/tags/tag6.xml><?xml version="1.0" encoding="utf-8"?>
<p:tagLst xmlns:p="http://schemas.openxmlformats.org/presentationml/2006/main">
  <p:tag name="ISLIDE.DIAGRAM" val="1241b887-fc94-4c62-94bc-5f612cc6c6dc"/>
</p:tagLst>
</file>

<file path=ppt/tags/tag7.xml><?xml version="1.0" encoding="utf-8"?>
<p:tagLst xmlns:p="http://schemas.openxmlformats.org/presentationml/2006/main">
  <p:tag name="ISLIDE.DIAGRAM" val="f191f848-82d3-424e-912e-0c3ea535267a"/>
</p:tagLst>
</file>

<file path=ppt/tags/tag8.xml><?xml version="1.0" encoding="utf-8"?>
<p:tagLst xmlns:p="http://schemas.openxmlformats.org/presentationml/2006/main">
  <p:tag name="ISLIDE.DIAGRAM" val="5ab9f1df-03b2-47b0-9725-ab622c638e23"/>
</p:tagLst>
</file>

<file path=ppt/tags/tag9.xml><?xml version="1.0" encoding="utf-8"?>
<p:tagLst xmlns:p="http://schemas.openxmlformats.org/presentationml/2006/main">
  <p:tag name="ISLIDE.DIAGRAM" val="108c714f-c97e-4aa2-a40b-40e3bafb9584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9FB995"/>
      </a:accent1>
      <a:accent2>
        <a:srgbClr val="776A4D"/>
      </a:accent2>
      <a:accent3>
        <a:srgbClr val="9FB995"/>
      </a:accent3>
      <a:accent4>
        <a:srgbClr val="776A4D"/>
      </a:accent4>
      <a:accent5>
        <a:srgbClr val="9FB995"/>
      </a:accent5>
      <a:accent6>
        <a:srgbClr val="776A4D"/>
      </a:accent6>
      <a:hlink>
        <a:srgbClr val="0563C1"/>
      </a:hlink>
      <a:folHlink>
        <a:srgbClr val="954F72"/>
      </a:folHlink>
    </a:clrScheme>
    <a:fontScheme name="1ffu0omq">
      <a:majorFont>
        <a:latin typeface="Arial"/>
        <a:ea typeface="STXingkai"/>
        <a:cs typeface=""/>
      </a:majorFont>
      <a:minorFont>
        <a:latin typeface="Arial"/>
        <a:ea typeface="STXingka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FB995"/>
    </a:accent1>
    <a:accent2>
      <a:srgbClr val="776A4D"/>
    </a:accent2>
    <a:accent3>
      <a:srgbClr val="9FB995"/>
    </a:accent3>
    <a:accent4>
      <a:srgbClr val="776A4D"/>
    </a:accent4>
    <a:accent5>
      <a:srgbClr val="9FB995"/>
    </a:accent5>
    <a:accent6>
      <a:srgbClr val="776A4D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FB995"/>
    </a:accent1>
    <a:accent2>
      <a:srgbClr val="776A4D"/>
    </a:accent2>
    <a:accent3>
      <a:srgbClr val="9FB995"/>
    </a:accent3>
    <a:accent4>
      <a:srgbClr val="776A4D"/>
    </a:accent4>
    <a:accent5>
      <a:srgbClr val="9FB995"/>
    </a:accent5>
    <a:accent6>
      <a:srgbClr val="776A4D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FB995"/>
    </a:accent1>
    <a:accent2>
      <a:srgbClr val="776A4D"/>
    </a:accent2>
    <a:accent3>
      <a:srgbClr val="9FB995"/>
    </a:accent3>
    <a:accent4>
      <a:srgbClr val="776A4D"/>
    </a:accent4>
    <a:accent5>
      <a:srgbClr val="9FB995"/>
    </a:accent5>
    <a:accent6>
      <a:srgbClr val="776A4D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FB995"/>
    </a:accent1>
    <a:accent2>
      <a:srgbClr val="776A4D"/>
    </a:accent2>
    <a:accent3>
      <a:srgbClr val="9FB995"/>
    </a:accent3>
    <a:accent4>
      <a:srgbClr val="776A4D"/>
    </a:accent4>
    <a:accent5>
      <a:srgbClr val="9FB995"/>
    </a:accent5>
    <a:accent6>
      <a:srgbClr val="776A4D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FB995"/>
    </a:accent1>
    <a:accent2>
      <a:srgbClr val="776A4D"/>
    </a:accent2>
    <a:accent3>
      <a:srgbClr val="9FB995"/>
    </a:accent3>
    <a:accent4>
      <a:srgbClr val="776A4D"/>
    </a:accent4>
    <a:accent5>
      <a:srgbClr val="9FB995"/>
    </a:accent5>
    <a:accent6>
      <a:srgbClr val="776A4D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FB995"/>
    </a:accent1>
    <a:accent2>
      <a:srgbClr val="776A4D"/>
    </a:accent2>
    <a:accent3>
      <a:srgbClr val="9FB995"/>
    </a:accent3>
    <a:accent4>
      <a:srgbClr val="776A4D"/>
    </a:accent4>
    <a:accent5>
      <a:srgbClr val="9FB995"/>
    </a:accent5>
    <a:accent6>
      <a:srgbClr val="776A4D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FB995"/>
    </a:accent1>
    <a:accent2>
      <a:srgbClr val="776A4D"/>
    </a:accent2>
    <a:accent3>
      <a:srgbClr val="9FB995"/>
    </a:accent3>
    <a:accent4>
      <a:srgbClr val="776A4D"/>
    </a:accent4>
    <a:accent5>
      <a:srgbClr val="9FB995"/>
    </a:accent5>
    <a:accent6>
      <a:srgbClr val="776A4D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FB995"/>
    </a:accent1>
    <a:accent2>
      <a:srgbClr val="776A4D"/>
    </a:accent2>
    <a:accent3>
      <a:srgbClr val="9FB995"/>
    </a:accent3>
    <a:accent4>
      <a:srgbClr val="776A4D"/>
    </a:accent4>
    <a:accent5>
      <a:srgbClr val="9FB995"/>
    </a:accent5>
    <a:accent6>
      <a:srgbClr val="776A4D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FB995"/>
    </a:accent1>
    <a:accent2>
      <a:srgbClr val="776A4D"/>
    </a:accent2>
    <a:accent3>
      <a:srgbClr val="9FB995"/>
    </a:accent3>
    <a:accent4>
      <a:srgbClr val="776A4D"/>
    </a:accent4>
    <a:accent5>
      <a:srgbClr val="9FB995"/>
    </a:accent5>
    <a:accent6>
      <a:srgbClr val="776A4D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FB995"/>
    </a:accent1>
    <a:accent2>
      <a:srgbClr val="776A4D"/>
    </a:accent2>
    <a:accent3>
      <a:srgbClr val="9FB995"/>
    </a:accent3>
    <a:accent4>
      <a:srgbClr val="776A4D"/>
    </a:accent4>
    <a:accent5>
      <a:srgbClr val="9FB995"/>
    </a:accent5>
    <a:accent6>
      <a:srgbClr val="776A4D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FB995"/>
    </a:accent1>
    <a:accent2>
      <a:srgbClr val="776A4D"/>
    </a:accent2>
    <a:accent3>
      <a:srgbClr val="9FB995"/>
    </a:accent3>
    <a:accent4>
      <a:srgbClr val="776A4D"/>
    </a:accent4>
    <a:accent5>
      <a:srgbClr val="9FB995"/>
    </a:accent5>
    <a:accent6>
      <a:srgbClr val="776A4D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FB995"/>
    </a:accent1>
    <a:accent2>
      <a:srgbClr val="776A4D"/>
    </a:accent2>
    <a:accent3>
      <a:srgbClr val="9FB995"/>
    </a:accent3>
    <a:accent4>
      <a:srgbClr val="776A4D"/>
    </a:accent4>
    <a:accent5>
      <a:srgbClr val="9FB995"/>
    </a:accent5>
    <a:accent6>
      <a:srgbClr val="776A4D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FB995"/>
    </a:accent1>
    <a:accent2>
      <a:srgbClr val="776A4D"/>
    </a:accent2>
    <a:accent3>
      <a:srgbClr val="9FB995"/>
    </a:accent3>
    <a:accent4>
      <a:srgbClr val="776A4D"/>
    </a:accent4>
    <a:accent5>
      <a:srgbClr val="9FB995"/>
    </a:accent5>
    <a:accent6>
      <a:srgbClr val="776A4D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FB995"/>
    </a:accent1>
    <a:accent2>
      <a:srgbClr val="776A4D"/>
    </a:accent2>
    <a:accent3>
      <a:srgbClr val="9FB995"/>
    </a:accent3>
    <a:accent4>
      <a:srgbClr val="776A4D"/>
    </a:accent4>
    <a:accent5>
      <a:srgbClr val="9FB995"/>
    </a:accent5>
    <a:accent6>
      <a:srgbClr val="776A4D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FB995"/>
    </a:accent1>
    <a:accent2>
      <a:srgbClr val="776A4D"/>
    </a:accent2>
    <a:accent3>
      <a:srgbClr val="9FB995"/>
    </a:accent3>
    <a:accent4>
      <a:srgbClr val="776A4D"/>
    </a:accent4>
    <a:accent5>
      <a:srgbClr val="9FB995"/>
    </a:accent5>
    <a:accent6>
      <a:srgbClr val="776A4D"/>
    </a:accent6>
    <a:hlink>
      <a:srgbClr val="0563C1"/>
    </a:hlink>
    <a:folHlink>
      <a:srgbClr val="954F72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FB995"/>
    </a:accent1>
    <a:accent2>
      <a:srgbClr val="776A4D"/>
    </a:accent2>
    <a:accent3>
      <a:srgbClr val="9FB995"/>
    </a:accent3>
    <a:accent4>
      <a:srgbClr val="776A4D"/>
    </a:accent4>
    <a:accent5>
      <a:srgbClr val="9FB995"/>
    </a:accent5>
    <a:accent6>
      <a:srgbClr val="776A4D"/>
    </a:accent6>
    <a:hlink>
      <a:srgbClr val="0563C1"/>
    </a:hlink>
    <a:folHlink>
      <a:srgbClr val="954F72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FB995"/>
    </a:accent1>
    <a:accent2>
      <a:srgbClr val="776A4D"/>
    </a:accent2>
    <a:accent3>
      <a:srgbClr val="9FB995"/>
    </a:accent3>
    <a:accent4>
      <a:srgbClr val="776A4D"/>
    </a:accent4>
    <a:accent5>
      <a:srgbClr val="9FB995"/>
    </a:accent5>
    <a:accent6>
      <a:srgbClr val="776A4D"/>
    </a:accent6>
    <a:hlink>
      <a:srgbClr val="0563C1"/>
    </a:hlink>
    <a:folHlink>
      <a:srgbClr val="954F72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FB995"/>
    </a:accent1>
    <a:accent2>
      <a:srgbClr val="776A4D"/>
    </a:accent2>
    <a:accent3>
      <a:srgbClr val="9FB995"/>
    </a:accent3>
    <a:accent4>
      <a:srgbClr val="776A4D"/>
    </a:accent4>
    <a:accent5>
      <a:srgbClr val="9FB995"/>
    </a:accent5>
    <a:accent6>
      <a:srgbClr val="776A4D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FB995"/>
    </a:accent1>
    <a:accent2>
      <a:srgbClr val="776A4D"/>
    </a:accent2>
    <a:accent3>
      <a:srgbClr val="9FB995"/>
    </a:accent3>
    <a:accent4>
      <a:srgbClr val="776A4D"/>
    </a:accent4>
    <a:accent5>
      <a:srgbClr val="9FB995"/>
    </a:accent5>
    <a:accent6>
      <a:srgbClr val="776A4D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FB995"/>
    </a:accent1>
    <a:accent2>
      <a:srgbClr val="776A4D"/>
    </a:accent2>
    <a:accent3>
      <a:srgbClr val="9FB995"/>
    </a:accent3>
    <a:accent4>
      <a:srgbClr val="776A4D"/>
    </a:accent4>
    <a:accent5>
      <a:srgbClr val="9FB995"/>
    </a:accent5>
    <a:accent6>
      <a:srgbClr val="776A4D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FB995"/>
    </a:accent1>
    <a:accent2>
      <a:srgbClr val="776A4D"/>
    </a:accent2>
    <a:accent3>
      <a:srgbClr val="9FB995"/>
    </a:accent3>
    <a:accent4>
      <a:srgbClr val="776A4D"/>
    </a:accent4>
    <a:accent5>
      <a:srgbClr val="9FB995"/>
    </a:accent5>
    <a:accent6>
      <a:srgbClr val="776A4D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FB995"/>
    </a:accent1>
    <a:accent2>
      <a:srgbClr val="776A4D"/>
    </a:accent2>
    <a:accent3>
      <a:srgbClr val="9FB995"/>
    </a:accent3>
    <a:accent4>
      <a:srgbClr val="776A4D"/>
    </a:accent4>
    <a:accent5>
      <a:srgbClr val="9FB995"/>
    </a:accent5>
    <a:accent6>
      <a:srgbClr val="776A4D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FB995"/>
    </a:accent1>
    <a:accent2>
      <a:srgbClr val="776A4D"/>
    </a:accent2>
    <a:accent3>
      <a:srgbClr val="9FB995"/>
    </a:accent3>
    <a:accent4>
      <a:srgbClr val="776A4D"/>
    </a:accent4>
    <a:accent5>
      <a:srgbClr val="9FB995"/>
    </a:accent5>
    <a:accent6>
      <a:srgbClr val="776A4D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FB995"/>
    </a:accent1>
    <a:accent2>
      <a:srgbClr val="776A4D"/>
    </a:accent2>
    <a:accent3>
      <a:srgbClr val="9FB995"/>
    </a:accent3>
    <a:accent4>
      <a:srgbClr val="776A4D"/>
    </a:accent4>
    <a:accent5>
      <a:srgbClr val="9FB995"/>
    </a:accent5>
    <a:accent6>
      <a:srgbClr val="776A4D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9FB995"/>
    </a:accent1>
    <a:accent2>
      <a:srgbClr val="776A4D"/>
    </a:accent2>
    <a:accent3>
      <a:srgbClr val="9FB995"/>
    </a:accent3>
    <a:accent4>
      <a:srgbClr val="776A4D"/>
    </a:accent4>
    <a:accent5>
      <a:srgbClr val="9FB995"/>
    </a:accent5>
    <a:accent6>
      <a:srgbClr val="776A4D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3118</Words>
  <Application>WPS 演示</Application>
  <PresentationFormat>宽屏</PresentationFormat>
  <Paragraphs>422</Paragraphs>
  <Slides>25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Arial</vt:lpstr>
      <vt:lpstr>宋体</vt:lpstr>
      <vt:lpstr>Wingdings</vt:lpstr>
      <vt:lpstr>华文行楷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曼曼</cp:lastModifiedBy>
  <cp:revision>2</cp:revision>
  <dcterms:created xsi:type="dcterms:W3CDTF">2018-11-27T06:25:21Z</dcterms:created>
  <dcterms:modified xsi:type="dcterms:W3CDTF">2018-11-27T06:25:48Z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