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6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removePersonalInfoOnSave="1">
  <p:sldMasterIdLst>
    <p:sldMasterId id="2147483651" r:id="rId4"/>
  </p:sldMasterIdLst>
  <p:notesMasterIdLst>
    <p:notesMasterId r:id="rId8"/>
  </p:notesMasterIdLst>
  <p:handoutMasterIdLst>
    <p:handoutMasterId r:id="rId6"/>
  </p:handoutMasterIdLst>
  <p:sldIdLst>
    <p:sldId id="3775" r:id="rId10"/>
    <p:sldId id="3729" r:id="rId11"/>
    <p:sldId id="3730" r:id="rId13"/>
    <p:sldId id="3770" r:id="rId15"/>
    <p:sldId id="3733" r:id="rId17"/>
    <p:sldId id="3735" r:id="rId19"/>
    <p:sldId id="3738" r:id="rId21"/>
    <p:sldId id="3784" r:id="rId23"/>
    <p:sldId id="3779" r:id="rId25"/>
    <p:sldId id="3780" r:id="rId27"/>
    <p:sldId id="3741" r:id="rId29"/>
    <p:sldId id="3731" r:id="rId31"/>
    <p:sldId id="3785" r:id="rId33"/>
    <p:sldId id="3732" r:id="rId35"/>
    <p:sldId id="3734" r:id="rId37"/>
    <p:sldId id="3736" r:id="rId39"/>
    <p:sldId id="3781" r:id="rId41"/>
    <p:sldId id="3786" r:id="rId43"/>
    <p:sldId id="3782" r:id="rId45"/>
    <p:sldId id="3737" r:id="rId47"/>
    <p:sldId id="3739" r:id="rId49"/>
    <p:sldId id="3787" r:id="rId51"/>
    <p:sldId id="3740" r:id="rId53"/>
    <p:sldId id="3742" r:id="rId55"/>
    <p:sldId id="3743" r:id="rId57"/>
    <p:sldId id="3783" r:id="rId59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327" userDrawn="1">
          <p15:clr>
            <a:srgbClr val="A4A3A4"/>
          </p15:clr>
        </p15:guide>
        <p15:guide id="1" pos="4049" userDrawn="1">
          <p15:clr>
            <a:srgbClr val="A4A3A4"/>
          </p15:clr>
        </p15:guide>
        <p15:guide id="2" orient="horz" pos="4182" userDrawn="1">
          <p15:clr>
            <a:srgbClr val="A4A3A4"/>
          </p15:clr>
        </p15:guide>
        <p15:guide id="3" pos="7587" userDrawn="1">
          <p15:clr>
            <a:srgbClr val="A4A3A4"/>
          </p15:clr>
        </p15:guide>
        <p15:guide id="4" pos="13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1D8D5F"/>
    <a:srgbClr val="E60012"/>
    <a:srgbClr val="DA240F"/>
    <a:srgbClr val="F9AA1A"/>
    <a:srgbClr val="D1D2D6"/>
    <a:srgbClr val="C00000"/>
    <a:srgbClr val="0085D7"/>
    <a:srgbClr val="F2F2F2"/>
    <a:srgbClr val="1D6DC2"/>
    <a:srgbClr val="08B6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7" autoAdjust="0"/>
    <p:restoredTop sz="96340" autoAdjust="0"/>
  </p:normalViewPr>
  <p:slideViewPr>
    <p:cSldViewPr snapToGrid="1" snapToObjects="1">
      <p:cViewPr>
        <p:scale>
          <a:sx n="66" d="100"/>
          <a:sy n="66" d="100"/>
        </p:scale>
        <p:origin x="2142" y="918"/>
      </p:cViewPr>
      <p:guideLst>
        <p:guide orient="horz" pos="327"/>
        <p:guide pos="4049"/>
        <p:guide orient="horz" pos="4182"/>
        <p:guide pos="7587"/>
        <p:guide pos="1349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1" snapToObjects="1">
      <p:cViewPr varScale="1">
        <p:scale>
          <a:sx n="85" d="100"/>
          <a:sy n="85" d="100"/>
        </p:scale>
        <p:origin x="3804" y="96"/>
      </p:cViewPr>
      <p:guideLst>
        <p:guide orient="horz" pos="327"/>
        <p:guide pos="4049"/>
        <p:guide orient="horz" pos="4182"/>
        <p:guide pos="7587"/>
        <p:guide pos="1349"/>
      </p:guideLst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4" Type="http://schemas.openxmlformats.org/officeDocument/2006/relationships/slideMaster" Target="slideMasters/slideMaster1.xml"></Relationship><Relationship Id="rId5" Type="http://schemas.openxmlformats.org/officeDocument/2006/relationships/theme" Target="theme/theme1.xml"></Relationship><Relationship Id="rId6" Type="http://schemas.openxmlformats.org/officeDocument/2006/relationships/handoutMaster" Target="handoutMasters/handoutMaster1.xml"></Relationship><Relationship Id="rId8" Type="http://schemas.openxmlformats.org/officeDocument/2006/relationships/notesMaster" Target="notesMasters/notesMaster1.xml"></Relationship><Relationship Id="rId10" Type="http://schemas.openxmlformats.org/officeDocument/2006/relationships/slide" Target="slides/slide1.xml"></Relationship><Relationship Id="rId11" Type="http://schemas.openxmlformats.org/officeDocument/2006/relationships/slide" Target="slides/slide2.xml"></Relationship><Relationship Id="rId13" Type="http://schemas.openxmlformats.org/officeDocument/2006/relationships/slide" Target="slides/slide3.xml"></Relationship><Relationship Id="rId15" Type="http://schemas.openxmlformats.org/officeDocument/2006/relationships/slide" Target="slides/slide4.xml"></Relationship><Relationship Id="rId17" Type="http://schemas.openxmlformats.org/officeDocument/2006/relationships/slide" Target="slides/slide5.xml"></Relationship><Relationship Id="rId19" Type="http://schemas.openxmlformats.org/officeDocument/2006/relationships/slide" Target="slides/slide6.xml"></Relationship><Relationship Id="rId21" Type="http://schemas.openxmlformats.org/officeDocument/2006/relationships/slide" Target="slides/slide7.xml"></Relationship><Relationship Id="rId23" Type="http://schemas.openxmlformats.org/officeDocument/2006/relationships/slide" Target="slides/slide8.xml"></Relationship><Relationship Id="rId25" Type="http://schemas.openxmlformats.org/officeDocument/2006/relationships/slide" Target="slides/slide9.xml"></Relationship><Relationship Id="rId27" Type="http://schemas.openxmlformats.org/officeDocument/2006/relationships/slide" Target="slides/slide10.xml"></Relationship><Relationship Id="rId29" Type="http://schemas.openxmlformats.org/officeDocument/2006/relationships/slide" Target="slides/slide11.xml"></Relationship><Relationship Id="rId31" Type="http://schemas.openxmlformats.org/officeDocument/2006/relationships/slide" Target="slides/slide12.xml"></Relationship><Relationship Id="rId33" Type="http://schemas.openxmlformats.org/officeDocument/2006/relationships/slide" Target="slides/slide13.xml"></Relationship><Relationship Id="rId35" Type="http://schemas.openxmlformats.org/officeDocument/2006/relationships/slide" Target="slides/slide14.xml"></Relationship><Relationship Id="rId37" Type="http://schemas.openxmlformats.org/officeDocument/2006/relationships/slide" Target="slides/slide15.xml"></Relationship><Relationship Id="rId39" Type="http://schemas.openxmlformats.org/officeDocument/2006/relationships/slide" Target="slides/slide16.xml"></Relationship><Relationship Id="rId41" Type="http://schemas.openxmlformats.org/officeDocument/2006/relationships/slide" Target="slides/slide17.xml"></Relationship><Relationship Id="rId43" Type="http://schemas.openxmlformats.org/officeDocument/2006/relationships/slide" Target="slides/slide18.xml"></Relationship><Relationship Id="rId45" Type="http://schemas.openxmlformats.org/officeDocument/2006/relationships/slide" Target="slides/slide19.xml"></Relationship><Relationship Id="rId47" Type="http://schemas.openxmlformats.org/officeDocument/2006/relationships/slide" Target="slides/slide20.xml"></Relationship><Relationship Id="rId49" Type="http://schemas.openxmlformats.org/officeDocument/2006/relationships/slide" Target="slides/slide21.xml"></Relationship><Relationship Id="rId51" Type="http://schemas.openxmlformats.org/officeDocument/2006/relationships/slide" Target="slides/slide22.xml"></Relationship><Relationship Id="rId53" Type="http://schemas.openxmlformats.org/officeDocument/2006/relationships/slide" Target="slides/slide23.xml"></Relationship><Relationship Id="rId55" Type="http://schemas.openxmlformats.org/officeDocument/2006/relationships/slide" Target="slides/slide24.xml"></Relationship><Relationship Id="rId57" Type="http://schemas.openxmlformats.org/officeDocument/2006/relationships/slide" Target="slides/slide25.xml"></Relationship><Relationship Id="rId59" Type="http://schemas.openxmlformats.org/officeDocument/2006/relationships/slide" Target="slides/slide26.xml"></Relationship><Relationship Id="rId62" Type="http://schemas.openxmlformats.org/officeDocument/2006/relationships/viewProps" Target="viewProps.xml"></Relationship><Relationship Id="rId63" Type="http://schemas.openxmlformats.org/officeDocument/2006/relationships/presProps" Target="presProps.xml"></Relationship></Relationships>
</file>

<file path=ppt/charts/_rels/chart1.xml.rels><?xml version="1.0" encoding="UTF-8"?>
<Relationships xmlns="http://schemas.openxmlformats.org/package/2006/relationships"><Relationship Id="rId3" Type="http://schemas.microsoft.com/office/2011/relationships/chartColorStyle" Target="colors1.xml"></Relationship><Relationship Id="rId2" Type="http://schemas.microsoft.com/office/2011/relationships/chartStyle" Target="style1.xml"></Relationship><Relationship Id="rId1" Type="http://schemas.openxmlformats.org/officeDocument/2006/relationships/package" Target="../embeddings/Microsoft_Office_Excel_____1.xlsx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val>
            <c:numRef>
              <c:f>Sheet1!$B$2:$B$6</c:f>
              <c:numCache>
                <c:formatCode>General</c:formatCode>
                <c:ptCount val="5"/>
                <c:pt idx="0">
                  <c:v>8.2</c:v>
                </c:pt>
                <c:pt idx="1">
                  <c:v>3.2</c:v>
                </c:pt>
                <c:pt idx="2">
                  <c:v>2.6</c:v>
                </c:pt>
                <c:pt idx="3">
                  <c:v>2.2</c:v>
                </c:pt>
                <c:pt idx="4">
                  <c:v>2.3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.xml"></Relationship></Relationships>
</file>

<file path=ppt/notesSlides/_rels/notesSlide1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0.xml"></Relationship></Relationships>
</file>

<file path=ppt/notesSlides/_rels/notesSlide1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1.xml"></Relationship></Relationships>
</file>

<file path=ppt/notesSlides/_rels/notesSlide1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2.xml"></Relationship></Relationships>
</file>

<file path=ppt/notesSlides/_rels/notesSlide1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3.xml"></Relationship></Relationships>
</file>

<file path=ppt/notesSlides/_rels/notesSlide1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4.xml"></Relationship></Relationships>
</file>

<file path=ppt/notesSlides/_rels/notesSlide1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6.xml"></Relationship></Relationships>
</file>

<file path=ppt/notesSlides/_rels/notesSlide1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7.xml"></Relationship></Relationships>
</file>

<file path=ppt/notesSlides/_rels/notesSlide1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8.xml"></Relationship></Relationships>
</file>

<file path=ppt/notesSlides/_rels/notesSlide1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9.xml"></Relationship></Relationships>
</file>

<file path=ppt/notesSlides/_rels/notesSlide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.xml"></Relationship></Relationships>
</file>

<file path=ppt/notesSlides/_rels/notesSlide2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0.xml"></Relationship></Relationships>
</file>

<file path=ppt/notesSlides/_rels/notesSlide2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1.xml"></Relationship></Relationships>
</file>

<file path=ppt/notesSlides/_rels/notesSlide2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2.xml"></Relationship></Relationships>
</file>

<file path=ppt/notesSlides/_rels/notesSlide2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3.xml"></Relationship></Relationships>
</file>

<file path=ppt/notesSlides/_rels/notesSlide2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4.xml"></Relationship></Relationships>
</file>

<file path=ppt/notesSlides/_rels/notesSlide2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5.xml"></Relationship></Relationships>
</file>

<file path=ppt/notesSlides/_rels/notesSlide2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6.xml"></Relationship></Relationships>
</file>

<file path=ppt/notesSlides/_rels/notesSlide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.xml"></Relationship></Relationships>
</file>

<file path=ppt/notesSlides/_rels/notesSlide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4.xml"></Relationship></Relationships>
</file>

<file path=ppt/notesSlides/_rels/notesSlide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5.xml"></Relationship></Relationships>
</file>

<file path=ppt/notesSlides/_rels/notesSlide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6.xml"></Relationship></Relationships>
</file>

<file path=ppt/notesSlides/_rels/notesSlide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7.xml"></Relationship></Relationships>
</file>

<file path=ppt/notesSlides/_rels/notesSlide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8.xml"></Relationship></Relationships>
</file>

<file path=ppt/notesSlides/_rels/notesSlide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9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128051" y="655753"/>
            <a:ext cx="12883100" cy="1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819" y="7004872"/>
            <a:ext cx="1518523" cy="227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519342" y="7004872"/>
            <a:ext cx="11364576" cy="2277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28051" y="159742"/>
            <a:ext cx="396668" cy="3602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6" Type="http://schemas.openxmlformats.org/officeDocument/2006/relationships/notesSlide" Target="../notesSlides/notesSlide1.xml"></Relationship><Relationship Id="rId4" Type="http://schemas.openxmlformats.org/officeDocument/2006/relationships/image" Target="../media/image2.png"></Relationship><Relationship Id="rId3" Type="http://schemas.microsoft.com/office/2007/relationships/media" Target="../media/media1.mp3"></Relationship><Relationship Id="rId2" Type="http://schemas.openxmlformats.org/officeDocument/2006/relationships/audio" Target="../media/media1.mp3"></Relationship><Relationship Id="rId1" Type="http://schemas.openxmlformats.org/officeDocument/2006/relationships/image" Target="../media/image1.jpeg"></Relationship><Relationship Id="rId7" Type="http://schemas.openxmlformats.org/officeDocument/2006/relationships/hyperlink" Target="" TargetMode="External"></Relationship><Relationship Id="rId8" Type="http://schemas.openxmlformats.org/officeDocument/2006/relationships/slideLayout" Target="../slideLayouts/slideLayout2.xml"></Relationship></Relationships>
</file>

<file path=ppt/slides/_rels/slide10.xml.rels><?xml version="1.0" encoding="UTF-8"?>
<Relationships xmlns="http://schemas.openxmlformats.org/package/2006/relationships"><Relationship Id="rId4" Type="http://schemas.openxmlformats.org/officeDocument/2006/relationships/notesSlide" Target="../notesSlides/notesSlide10.xml"></Relationship><Relationship Id="rId3" Type="http://schemas.openxmlformats.org/officeDocument/2006/relationships/slideLayout" Target="../slideLayouts/slideLayout1.xml"></Relationship><Relationship Id="rId2" Type="http://schemas.openxmlformats.org/officeDocument/2006/relationships/image" Target="../media/image6.jpeg"></Relationship><Relationship Id="rId1" Type="http://schemas.openxmlformats.org/officeDocument/2006/relationships/image" Target="../media/image5.jpeg"></Relationship></Relationships>
</file>

<file path=ppt/slides/_rels/slide11.xml.rels><?xml version="1.0" encoding="UTF-8"?>
<Relationships xmlns="http://schemas.openxmlformats.org/package/2006/relationships"><Relationship Id="rId2" Type="http://schemas.openxmlformats.org/officeDocument/2006/relationships/notesSlide" Target="../notesSlides/notesSlide11.xml"></Relationship><Relationship Id="rId1" Type="http://schemas.openxmlformats.org/officeDocument/2006/relationships/slideLayout" Target="../slideLayouts/slideLayout1.xml"></Relationship></Relationships>
</file>

<file path=ppt/slides/_rels/slide12.xml.rels><?xml version="1.0" encoding="UTF-8"?>
<Relationships xmlns="http://schemas.openxmlformats.org/package/2006/relationships"><Relationship Id="rId3" Type="http://schemas.openxmlformats.org/officeDocument/2006/relationships/notesSlide" Target="../notesSlides/notesSlide12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chart" Target="../charts/chart1.xml"></Relationship></Relationships>
</file>

<file path=ppt/slides/_rels/slide13.xml.rels><?xml version="1.0" encoding="UTF-8"?>
<Relationships xmlns="http://schemas.openxmlformats.org/package/2006/relationships"><Relationship Id="rId2" Type="http://schemas.openxmlformats.org/officeDocument/2006/relationships/notesSlide" Target="../notesSlides/notesSlide13.xml"></Relationship><Relationship Id="rId1" Type="http://schemas.openxmlformats.org/officeDocument/2006/relationships/slideLayout" Target="../slideLayouts/slideLayout2.xml"></Relationship></Relationships>
</file>

<file path=ppt/slides/_rels/slide14.xml.rels><?xml version="1.0" encoding="UTF-8"?>
<Relationships xmlns="http://schemas.openxmlformats.org/package/2006/relationships"><Relationship Id="rId2" Type="http://schemas.openxmlformats.org/officeDocument/2006/relationships/notesSlide" Target="../notesSlides/notesSlide14.xml"></Relationship><Relationship Id="rId1" Type="http://schemas.openxmlformats.org/officeDocument/2006/relationships/slideLayout" Target="../slideLayouts/slideLayout1.xml"></Relationship></Relationships>
</file>

<file path=ppt/slides/_rels/slide15.xml.rels><?xml version="1.0" encoding="UTF-8"?>
<Relationships xmlns="http://schemas.openxmlformats.org/package/2006/relationships"><Relationship Id="rId2" Type="http://schemas.openxmlformats.org/officeDocument/2006/relationships/notesSlide" Target="../notesSlides/notesSlide15.xml"></Relationship><Relationship Id="rId1" Type="http://schemas.openxmlformats.org/officeDocument/2006/relationships/slideLayout" Target="../slideLayouts/slideLayout1.xml"></Relationship></Relationships>
</file>

<file path=ppt/slides/_rels/slide16.xml.rels><?xml version="1.0" encoding="UTF-8"?>
<Relationships xmlns="http://schemas.openxmlformats.org/package/2006/relationships"><Relationship Id="rId2" Type="http://schemas.openxmlformats.org/officeDocument/2006/relationships/notesSlide" Target="../notesSlides/notesSlide16.xml"></Relationship><Relationship Id="rId1" Type="http://schemas.openxmlformats.org/officeDocument/2006/relationships/slideLayout" Target="../slideLayouts/slideLayout1.xml"></Relationship></Relationships>
</file>

<file path=ppt/slides/_rels/slide17.xml.rels><?xml version="1.0" encoding="UTF-8"?>
<Relationships xmlns="http://schemas.openxmlformats.org/package/2006/relationships"><Relationship Id="rId5" Type="http://schemas.openxmlformats.org/officeDocument/2006/relationships/notesSlide" Target="../notesSlides/notesSlide17.xml"></Relationship><Relationship Id="rId4" Type="http://schemas.openxmlformats.org/officeDocument/2006/relationships/slideLayout" Target="../slideLayouts/slideLayout1.xml"></Relationship><Relationship Id="rId3" Type="http://schemas.openxmlformats.org/officeDocument/2006/relationships/image" Target="../media/image9.jpeg"></Relationship><Relationship Id="rId2" Type="http://schemas.openxmlformats.org/officeDocument/2006/relationships/image" Target="../media/image8.jpeg"></Relationship><Relationship Id="rId1" Type="http://schemas.openxmlformats.org/officeDocument/2006/relationships/image" Target="../media/image7.jpeg"></Relationship></Relationships>
</file>

<file path=ppt/slides/_rels/slide18.xml.rels><?xml version="1.0" encoding="UTF-8"?>
<Relationships xmlns="http://schemas.openxmlformats.org/package/2006/relationships"><Relationship Id="rId2" Type="http://schemas.openxmlformats.org/officeDocument/2006/relationships/notesSlide" Target="../notesSlides/notesSlide18.xml"></Relationship><Relationship Id="rId1" Type="http://schemas.openxmlformats.org/officeDocument/2006/relationships/slideLayout" Target="../slideLayouts/slideLayout2.xml"></Relationship></Relationships>
</file>

<file path=ppt/slides/_rels/slide19.xml.rels><?xml version="1.0" encoding="UTF-8"?>
<Relationships xmlns="http://schemas.openxmlformats.org/package/2006/relationships"><Relationship Id="rId4" Type="http://schemas.openxmlformats.org/officeDocument/2006/relationships/notesSlide" Target="../notesSlides/notesSlide19.xml"></Relationship><Relationship Id="rId3" Type="http://schemas.openxmlformats.org/officeDocument/2006/relationships/slideLayout" Target="../slideLayouts/slideLayout1.xml"></Relationship><Relationship Id="rId2" Type="http://schemas.openxmlformats.org/officeDocument/2006/relationships/image" Target="../media/image11.jpeg"></Relationship><Relationship Id="rId1" Type="http://schemas.openxmlformats.org/officeDocument/2006/relationships/image" Target="../media/image10.jpeg"></Relationship></Relationships>
</file>

<file path=ppt/slides/_rels/slide2.xml.rels><?xml version="1.0" encoding="UTF-8"?>
<Relationships xmlns="http://schemas.openxmlformats.org/package/2006/relationships"><Relationship Id="rId2" Type="http://schemas.openxmlformats.org/officeDocument/2006/relationships/notesSlide" Target="../notesSlides/notesSlide2.xml"></Relationship><Relationship Id="rId1" Type="http://schemas.openxmlformats.org/officeDocument/2006/relationships/slideLayout" Target="../slideLayouts/slideLayout2.xml"></Relationship></Relationships>
</file>

<file path=ppt/slides/_rels/slide20.xml.rels><?xml version="1.0" encoding="UTF-8"?>
<Relationships xmlns="http://schemas.openxmlformats.org/package/2006/relationships"><Relationship Id="rId2" Type="http://schemas.openxmlformats.org/officeDocument/2006/relationships/notesSlide" Target="../notesSlides/notesSlide20.xml"></Relationship><Relationship Id="rId1" Type="http://schemas.openxmlformats.org/officeDocument/2006/relationships/slideLayout" Target="../slideLayouts/slideLayout1.xml"></Relationship></Relationships>
</file>

<file path=ppt/slides/_rels/slide21.xml.rels><?xml version="1.0" encoding="UTF-8"?>
<Relationships xmlns="http://schemas.openxmlformats.org/package/2006/relationships"><Relationship Id="rId2" Type="http://schemas.openxmlformats.org/officeDocument/2006/relationships/notesSlide" Target="../notesSlides/notesSlide21.xml"></Relationship><Relationship Id="rId1" Type="http://schemas.openxmlformats.org/officeDocument/2006/relationships/slideLayout" Target="../slideLayouts/slideLayout1.xml"></Relationship></Relationships>
</file>

<file path=ppt/slides/_rels/slide22.xml.rels><?xml version="1.0" encoding="UTF-8"?>
<Relationships xmlns="http://schemas.openxmlformats.org/package/2006/relationships"><Relationship Id="rId2" Type="http://schemas.openxmlformats.org/officeDocument/2006/relationships/notesSlide" Target="../notesSlides/notesSlide22.xml"></Relationship><Relationship Id="rId1" Type="http://schemas.openxmlformats.org/officeDocument/2006/relationships/slideLayout" Target="../slideLayouts/slideLayout2.xml"></Relationship></Relationships>
</file>

<file path=ppt/slides/_rels/slide23.xml.rels><?xml version="1.0" encoding="UTF-8"?>
<Relationships xmlns="http://schemas.openxmlformats.org/package/2006/relationships"><Relationship Id="rId2" Type="http://schemas.openxmlformats.org/officeDocument/2006/relationships/notesSlide" Target="../notesSlides/notesSlide23.xml"></Relationship><Relationship Id="rId1" Type="http://schemas.openxmlformats.org/officeDocument/2006/relationships/slideLayout" Target="../slideLayouts/slideLayout1.xml"></Relationship></Relationships>
</file>

<file path=ppt/slides/_rels/slide24.xml.rels><?xml version="1.0" encoding="UTF-8"?>
<Relationships xmlns="http://schemas.openxmlformats.org/package/2006/relationships"><Relationship Id="rId2" Type="http://schemas.openxmlformats.org/officeDocument/2006/relationships/notesSlide" Target="../notesSlides/notesSlide24.xml"></Relationship><Relationship Id="rId1" Type="http://schemas.openxmlformats.org/officeDocument/2006/relationships/slideLayout" Target="../slideLayouts/slideLayout1.xml"></Relationship></Relationships>
</file>

<file path=ppt/slides/_rels/slide25.xml.rels><?xml version="1.0" encoding="UTF-8"?>
<Relationships xmlns="http://schemas.openxmlformats.org/package/2006/relationships"><Relationship Id="rId2" Type="http://schemas.openxmlformats.org/officeDocument/2006/relationships/notesSlide" Target="../notesSlides/notesSlide25.xml"></Relationship><Relationship Id="rId1" Type="http://schemas.openxmlformats.org/officeDocument/2006/relationships/slideLayout" Target="../slideLayouts/slideLayout1.xml"></Relationship></Relationships>
</file>

<file path=ppt/slides/_rels/slide26.xml.rels><?xml version="1.0" encoding="UTF-8"?>
<Relationships xmlns="http://schemas.openxmlformats.org/package/2006/relationships"><Relationship Id="rId3" Type="http://schemas.openxmlformats.org/officeDocument/2006/relationships/notesSlide" Target="../notesSlides/notesSlide26.xml"></Relationship><Relationship Id="rId2" Type="http://schemas.openxmlformats.org/officeDocument/2006/relationships/slideLayout" Target="../slideLayouts/slideLayout2.xml"></Relationship><Relationship Id="rId1" Type="http://schemas.openxmlformats.org/officeDocument/2006/relationships/image" Target="../media/image1.jpeg"></Relationship></Relationships>
</file>

<file path=ppt/slides/_rels/slide3.xml.rels><?xml version="1.0" encoding="UTF-8"?>
<Relationships xmlns="http://schemas.openxmlformats.org/package/2006/relationships"><Relationship Id="rId2" Type="http://schemas.openxmlformats.org/officeDocument/2006/relationships/notesSlide" Target="../notesSlides/notesSlide3.xml"></Relationship><Relationship Id="rId1" Type="http://schemas.openxmlformats.org/officeDocument/2006/relationships/slideLayout" Target="../slideLayouts/slideLayout2.xml"></Relationship></Relationships>
</file>

<file path=ppt/slides/_rels/slide4.xml.rels><?xml version="1.0" encoding="UTF-8"?>
<Relationships xmlns="http://schemas.openxmlformats.org/package/2006/relationships"><Relationship Id="rId3" Type="http://schemas.openxmlformats.org/officeDocument/2006/relationships/notesSlide" Target="../notesSlides/notesSlide4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3.jpeg"></Relationship></Relationships>
</file>

<file path=ppt/slides/_rels/slide5.xml.rels><?xml version="1.0" encoding="UTF-8"?>
<Relationships xmlns="http://schemas.openxmlformats.org/package/2006/relationships"><Relationship Id="rId2" Type="http://schemas.openxmlformats.org/officeDocument/2006/relationships/notesSlide" Target="../notesSlides/notesSlide5.xml"></Relationship><Relationship Id="rId1" Type="http://schemas.openxmlformats.org/officeDocument/2006/relationships/slideLayout" Target="../slideLayouts/slideLayout1.xml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notesSlide" Target="../notesSlides/notesSlide6.xml"></Relationship><Relationship Id="rId1" Type="http://schemas.openxmlformats.org/officeDocument/2006/relationships/slideLayout" Target="../slideLayouts/slideLayout1.xml"></Relationship></Relationships>
</file>

<file path=ppt/slides/_rels/slide7.xml.rels><?xml version="1.0" encoding="UTF-8"?>
<Relationships xmlns="http://schemas.openxmlformats.org/package/2006/relationships"><Relationship Id="rId2" Type="http://schemas.openxmlformats.org/officeDocument/2006/relationships/notesSlide" Target="../notesSlides/notesSlide7.xml"></Relationship><Relationship Id="rId1" Type="http://schemas.openxmlformats.org/officeDocument/2006/relationships/slideLayout" Target="../slideLayouts/slideLayout1.xml"></Relationship></Relationships>
</file>

<file path=ppt/slides/_rels/slide8.xml.rels><?xml version="1.0" encoding="UTF-8"?>
<Relationships xmlns="http://schemas.openxmlformats.org/package/2006/relationships"><Relationship Id="rId2" Type="http://schemas.openxmlformats.org/officeDocument/2006/relationships/notesSlide" Target="../notesSlides/notesSlide8.xml"></Relationship><Relationship Id="rId1" Type="http://schemas.openxmlformats.org/officeDocument/2006/relationships/slideLayout" Target="../slideLayouts/slideLayout2.xml"></Relationship></Relationships>
</file>

<file path=ppt/slides/_rels/slide9.xml.rels><?xml version="1.0" encoding="UTF-8"?>
<Relationships xmlns="http://schemas.openxmlformats.org/package/2006/relationships"><Relationship Id="rId3" Type="http://schemas.openxmlformats.org/officeDocument/2006/relationships/notesSlide" Target="../notesSlides/notesSlide9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4.jpeg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80110"/>
            <a:ext cx="12865100" cy="5471795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>
            <a:off x="6213475" y="0"/>
            <a:ext cx="6651625" cy="7232650"/>
          </a:xfrm>
          <a:custGeom>
            <a:avLst/>
            <a:gdLst>
              <a:gd name="connsiteX0" fmla="*/ 0 w 4320480"/>
              <a:gd name="connsiteY0" fmla="*/ 5143500 h 5143500"/>
              <a:gd name="connsiteX1" fmla="*/ 1080120 w 4320480"/>
              <a:gd name="connsiteY1" fmla="*/ 0 h 5143500"/>
              <a:gd name="connsiteX2" fmla="*/ 3240360 w 4320480"/>
              <a:gd name="connsiteY2" fmla="*/ 0 h 5143500"/>
              <a:gd name="connsiteX3" fmla="*/ 4320480 w 4320480"/>
              <a:gd name="connsiteY3" fmla="*/ 5143500 h 5143500"/>
              <a:gd name="connsiteX4" fmla="*/ 0 w 4320480"/>
              <a:gd name="connsiteY4" fmla="*/ 5143500 h 5143500"/>
              <a:gd name="connsiteX0-1" fmla="*/ 0 w 4320480"/>
              <a:gd name="connsiteY0-2" fmla="*/ 5154133 h 5154133"/>
              <a:gd name="connsiteX1-3" fmla="*/ 1080120 w 4320480"/>
              <a:gd name="connsiteY1-4" fmla="*/ 10633 h 5154133"/>
              <a:gd name="connsiteX2-5" fmla="*/ 4292983 w 4320480"/>
              <a:gd name="connsiteY2-6" fmla="*/ 0 h 5154133"/>
              <a:gd name="connsiteX3-7" fmla="*/ 4320480 w 4320480"/>
              <a:gd name="connsiteY3-8" fmla="*/ 5154133 h 5154133"/>
              <a:gd name="connsiteX4-9" fmla="*/ 0 w 4320480"/>
              <a:gd name="connsiteY4-10" fmla="*/ 5154133 h 5154133"/>
              <a:gd name="connsiteX0-11" fmla="*/ 0 w 4323701"/>
              <a:gd name="connsiteY0-12" fmla="*/ 5154133 h 5154133"/>
              <a:gd name="connsiteX1-13" fmla="*/ 1080120 w 4323701"/>
              <a:gd name="connsiteY1-14" fmla="*/ 10633 h 5154133"/>
              <a:gd name="connsiteX2-15" fmla="*/ 4323701 w 4323701"/>
              <a:gd name="connsiteY2-16" fmla="*/ 0 h 5154133"/>
              <a:gd name="connsiteX3-17" fmla="*/ 4320480 w 4323701"/>
              <a:gd name="connsiteY3-18" fmla="*/ 5154133 h 5154133"/>
              <a:gd name="connsiteX4-19" fmla="*/ 0 w 4323701"/>
              <a:gd name="connsiteY4-20" fmla="*/ 5154133 h 5154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323701" h="5154133">
                <a:moveTo>
                  <a:pt x="0" y="5154133"/>
                </a:moveTo>
                <a:lnTo>
                  <a:pt x="1080120" y="10633"/>
                </a:lnTo>
                <a:lnTo>
                  <a:pt x="4323701" y="0"/>
                </a:lnTo>
                <a:cubicBezTo>
                  <a:pt x="4322627" y="1718044"/>
                  <a:pt x="4321554" y="3436089"/>
                  <a:pt x="4320480" y="5154133"/>
                </a:cubicBezTo>
                <a:lnTo>
                  <a:pt x="0" y="5154133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25"/>
          <p:cNvSpPr txBox="1"/>
          <p:nvPr/>
        </p:nvSpPr>
        <p:spPr>
          <a:xfrm>
            <a:off x="596900" y="2398395"/>
            <a:ext cx="5669280" cy="12001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72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化学实验报告</a:t>
            </a:r>
            <a:endParaRPr lang="zh-CN" altLang="zh-CN" sz="7200" cap="all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TextBox 19"/>
          <p:cNvSpPr txBox="1">
            <a:spLocks noChangeArrowheads="1"/>
          </p:cNvSpPr>
          <p:nvPr/>
        </p:nvSpPr>
        <p:spPr bwMode="auto">
          <a:xfrm>
            <a:off x="596900" y="3456305"/>
            <a:ext cx="547243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393" tIns="48196" rIns="96393" bIns="48196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实验报告 工作总结 化学实验 述职报告</a:t>
            </a:r>
            <a:endParaRPr lang="zh-CN" altLang="zh-CN" sz="2400" cap="all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TextBox 26"/>
          <p:cNvSpPr txBox="1"/>
          <p:nvPr/>
        </p:nvSpPr>
        <p:spPr>
          <a:xfrm>
            <a:off x="596900" y="3870325"/>
            <a:ext cx="3601085" cy="492760"/>
          </a:xfrm>
          <a:prstGeom prst="rect">
            <a:avLst/>
          </a:prstGeom>
          <a:noFill/>
        </p:spPr>
        <p:txBody>
          <a:bodyPr wrap="square" lIns="0" tIns="0" rIns="0" bIns="0" numCol="1" vert="horz" anchor="t">
            <a:spAutoFit/>
          </a:bodyPr>
          <a:lstStyle/>
          <a:p>
            <a:pPr marL="0" indent="0" algn="l" fontAlgn="base" defTabSz="914400" eaLnBrk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cap="none" dirty="0" smtClean="0" b="0" strike="noStrike">
                <a:solidFill>
                  <a:schemeClr val="bg1"/>
                </a:solidFill>
                <a:latin typeface="方正粗谭黑简体" charset="0"/>
                <a:ea typeface="方正粗谭黑简体" charset="0"/>
              </a:rPr>
              <a:t>汇报人：雷少</a:t>
            </a:r>
            <a:endParaRPr lang="ko-KR" altLang="en-US" sz="3200" cap="none" dirty="0" smtClean="0" b="0" strike="noStrike">
              <a:solidFill>
                <a:schemeClr val="bg1"/>
              </a:solidFill>
              <a:latin typeface="方正粗谭黑简体" charset="0"/>
              <a:ea typeface="方正粗谭黑简体" charset="0"/>
            </a:endParaRPr>
          </a:p>
        </p:txBody>
      </p:sp>
      <p:pic>
        <p:nvPicPr>
          <p:cNvPr id="4" name="Chairlift - Bruises">
            <a:hlinkClick r:id="rId7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24575" y="-118491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0">
        <p:comb dir="horz"/>
      </p:transition>
    </mc:Choice>
    <mc:Fallback>
      <p:transition spd="slow" advTm="0">
        <p:comb dir="horz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0.5000,1; 1,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01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4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47787" y="3095501"/>
            <a:ext cx="4961444" cy="2113166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85857" y="3095501"/>
            <a:ext cx="4896544" cy="211316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47787" y="5383292"/>
            <a:ext cx="49614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85857" y="5383292"/>
            <a:ext cx="48965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9"/>
          <p:cNvSpPr txBox="1"/>
          <p:nvPr/>
        </p:nvSpPr>
        <p:spPr>
          <a:xfrm>
            <a:off x="1347787" y="1685490"/>
            <a:ext cx="10234614" cy="5320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41517" y="4149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/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80903" y="3328293"/>
            <a:ext cx="2808312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5268625" y="3328293"/>
            <a:ext cx="5553238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170"/>
          <p:cNvSpPr txBox="1"/>
          <p:nvPr/>
        </p:nvSpPr>
        <p:spPr>
          <a:xfrm>
            <a:off x="3044999" y="2383498"/>
            <a:ext cx="1152128" cy="102070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1D8D5F"/>
                </a:solidFill>
                <a:latin typeface="Impact" panose="020B0806030902050204" pitchFamily="34" charset="0"/>
                <a:ea typeface="Segoe UI Emoji" panose="020B0502040204020203" pitchFamily="34" charset="0"/>
              </a:rPr>
              <a:t>03</a:t>
            </a:r>
            <a:endParaRPr lang="zh-CN" altLang="en-US" sz="6000" dirty="0">
              <a:solidFill>
                <a:srgbClr val="1D8D5F"/>
              </a:solidFill>
              <a:latin typeface="Impact" panose="020B0806030902050204" pitchFamily="34" charset="0"/>
            </a:endParaRPr>
          </a:p>
        </p:txBody>
      </p:sp>
      <p:sp>
        <p:nvSpPr>
          <p:cNvPr id="77" name="TextBox 170"/>
          <p:cNvSpPr txBox="1"/>
          <p:nvPr/>
        </p:nvSpPr>
        <p:spPr>
          <a:xfrm>
            <a:off x="6141343" y="2536805"/>
            <a:ext cx="3328684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3600" b="1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170"/>
          <p:cNvSpPr txBox="1"/>
          <p:nvPr/>
        </p:nvSpPr>
        <p:spPr>
          <a:xfrm>
            <a:off x="6617553" y="36202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170"/>
          <p:cNvSpPr txBox="1"/>
          <p:nvPr/>
        </p:nvSpPr>
        <p:spPr>
          <a:xfrm>
            <a:off x="6617553" y="413457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6617553" y="46489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5" grpId="0" animBg="1"/>
      <p:bldP spid="76" grpId="0"/>
      <p:bldP spid="77" grpId="0"/>
      <p:bldP spid="78" grpId="0"/>
      <p:bldP spid="79" grpId="0"/>
      <p:bldP spid="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-1" fmla="*/ 0 w 272825"/>
                  <a:gd name="connsiteY0-2" fmla="*/ 0 h 3776662"/>
                  <a:gd name="connsiteX1-3" fmla="*/ 272825 w 272825"/>
                  <a:gd name="connsiteY1-4" fmla="*/ 0 h 3776662"/>
                  <a:gd name="connsiteX2-5" fmla="*/ 272825 w 272825"/>
                  <a:gd name="connsiteY2-6" fmla="*/ 3776662 h 3776662"/>
                  <a:gd name="connsiteX3-7" fmla="*/ 0 w 272825"/>
                  <a:gd name="connsiteY3-8" fmla="*/ 3776662 h 3776662"/>
                  <a:gd name="connsiteX4-9" fmla="*/ 1 w 272825"/>
                  <a:gd name="connsiteY4-10" fmla="*/ 3609974 h 3776662"/>
                  <a:gd name="connsiteX5" fmla="*/ 0 w 272825"/>
                  <a:gd name="connsiteY5" fmla="*/ 0 h 3776662"/>
                  <a:gd name="connsiteX0-11" fmla="*/ 0 w 272825"/>
                  <a:gd name="connsiteY0-12" fmla="*/ 0 h 3776662"/>
                  <a:gd name="connsiteX1-13" fmla="*/ 272825 w 272825"/>
                  <a:gd name="connsiteY1-14" fmla="*/ 0 h 3776662"/>
                  <a:gd name="connsiteX2-15" fmla="*/ 272825 w 272825"/>
                  <a:gd name="connsiteY2-16" fmla="*/ 3776662 h 3776662"/>
                  <a:gd name="connsiteX3-17" fmla="*/ 57151 w 272825"/>
                  <a:gd name="connsiteY3-18" fmla="*/ 3776661 h 3776662"/>
                  <a:gd name="connsiteX4-19" fmla="*/ 0 w 272825"/>
                  <a:gd name="connsiteY4-20" fmla="*/ 3776662 h 3776662"/>
                  <a:gd name="connsiteX5-21" fmla="*/ 1 w 272825"/>
                  <a:gd name="connsiteY5-22" fmla="*/ 3609974 h 3776662"/>
                  <a:gd name="connsiteX6" fmla="*/ 0 w 272825"/>
                  <a:gd name="connsiteY6" fmla="*/ 0 h 3776662"/>
                  <a:gd name="connsiteX0-23" fmla="*/ 0 w 272825"/>
                  <a:gd name="connsiteY0-24" fmla="*/ 0 h 3776662"/>
                  <a:gd name="connsiteX1-25" fmla="*/ 272825 w 272825"/>
                  <a:gd name="connsiteY1-26" fmla="*/ 0 h 3776662"/>
                  <a:gd name="connsiteX2-27" fmla="*/ 272825 w 272825"/>
                  <a:gd name="connsiteY2-28" fmla="*/ 3776662 h 3776662"/>
                  <a:gd name="connsiteX3-29" fmla="*/ 166689 w 272825"/>
                  <a:gd name="connsiteY3-30" fmla="*/ 3776661 h 3776662"/>
                  <a:gd name="connsiteX4-31" fmla="*/ 57151 w 272825"/>
                  <a:gd name="connsiteY4-32" fmla="*/ 3776661 h 3776662"/>
                  <a:gd name="connsiteX5-33" fmla="*/ 0 w 272825"/>
                  <a:gd name="connsiteY5-34" fmla="*/ 3776662 h 3776662"/>
                  <a:gd name="connsiteX6-35" fmla="*/ 1 w 272825"/>
                  <a:gd name="connsiteY6-36" fmla="*/ 3609974 h 3776662"/>
                  <a:gd name="connsiteX7" fmla="*/ 0 w 272825"/>
                  <a:gd name="connsiteY7" fmla="*/ 0 h 3776662"/>
                  <a:gd name="connsiteX0-37" fmla="*/ 0 w 272825"/>
                  <a:gd name="connsiteY0-38" fmla="*/ 0 h 3776662"/>
                  <a:gd name="connsiteX1-39" fmla="*/ 272825 w 272825"/>
                  <a:gd name="connsiteY1-40" fmla="*/ 0 h 3776662"/>
                  <a:gd name="connsiteX2-41" fmla="*/ 272825 w 272825"/>
                  <a:gd name="connsiteY2-42" fmla="*/ 3776662 h 3776662"/>
                  <a:gd name="connsiteX3-43" fmla="*/ 166689 w 272825"/>
                  <a:gd name="connsiteY3-44" fmla="*/ 3776661 h 3776662"/>
                  <a:gd name="connsiteX4-45" fmla="*/ 107157 w 272825"/>
                  <a:gd name="connsiteY4-46" fmla="*/ 3774280 h 3776662"/>
                  <a:gd name="connsiteX5-47" fmla="*/ 57151 w 272825"/>
                  <a:gd name="connsiteY5-48" fmla="*/ 3776661 h 3776662"/>
                  <a:gd name="connsiteX6-49" fmla="*/ 0 w 272825"/>
                  <a:gd name="connsiteY6-50" fmla="*/ 3776662 h 3776662"/>
                  <a:gd name="connsiteX7-51" fmla="*/ 1 w 272825"/>
                  <a:gd name="connsiteY7-52" fmla="*/ 3609974 h 3776662"/>
                  <a:gd name="connsiteX8" fmla="*/ 0 w 272825"/>
                  <a:gd name="connsiteY8" fmla="*/ 0 h 3776662"/>
                  <a:gd name="connsiteX0-53" fmla="*/ 0 w 272825"/>
                  <a:gd name="connsiteY0-54" fmla="*/ 0 h 3776662"/>
                  <a:gd name="connsiteX1-55" fmla="*/ 272825 w 272825"/>
                  <a:gd name="connsiteY1-56" fmla="*/ 0 h 3776662"/>
                  <a:gd name="connsiteX2-57" fmla="*/ 272825 w 272825"/>
                  <a:gd name="connsiteY2-58" fmla="*/ 3776662 h 3776662"/>
                  <a:gd name="connsiteX3-59" fmla="*/ 221457 w 272825"/>
                  <a:gd name="connsiteY3-60" fmla="*/ 3774280 h 3776662"/>
                  <a:gd name="connsiteX4-61" fmla="*/ 166689 w 272825"/>
                  <a:gd name="connsiteY4-62" fmla="*/ 3776661 h 3776662"/>
                  <a:gd name="connsiteX5-63" fmla="*/ 107157 w 272825"/>
                  <a:gd name="connsiteY5-64" fmla="*/ 3774280 h 3776662"/>
                  <a:gd name="connsiteX6-65" fmla="*/ 57151 w 272825"/>
                  <a:gd name="connsiteY6-66" fmla="*/ 3776661 h 3776662"/>
                  <a:gd name="connsiteX7-67" fmla="*/ 0 w 272825"/>
                  <a:gd name="connsiteY7-68" fmla="*/ 3776662 h 3776662"/>
                  <a:gd name="connsiteX8-69" fmla="*/ 1 w 272825"/>
                  <a:gd name="connsiteY8-70" fmla="*/ 3609974 h 3776662"/>
                  <a:gd name="connsiteX9" fmla="*/ 0 w 272825"/>
                  <a:gd name="connsiteY9" fmla="*/ 0 h 3776662"/>
                  <a:gd name="connsiteX0-71" fmla="*/ 0 w 272825"/>
                  <a:gd name="connsiteY0-72" fmla="*/ 0 h 3776662"/>
                  <a:gd name="connsiteX1-73" fmla="*/ 272825 w 272825"/>
                  <a:gd name="connsiteY1-74" fmla="*/ 0 h 3776662"/>
                  <a:gd name="connsiteX2-75" fmla="*/ 272825 w 272825"/>
                  <a:gd name="connsiteY2-76" fmla="*/ 3776662 h 3776662"/>
                  <a:gd name="connsiteX3-77" fmla="*/ 252414 w 272825"/>
                  <a:gd name="connsiteY3-78" fmla="*/ 3776661 h 3776662"/>
                  <a:gd name="connsiteX4-79" fmla="*/ 221457 w 272825"/>
                  <a:gd name="connsiteY4-80" fmla="*/ 3774280 h 3776662"/>
                  <a:gd name="connsiteX5-81" fmla="*/ 166689 w 272825"/>
                  <a:gd name="connsiteY5-82" fmla="*/ 3776661 h 3776662"/>
                  <a:gd name="connsiteX6-83" fmla="*/ 107157 w 272825"/>
                  <a:gd name="connsiteY6-84" fmla="*/ 3774280 h 3776662"/>
                  <a:gd name="connsiteX7-85" fmla="*/ 57151 w 272825"/>
                  <a:gd name="connsiteY7-86" fmla="*/ 3776661 h 3776662"/>
                  <a:gd name="connsiteX8-87" fmla="*/ 0 w 272825"/>
                  <a:gd name="connsiteY8-88" fmla="*/ 3776662 h 3776662"/>
                  <a:gd name="connsiteX9-89" fmla="*/ 1 w 272825"/>
                  <a:gd name="connsiteY9-90" fmla="*/ 3609974 h 3776662"/>
                  <a:gd name="connsiteX10" fmla="*/ 0 w 272825"/>
                  <a:gd name="connsiteY10" fmla="*/ 0 h 3776662"/>
                  <a:gd name="connsiteX0-91" fmla="*/ 0 w 273845"/>
                  <a:gd name="connsiteY0-92" fmla="*/ 0 h 3776662"/>
                  <a:gd name="connsiteX1-93" fmla="*/ 272825 w 273845"/>
                  <a:gd name="connsiteY1-94" fmla="*/ 0 h 3776662"/>
                  <a:gd name="connsiteX2-95" fmla="*/ 273845 w 273845"/>
                  <a:gd name="connsiteY2-96" fmla="*/ 3581399 h 3776662"/>
                  <a:gd name="connsiteX3-97" fmla="*/ 272825 w 273845"/>
                  <a:gd name="connsiteY3-98" fmla="*/ 3776662 h 3776662"/>
                  <a:gd name="connsiteX4-99" fmla="*/ 252414 w 273845"/>
                  <a:gd name="connsiteY4-100" fmla="*/ 3776661 h 3776662"/>
                  <a:gd name="connsiteX5-101" fmla="*/ 221457 w 273845"/>
                  <a:gd name="connsiteY5-102" fmla="*/ 3774280 h 3776662"/>
                  <a:gd name="connsiteX6-103" fmla="*/ 166689 w 273845"/>
                  <a:gd name="connsiteY6-104" fmla="*/ 3776661 h 3776662"/>
                  <a:gd name="connsiteX7-105" fmla="*/ 107157 w 273845"/>
                  <a:gd name="connsiteY7-106" fmla="*/ 3774280 h 3776662"/>
                  <a:gd name="connsiteX8-107" fmla="*/ 57151 w 273845"/>
                  <a:gd name="connsiteY8-108" fmla="*/ 3776661 h 3776662"/>
                  <a:gd name="connsiteX9-109" fmla="*/ 0 w 273845"/>
                  <a:gd name="connsiteY9-110" fmla="*/ 3776662 h 3776662"/>
                  <a:gd name="connsiteX10-111" fmla="*/ 1 w 273845"/>
                  <a:gd name="connsiteY10-112" fmla="*/ 3609974 h 3776662"/>
                  <a:gd name="connsiteX11" fmla="*/ 0 w 273845"/>
                  <a:gd name="connsiteY11" fmla="*/ 0 h 3776662"/>
                  <a:gd name="connsiteX0-113" fmla="*/ 0 w 273845"/>
                  <a:gd name="connsiteY0-114" fmla="*/ 0 h 3776662"/>
                  <a:gd name="connsiteX1-115" fmla="*/ 272825 w 273845"/>
                  <a:gd name="connsiteY1-116" fmla="*/ 0 h 3776662"/>
                  <a:gd name="connsiteX2-117" fmla="*/ 273845 w 273845"/>
                  <a:gd name="connsiteY2-118" fmla="*/ 3581399 h 3776662"/>
                  <a:gd name="connsiteX3-119" fmla="*/ 252414 w 273845"/>
                  <a:gd name="connsiteY3-120" fmla="*/ 3776661 h 3776662"/>
                  <a:gd name="connsiteX4-121" fmla="*/ 221457 w 273845"/>
                  <a:gd name="connsiteY4-122" fmla="*/ 3774280 h 3776662"/>
                  <a:gd name="connsiteX5-123" fmla="*/ 166689 w 273845"/>
                  <a:gd name="connsiteY5-124" fmla="*/ 3776661 h 3776662"/>
                  <a:gd name="connsiteX6-125" fmla="*/ 107157 w 273845"/>
                  <a:gd name="connsiteY6-126" fmla="*/ 3774280 h 3776662"/>
                  <a:gd name="connsiteX7-127" fmla="*/ 57151 w 273845"/>
                  <a:gd name="connsiteY7-128" fmla="*/ 3776661 h 3776662"/>
                  <a:gd name="connsiteX8-129" fmla="*/ 0 w 273845"/>
                  <a:gd name="connsiteY8-130" fmla="*/ 3776662 h 3776662"/>
                  <a:gd name="connsiteX9-131" fmla="*/ 1 w 273845"/>
                  <a:gd name="connsiteY9-132" fmla="*/ 3609974 h 3776662"/>
                  <a:gd name="connsiteX10-133" fmla="*/ 0 w 273845"/>
                  <a:gd name="connsiteY10-134" fmla="*/ 0 h 3776662"/>
                  <a:gd name="connsiteX0-135" fmla="*/ 0 w 273845"/>
                  <a:gd name="connsiteY0-136" fmla="*/ 0 h 3776661"/>
                  <a:gd name="connsiteX1-137" fmla="*/ 272825 w 273845"/>
                  <a:gd name="connsiteY1-138" fmla="*/ 0 h 3776661"/>
                  <a:gd name="connsiteX2-139" fmla="*/ 273845 w 273845"/>
                  <a:gd name="connsiteY2-140" fmla="*/ 3581399 h 3776661"/>
                  <a:gd name="connsiteX3-141" fmla="*/ 252414 w 273845"/>
                  <a:gd name="connsiteY3-142" fmla="*/ 3776661 h 3776661"/>
                  <a:gd name="connsiteX4-143" fmla="*/ 221457 w 273845"/>
                  <a:gd name="connsiteY4-144" fmla="*/ 3774280 h 3776661"/>
                  <a:gd name="connsiteX5-145" fmla="*/ 166689 w 273845"/>
                  <a:gd name="connsiteY5-146" fmla="*/ 3776661 h 3776661"/>
                  <a:gd name="connsiteX6-147" fmla="*/ 107157 w 273845"/>
                  <a:gd name="connsiteY6-148" fmla="*/ 3774280 h 3776661"/>
                  <a:gd name="connsiteX7-149" fmla="*/ 57151 w 273845"/>
                  <a:gd name="connsiteY7-150" fmla="*/ 3776661 h 3776661"/>
                  <a:gd name="connsiteX8-151" fmla="*/ 1 w 273845"/>
                  <a:gd name="connsiteY8-152" fmla="*/ 3609974 h 3776661"/>
                  <a:gd name="connsiteX9-153" fmla="*/ 0 w 273845"/>
                  <a:gd name="connsiteY9-154" fmla="*/ 0 h 3776661"/>
                  <a:gd name="connsiteX0-155" fmla="*/ 0 w 273845"/>
                  <a:gd name="connsiteY0-156" fmla="*/ 0 h 3776661"/>
                  <a:gd name="connsiteX1-157" fmla="*/ 272825 w 273845"/>
                  <a:gd name="connsiteY1-158" fmla="*/ 0 h 3776661"/>
                  <a:gd name="connsiteX2-159" fmla="*/ 273845 w 273845"/>
                  <a:gd name="connsiteY2-160" fmla="*/ 3581399 h 3776661"/>
                  <a:gd name="connsiteX3-161" fmla="*/ 252414 w 273845"/>
                  <a:gd name="connsiteY3-162" fmla="*/ 3776661 h 3776661"/>
                  <a:gd name="connsiteX4-163" fmla="*/ 221457 w 273845"/>
                  <a:gd name="connsiteY4-164" fmla="*/ 3774280 h 3776661"/>
                  <a:gd name="connsiteX5-165" fmla="*/ 166689 w 273845"/>
                  <a:gd name="connsiteY5-166" fmla="*/ 3776661 h 3776661"/>
                  <a:gd name="connsiteX6-167" fmla="*/ 104776 w 273845"/>
                  <a:gd name="connsiteY6-168" fmla="*/ 3664743 h 3776661"/>
                  <a:gd name="connsiteX7-169" fmla="*/ 57151 w 273845"/>
                  <a:gd name="connsiteY7-170" fmla="*/ 3776661 h 3776661"/>
                  <a:gd name="connsiteX8-171" fmla="*/ 1 w 273845"/>
                  <a:gd name="connsiteY8-172" fmla="*/ 3609974 h 3776661"/>
                  <a:gd name="connsiteX9-173" fmla="*/ 0 w 273845"/>
                  <a:gd name="connsiteY9-174" fmla="*/ 0 h 3776661"/>
                  <a:gd name="connsiteX0-175" fmla="*/ 0 w 273845"/>
                  <a:gd name="connsiteY0-176" fmla="*/ 0 h 3776661"/>
                  <a:gd name="connsiteX1-177" fmla="*/ 272825 w 273845"/>
                  <a:gd name="connsiteY1-178" fmla="*/ 0 h 3776661"/>
                  <a:gd name="connsiteX2-179" fmla="*/ 273845 w 273845"/>
                  <a:gd name="connsiteY2-180" fmla="*/ 3581399 h 3776661"/>
                  <a:gd name="connsiteX3-181" fmla="*/ 252414 w 273845"/>
                  <a:gd name="connsiteY3-182" fmla="*/ 3776661 h 3776661"/>
                  <a:gd name="connsiteX4-183" fmla="*/ 221457 w 273845"/>
                  <a:gd name="connsiteY4-184" fmla="*/ 3774280 h 3776661"/>
                  <a:gd name="connsiteX5-185" fmla="*/ 166689 w 273845"/>
                  <a:gd name="connsiteY5-186" fmla="*/ 3776661 h 3776661"/>
                  <a:gd name="connsiteX6-187" fmla="*/ 104776 w 273845"/>
                  <a:gd name="connsiteY6-188" fmla="*/ 3664743 h 3776661"/>
                  <a:gd name="connsiteX7-189" fmla="*/ 57151 w 273845"/>
                  <a:gd name="connsiteY7-190" fmla="*/ 3750467 h 3776661"/>
                  <a:gd name="connsiteX8-191" fmla="*/ 1 w 273845"/>
                  <a:gd name="connsiteY8-192" fmla="*/ 3609974 h 3776661"/>
                  <a:gd name="connsiteX9-193" fmla="*/ 0 w 273845"/>
                  <a:gd name="connsiteY9-194" fmla="*/ 0 h 3776661"/>
                  <a:gd name="connsiteX0-195" fmla="*/ 0 w 273845"/>
                  <a:gd name="connsiteY0-196" fmla="*/ 0 h 3776661"/>
                  <a:gd name="connsiteX1-197" fmla="*/ 272825 w 273845"/>
                  <a:gd name="connsiteY1-198" fmla="*/ 0 h 3776661"/>
                  <a:gd name="connsiteX2-199" fmla="*/ 273845 w 273845"/>
                  <a:gd name="connsiteY2-200" fmla="*/ 3581399 h 3776661"/>
                  <a:gd name="connsiteX3-201" fmla="*/ 252414 w 273845"/>
                  <a:gd name="connsiteY3-202" fmla="*/ 3776661 h 3776661"/>
                  <a:gd name="connsiteX4-203" fmla="*/ 228601 w 273845"/>
                  <a:gd name="connsiteY4-204" fmla="*/ 3629023 h 3776661"/>
                  <a:gd name="connsiteX5-205" fmla="*/ 166689 w 273845"/>
                  <a:gd name="connsiteY5-206" fmla="*/ 3776661 h 3776661"/>
                  <a:gd name="connsiteX6-207" fmla="*/ 104776 w 273845"/>
                  <a:gd name="connsiteY6-208" fmla="*/ 3664743 h 3776661"/>
                  <a:gd name="connsiteX7-209" fmla="*/ 57151 w 273845"/>
                  <a:gd name="connsiteY7-210" fmla="*/ 3750467 h 3776661"/>
                  <a:gd name="connsiteX8-211" fmla="*/ 1 w 273845"/>
                  <a:gd name="connsiteY8-212" fmla="*/ 3609974 h 3776661"/>
                  <a:gd name="connsiteX9-213" fmla="*/ 0 w 273845"/>
                  <a:gd name="connsiteY9-214" fmla="*/ 0 h 3776661"/>
                  <a:gd name="connsiteX0-215" fmla="*/ 0 w 273845"/>
                  <a:gd name="connsiteY0-216" fmla="*/ 0 h 3776661"/>
                  <a:gd name="connsiteX1-217" fmla="*/ 272825 w 273845"/>
                  <a:gd name="connsiteY1-218" fmla="*/ 0 h 3776661"/>
                  <a:gd name="connsiteX2-219" fmla="*/ 273845 w 273845"/>
                  <a:gd name="connsiteY2-220" fmla="*/ 3581399 h 3776661"/>
                  <a:gd name="connsiteX3-221" fmla="*/ 250032 w 273845"/>
                  <a:gd name="connsiteY3-222" fmla="*/ 3695699 h 3776661"/>
                  <a:gd name="connsiteX4-223" fmla="*/ 228601 w 273845"/>
                  <a:gd name="connsiteY4-224" fmla="*/ 3629023 h 3776661"/>
                  <a:gd name="connsiteX5-225" fmla="*/ 166689 w 273845"/>
                  <a:gd name="connsiteY5-226" fmla="*/ 3776661 h 3776661"/>
                  <a:gd name="connsiteX6-227" fmla="*/ 104776 w 273845"/>
                  <a:gd name="connsiteY6-228" fmla="*/ 3664743 h 3776661"/>
                  <a:gd name="connsiteX7-229" fmla="*/ 57151 w 273845"/>
                  <a:gd name="connsiteY7-230" fmla="*/ 3750467 h 3776661"/>
                  <a:gd name="connsiteX8-231" fmla="*/ 1 w 273845"/>
                  <a:gd name="connsiteY8-232" fmla="*/ 3609974 h 3776661"/>
                  <a:gd name="connsiteX9-233" fmla="*/ 0 w 273845"/>
                  <a:gd name="connsiteY9-234" fmla="*/ 0 h 3776661"/>
                  <a:gd name="connsiteX0-235" fmla="*/ 0 w 273845"/>
                  <a:gd name="connsiteY0-236" fmla="*/ 0 h 3776661"/>
                  <a:gd name="connsiteX1-237" fmla="*/ 272825 w 273845"/>
                  <a:gd name="connsiteY1-238" fmla="*/ 0 h 3776661"/>
                  <a:gd name="connsiteX2-239" fmla="*/ 273845 w 273845"/>
                  <a:gd name="connsiteY2-240" fmla="*/ 3581399 h 3776661"/>
                  <a:gd name="connsiteX3-241" fmla="*/ 247651 w 273845"/>
                  <a:gd name="connsiteY3-242" fmla="*/ 3702843 h 3776661"/>
                  <a:gd name="connsiteX4-243" fmla="*/ 228601 w 273845"/>
                  <a:gd name="connsiteY4-244" fmla="*/ 3629023 h 3776661"/>
                  <a:gd name="connsiteX5-245" fmla="*/ 166689 w 273845"/>
                  <a:gd name="connsiteY5-246" fmla="*/ 3776661 h 3776661"/>
                  <a:gd name="connsiteX6-247" fmla="*/ 104776 w 273845"/>
                  <a:gd name="connsiteY6-248" fmla="*/ 3664743 h 3776661"/>
                  <a:gd name="connsiteX7-249" fmla="*/ 57151 w 273845"/>
                  <a:gd name="connsiteY7-250" fmla="*/ 3750467 h 3776661"/>
                  <a:gd name="connsiteX8-251" fmla="*/ 1 w 273845"/>
                  <a:gd name="connsiteY8-252" fmla="*/ 3609974 h 3776661"/>
                  <a:gd name="connsiteX9-253" fmla="*/ 0 w 273845"/>
                  <a:gd name="connsiteY9-254" fmla="*/ 0 h 3776661"/>
                  <a:gd name="connsiteX0-255" fmla="*/ 0 w 273845"/>
                  <a:gd name="connsiteY0-256" fmla="*/ 0 h 3776661"/>
                  <a:gd name="connsiteX1-257" fmla="*/ 272825 w 273845"/>
                  <a:gd name="connsiteY1-258" fmla="*/ 0 h 3776661"/>
                  <a:gd name="connsiteX2-259" fmla="*/ 273845 w 273845"/>
                  <a:gd name="connsiteY2-260" fmla="*/ 3581399 h 3776661"/>
                  <a:gd name="connsiteX3-261" fmla="*/ 247651 w 273845"/>
                  <a:gd name="connsiteY3-262" fmla="*/ 3702843 h 3776661"/>
                  <a:gd name="connsiteX4-263" fmla="*/ 228601 w 273845"/>
                  <a:gd name="connsiteY4-264" fmla="*/ 3629023 h 3776661"/>
                  <a:gd name="connsiteX5-265" fmla="*/ 166689 w 273845"/>
                  <a:gd name="connsiteY5-266" fmla="*/ 3776661 h 3776661"/>
                  <a:gd name="connsiteX6-267" fmla="*/ 104776 w 273845"/>
                  <a:gd name="connsiteY6-268" fmla="*/ 3664743 h 3776661"/>
                  <a:gd name="connsiteX7-269" fmla="*/ 57151 w 273845"/>
                  <a:gd name="connsiteY7-270" fmla="*/ 3750467 h 3776661"/>
                  <a:gd name="connsiteX8-271" fmla="*/ 1 w 273845"/>
                  <a:gd name="connsiteY8-272" fmla="*/ 3609974 h 3776661"/>
                  <a:gd name="connsiteX9-273" fmla="*/ 0 w 273845"/>
                  <a:gd name="connsiteY9-274" fmla="*/ 0 h 3776661"/>
                  <a:gd name="connsiteX0-275" fmla="*/ 0 w 273845"/>
                  <a:gd name="connsiteY0-276" fmla="*/ 0 h 3776661"/>
                  <a:gd name="connsiteX1-277" fmla="*/ 272825 w 273845"/>
                  <a:gd name="connsiteY1-278" fmla="*/ 0 h 3776661"/>
                  <a:gd name="connsiteX2-279" fmla="*/ 273845 w 273845"/>
                  <a:gd name="connsiteY2-280" fmla="*/ 3581399 h 3776661"/>
                  <a:gd name="connsiteX3-281" fmla="*/ 247651 w 273845"/>
                  <a:gd name="connsiteY3-282" fmla="*/ 3702843 h 3776661"/>
                  <a:gd name="connsiteX4-283" fmla="*/ 228601 w 273845"/>
                  <a:gd name="connsiteY4-284" fmla="*/ 3629023 h 3776661"/>
                  <a:gd name="connsiteX5-285" fmla="*/ 166689 w 273845"/>
                  <a:gd name="connsiteY5-286" fmla="*/ 3776661 h 3776661"/>
                  <a:gd name="connsiteX6-287" fmla="*/ 104776 w 273845"/>
                  <a:gd name="connsiteY6-288" fmla="*/ 3664743 h 3776661"/>
                  <a:gd name="connsiteX7-289" fmla="*/ 57151 w 273845"/>
                  <a:gd name="connsiteY7-290" fmla="*/ 3750467 h 3776661"/>
                  <a:gd name="connsiteX8-291" fmla="*/ 1 w 273845"/>
                  <a:gd name="connsiteY8-292" fmla="*/ 3609974 h 3776661"/>
                  <a:gd name="connsiteX9-293" fmla="*/ 0 w 273845"/>
                  <a:gd name="connsiteY9-294" fmla="*/ 0 h 3776661"/>
                  <a:gd name="connsiteX0-295" fmla="*/ 0 w 273845"/>
                  <a:gd name="connsiteY0-296" fmla="*/ 0 h 3776661"/>
                  <a:gd name="connsiteX1-297" fmla="*/ 272825 w 273845"/>
                  <a:gd name="connsiteY1-298" fmla="*/ 0 h 3776661"/>
                  <a:gd name="connsiteX2-299" fmla="*/ 273845 w 273845"/>
                  <a:gd name="connsiteY2-300" fmla="*/ 3581399 h 3776661"/>
                  <a:gd name="connsiteX3-301" fmla="*/ 247651 w 273845"/>
                  <a:gd name="connsiteY3-302" fmla="*/ 3702843 h 3776661"/>
                  <a:gd name="connsiteX4-303" fmla="*/ 228601 w 273845"/>
                  <a:gd name="connsiteY4-304" fmla="*/ 3629023 h 3776661"/>
                  <a:gd name="connsiteX5-305" fmla="*/ 166689 w 273845"/>
                  <a:gd name="connsiteY5-306" fmla="*/ 3776661 h 3776661"/>
                  <a:gd name="connsiteX6-307" fmla="*/ 104776 w 273845"/>
                  <a:gd name="connsiteY6-308" fmla="*/ 3664743 h 3776661"/>
                  <a:gd name="connsiteX7-309" fmla="*/ 57151 w 273845"/>
                  <a:gd name="connsiteY7-310" fmla="*/ 3750467 h 3776661"/>
                  <a:gd name="connsiteX8-311" fmla="*/ 1 w 273845"/>
                  <a:gd name="connsiteY8-312" fmla="*/ 3609974 h 3776661"/>
                  <a:gd name="connsiteX9-313" fmla="*/ 0 w 273845"/>
                  <a:gd name="connsiteY9-314" fmla="*/ 0 h 3776661"/>
                  <a:gd name="connsiteX0-315" fmla="*/ 0 w 273845"/>
                  <a:gd name="connsiteY0-316" fmla="*/ 0 h 3776661"/>
                  <a:gd name="connsiteX1-317" fmla="*/ 272825 w 273845"/>
                  <a:gd name="connsiteY1-318" fmla="*/ 0 h 3776661"/>
                  <a:gd name="connsiteX2-319" fmla="*/ 273845 w 273845"/>
                  <a:gd name="connsiteY2-320" fmla="*/ 3581399 h 3776661"/>
                  <a:gd name="connsiteX3-321" fmla="*/ 247651 w 273845"/>
                  <a:gd name="connsiteY3-322" fmla="*/ 3702843 h 3776661"/>
                  <a:gd name="connsiteX4-323" fmla="*/ 228601 w 273845"/>
                  <a:gd name="connsiteY4-324" fmla="*/ 3629023 h 3776661"/>
                  <a:gd name="connsiteX5-325" fmla="*/ 166689 w 273845"/>
                  <a:gd name="connsiteY5-326" fmla="*/ 3776661 h 3776661"/>
                  <a:gd name="connsiteX6-327" fmla="*/ 104776 w 273845"/>
                  <a:gd name="connsiteY6-328" fmla="*/ 3664743 h 3776661"/>
                  <a:gd name="connsiteX7-329" fmla="*/ 57151 w 273845"/>
                  <a:gd name="connsiteY7-330" fmla="*/ 3750467 h 3776661"/>
                  <a:gd name="connsiteX8-331" fmla="*/ 1 w 273845"/>
                  <a:gd name="connsiteY8-332" fmla="*/ 3609974 h 3776661"/>
                  <a:gd name="connsiteX9-333" fmla="*/ 0 w 273845"/>
                  <a:gd name="connsiteY9-334" fmla="*/ 0 h 3776661"/>
                  <a:gd name="connsiteX0-335" fmla="*/ 0 w 273845"/>
                  <a:gd name="connsiteY0-336" fmla="*/ 0 h 3776661"/>
                  <a:gd name="connsiteX1-337" fmla="*/ 272825 w 273845"/>
                  <a:gd name="connsiteY1-338" fmla="*/ 0 h 3776661"/>
                  <a:gd name="connsiteX2-339" fmla="*/ 273845 w 273845"/>
                  <a:gd name="connsiteY2-340" fmla="*/ 3581399 h 3776661"/>
                  <a:gd name="connsiteX3-341" fmla="*/ 247651 w 273845"/>
                  <a:gd name="connsiteY3-342" fmla="*/ 3702843 h 3776661"/>
                  <a:gd name="connsiteX4-343" fmla="*/ 228601 w 273845"/>
                  <a:gd name="connsiteY4-344" fmla="*/ 3629023 h 3776661"/>
                  <a:gd name="connsiteX5-345" fmla="*/ 166689 w 273845"/>
                  <a:gd name="connsiteY5-346" fmla="*/ 3776661 h 3776661"/>
                  <a:gd name="connsiteX6-347" fmla="*/ 104776 w 273845"/>
                  <a:gd name="connsiteY6-348" fmla="*/ 3664743 h 3776661"/>
                  <a:gd name="connsiteX7-349" fmla="*/ 57151 w 273845"/>
                  <a:gd name="connsiteY7-350" fmla="*/ 3750467 h 3776661"/>
                  <a:gd name="connsiteX8-351" fmla="*/ 1 w 273845"/>
                  <a:gd name="connsiteY8-352" fmla="*/ 3609974 h 3776661"/>
                  <a:gd name="connsiteX9-353" fmla="*/ 0 w 273845"/>
                  <a:gd name="connsiteY9-354" fmla="*/ 0 h 3776661"/>
                  <a:gd name="connsiteX0-355" fmla="*/ 0 w 273845"/>
                  <a:gd name="connsiteY0-356" fmla="*/ 0 h 3776887"/>
                  <a:gd name="connsiteX1-357" fmla="*/ 272825 w 273845"/>
                  <a:gd name="connsiteY1-358" fmla="*/ 0 h 3776887"/>
                  <a:gd name="connsiteX2-359" fmla="*/ 273845 w 273845"/>
                  <a:gd name="connsiteY2-360" fmla="*/ 3581399 h 3776887"/>
                  <a:gd name="connsiteX3-361" fmla="*/ 247651 w 273845"/>
                  <a:gd name="connsiteY3-362" fmla="*/ 3702843 h 3776887"/>
                  <a:gd name="connsiteX4-363" fmla="*/ 228601 w 273845"/>
                  <a:gd name="connsiteY4-364" fmla="*/ 3629023 h 3776887"/>
                  <a:gd name="connsiteX5-365" fmla="*/ 166689 w 273845"/>
                  <a:gd name="connsiteY5-366" fmla="*/ 3776661 h 3776887"/>
                  <a:gd name="connsiteX6-367" fmla="*/ 104776 w 273845"/>
                  <a:gd name="connsiteY6-368" fmla="*/ 3664743 h 3776887"/>
                  <a:gd name="connsiteX7-369" fmla="*/ 57151 w 273845"/>
                  <a:gd name="connsiteY7-370" fmla="*/ 3750467 h 3776887"/>
                  <a:gd name="connsiteX8-371" fmla="*/ 1 w 273845"/>
                  <a:gd name="connsiteY8-372" fmla="*/ 3609974 h 3776887"/>
                  <a:gd name="connsiteX9-373" fmla="*/ 0 w 273845"/>
                  <a:gd name="connsiteY9-374" fmla="*/ 0 h 3776887"/>
                  <a:gd name="connsiteX0-375" fmla="*/ 0 w 273845"/>
                  <a:gd name="connsiteY0-376" fmla="*/ 0 h 3776887"/>
                  <a:gd name="connsiteX1-377" fmla="*/ 272825 w 273845"/>
                  <a:gd name="connsiteY1-378" fmla="*/ 0 h 3776887"/>
                  <a:gd name="connsiteX2-379" fmla="*/ 273845 w 273845"/>
                  <a:gd name="connsiteY2-380" fmla="*/ 3581399 h 3776887"/>
                  <a:gd name="connsiteX3-381" fmla="*/ 247651 w 273845"/>
                  <a:gd name="connsiteY3-382" fmla="*/ 3702843 h 3776887"/>
                  <a:gd name="connsiteX4-383" fmla="*/ 228601 w 273845"/>
                  <a:gd name="connsiteY4-384" fmla="*/ 3629023 h 3776887"/>
                  <a:gd name="connsiteX5-385" fmla="*/ 166689 w 273845"/>
                  <a:gd name="connsiteY5-386" fmla="*/ 3776661 h 3776887"/>
                  <a:gd name="connsiteX6-387" fmla="*/ 104776 w 273845"/>
                  <a:gd name="connsiteY6-388" fmla="*/ 3664743 h 3776887"/>
                  <a:gd name="connsiteX7-389" fmla="*/ 57151 w 273845"/>
                  <a:gd name="connsiteY7-390" fmla="*/ 3750467 h 3776887"/>
                  <a:gd name="connsiteX8-391" fmla="*/ 1 w 273845"/>
                  <a:gd name="connsiteY8-392" fmla="*/ 3609974 h 3776887"/>
                  <a:gd name="connsiteX9-393" fmla="*/ 0 w 273845"/>
                  <a:gd name="connsiteY9-394" fmla="*/ 0 h 3776887"/>
                  <a:gd name="connsiteX0-395" fmla="*/ 0 w 273845"/>
                  <a:gd name="connsiteY0-396" fmla="*/ 0 h 3776887"/>
                  <a:gd name="connsiteX1-397" fmla="*/ 272825 w 273845"/>
                  <a:gd name="connsiteY1-398" fmla="*/ 0 h 3776887"/>
                  <a:gd name="connsiteX2-399" fmla="*/ 273845 w 273845"/>
                  <a:gd name="connsiteY2-400" fmla="*/ 3581399 h 3776887"/>
                  <a:gd name="connsiteX3-401" fmla="*/ 247651 w 273845"/>
                  <a:gd name="connsiteY3-402" fmla="*/ 3702843 h 3776887"/>
                  <a:gd name="connsiteX4-403" fmla="*/ 228601 w 273845"/>
                  <a:gd name="connsiteY4-404" fmla="*/ 3629023 h 3776887"/>
                  <a:gd name="connsiteX5-405" fmla="*/ 166689 w 273845"/>
                  <a:gd name="connsiteY5-406" fmla="*/ 3776661 h 3776887"/>
                  <a:gd name="connsiteX6-407" fmla="*/ 104776 w 273845"/>
                  <a:gd name="connsiteY6-408" fmla="*/ 3664743 h 3776887"/>
                  <a:gd name="connsiteX7-409" fmla="*/ 57151 w 273845"/>
                  <a:gd name="connsiteY7-410" fmla="*/ 3750467 h 3776887"/>
                  <a:gd name="connsiteX8-411" fmla="*/ 1 w 273845"/>
                  <a:gd name="connsiteY8-412" fmla="*/ 3609974 h 3776887"/>
                  <a:gd name="connsiteX9-413" fmla="*/ 0 w 273845"/>
                  <a:gd name="connsiteY9-414" fmla="*/ 0 h 3776887"/>
                  <a:gd name="connsiteX0-415" fmla="*/ 0 w 273845"/>
                  <a:gd name="connsiteY0-416" fmla="*/ 0 h 3776859"/>
                  <a:gd name="connsiteX1-417" fmla="*/ 272825 w 273845"/>
                  <a:gd name="connsiteY1-418" fmla="*/ 0 h 3776859"/>
                  <a:gd name="connsiteX2-419" fmla="*/ 273845 w 273845"/>
                  <a:gd name="connsiteY2-420" fmla="*/ 3581399 h 3776859"/>
                  <a:gd name="connsiteX3-421" fmla="*/ 247651 w 273845"/>
                  <a:gd name="connsiteY3-422" fmla="*/ 3702843 h 3776859"/>
                  <a:gd name="connsiteX4-423" fmla="*/ 223839 w 273845"/>
                  <a:gd name="connsiteY4-424" fmla="*/ 3631404 h 3776859"/>
                  <a:gd name="connsiteX5-425" fmla="*/ 166689 w 273845"/>
                  <a:gd name="connsiteY5-426" fmla="*/ 3776661 h 3776859"/>
                  <a:gd name="connsiteX6-427" fmla="*/ 104776 w 273845"/>
                  <a:gd name="connsiteY6-428" fmla="*/ 3664743 h 3776859"/>
                  <a:gd name="connsiteX7-429" fmla="*/ 57151 w 273845"/>
                  <a:gd name="connsiteY7-430" fmla="*/ 3750467 h 3776859"/>
                  <a:gd name="connsiteX8-431" fmla="*/ 1 w 273845"/>
                  <a:gd name="connsiteY8-432" fmla="*/ 3609974 h 3776859"/>
                  <a:gd name="connsiteX9-433" fmla="*/ 0 w 273845"/>
                  <a:gd name="connsiteY9-434" fmla="*/ 0 h 3776859"/>
                  <a:gd name="connsiteX0-435" fmla="*/ 0 w 273845"/>
                  <a:gd name="connsiteY0-436" fmla="*/ 0 h 3776859"/>
                  <a:gd name="connsiteX1-437" fmla="*/ 272825 w 273845"/>
                  <a:gd name="connsiteY1-438" fmla="*/ 0 h 3776859"/>
                  <a:gd name="connsiteX2-439" fmla="*/ 273845 w 273845"/>
                  <a:gd name="connsiteY2-440" fmla="*/ 3581399 h 3776859"/>
                  <a:gd name="connsiteX3-441" fmla="*/ 247651 w 273845"/>
                  <a:gd name="connsiteY3-442" fmla="*/ 3702843 h 3776859"/>
                  <a:gd name="connsiteX4-443" fmla="*/ 223839 w 273845"/>
                  <a:gd name="connsiteY4-444" fmla="*/ 3631404 h 3776859"/>
                  <a:gd name="connsiteX5-445" fmla="*/ 166689 w 273845"/>
                  <a:gd name="connsiteY5-446" fmla="*/ 3776661 h 3776859"/>
                  <a:gd name="connsiteX6-447" fmla="*/ 104776 w 273845"/>
                  <a:gd name="connsiteY6-448" fmla="*/ 3664743 h 3776859"/>
                  <a:gd name="connsiteX7-449" fmla="*/ 57151 w 273845"/>
                  <a:gd name="connsiteY7-450" fmla="*/ 3750467 h 3776859"/>
                  <a:gd name="connsiteX8-451" fmla="*/ 1 w 273845"/>
                  <a:gd name="connsiteY8-452" fmla="*/ 3609974 h 3776859"/>
                  <a:gd name="connsiteX9-453" fmla="*/ 0 w 273845"/>
                  <a:gd name="connsiteY9-454" fmla="*/ 0 h 3776859"/>
                  <a:gd name="connsiteX0-455" fmla="*/ 0 w 273894"/>
                  <a:gd name="connsiteY0-456" fmla="*/ 0 h 3776859"/>
                  <a:gd name="connsiteX1-457" fmla="*/ 272825 w 273894"/>
                  <a:gd name="connsiteY1-458" fmla="*/ 0 h 3776859"/>
                  <a:gd name="connsiteX2-459" fmla="*/ 273845 w 273894"/>
                  <a:gd name="connsiteY2-460" fmla="*/ 3581399 h 3776859"/>
                  <a:gd name="connsiteX3-461" fmla="*/ 247651 w 273894"/>
                  <a:gd name="connsiteY3-462" fmla="*/ 3702843 h 3776859"/>
                  <a:gd name="connsiteX4-463" fmla="*/ 223839 w 273894"/>
                  <a:gd name="connsiteY4-464" fmla="*/ 3631404 h 3776859"/>
                  <a:gd name="connsiteX5-465" fmla="*/ 166689 w 273894"/>
                  <a:gd name="connsiteY5-466" fmla="*/ 3776661 h 3776859"/>
                  <a:gd name="connsiteX6-467" fmla="*/ 104776 w 273894"/>
                  <a:gd name="connsiteY6-468" fmla="*/ 3664743 h 3776859"/>
                  <a:gd name="connsiteX7-469" fmla="*/ 57151 w 273894"/>
                  <a:gd name="connsiteY7-470" fmla="*/ 3750467 h 3776859"/>
                  <a:gd name="connsiteX8-471" fmla="*/ 1 w 273894"/>
                  <a:gd name="connsiteY8-472" fmla="*/ 3609974 h 3776859"/>
                  <a:gd name="connsiteX9-473" fmla="*/ 0 w 273894"/>
                  <a:gd name="connsiteY9-474" fmla="*/ 0 h 3776859"/>
                  <a:gd name="connsiteX0-475" fmla="*/ 0 w 273894"/>
                  <a:gd name="connsiteY0-476" fmla="*/ 0 h 3776859"/>
                  <a:gd name="connsiteX1-477" fmla="*/ 272825 w 273894"/>
                  <a:gd name="connsiteY1-478" fmla="*/ 0 h 3776859"/>
                  <a:gd name="connsiteX2-479" fmla="*/ 273845 w 273894"/>
                  <a:gd name="connsiteY2-480" fmla="*/ 3581399 h 3776859"/>
                  <a:gd name="connsiteX3-481" fmla="*/ 247651 w 273894"/>
                  <a:gd name="connsiteY3-482" fmla="*/ 3702843 h 3776859"/>
                  <a:gd name="connsiteX4-483" fmla="*/ 223839 w 273894"/>
                  <a:gd name="connsiteY4-484" fmla="*/ 3631404 h 3776859"/>
                  <a:gd name="connsiteX5-485" fmla="*/ 166689 w 273894"/>
                  <a:gd name="connsiteY5-486" fmla="*/ 3776661 h 3776859"/>
                  <a:gd name="connsiteX6-487" fmla="*/ 104776 w 273894"/>
                  <a:gd name="connsiteY6-488" fmla="*/ 3664743 h 3776859"/>
                  <a:gd name="connsiteX7-489" fmla="*/ 57151 w 273894"/>
                  <a:gd name="connsiteY7-490" fmla="*/ 3750467 h 3776859"/>
                  <a:gd name="connsiteX8-491" fmla="*/ 1 w 273894"/>
                  <a:gd name="connsiteY8-492" fmla="*/ 3609974 h 3776859"/>
                  <a:gd name="connsiteX9-493" fmla="*/ 0 w 273894"/>
                  <a:gd name="connsiteY9-494" fmla="*/ 0 h 3776859"/>
                  <a:gd name="connsiteX0-495" fmla="*/ 0 w 273845"/>
                  <a:gd name="connsiteY0-496" fmla="*/ 0 h 3776859"/>
                  <a:gd name="connsiteX1-497" fmla="*/ 272825 w 273845"/>
                  <a:gd name="connsiteY1-498" fmla="*/ 0 h 3776859"/>
                  <a:gd name="connsiteX2-499" fmla="*/ 273845 w 273845"/>
                  <a:gd name="connsiteY2-500" fmla="*/ 3581399 h 3776859"/>
                  <a:gd name="connsiteX3-501" fmla="*/ 247651 w 273845"/>
                  <a:gd name="connsiteY3-502" fmla="*/ 3702843 h 3776859"/>
                  <a:gd name="connsiteX4-503" fmla="*/ 223839 w 273845"/>
                  <a:gd name="connsiteY4-504" fmla="*/ 3631404 h 3776859"/>
                  <a:gd name="connsiteX5-505" fmla="*/ 166689 w 273845"/>
                  <a:gd name="connsiteY5-506" fmla="*/ 3776661 h 3776859"/>
                  <a:gd name="connsiteX6-507" fmla="*/ 104776 w 273845"/>
                  <a:gd name="connsiteY6-508" fmla="*/ 3664743 h 3776859"/>
                  <a:gd name="connsiteX7-509" fmla="*/ 57151 w 273845"/>
                  <a:gd name="connsiteY7-510" fmla="*/ 3750467 h 3776859"/>
                  <a:gd name="connsiteX8-511" fmla="*/ 1 w 273845"/>
                  <a:gd name="connsiteY8-512" fmla="*/ 3609974 h 3776859"/>
                  <a:gd name="connsiteX9-513" fmla="*/ 0 w 273845"/>
                  <a:gd name="connsiteY9-514" fmla="*/ 0 h 3776859"/>
                  <a:gd name="connsiteX0-515" fmla="*/ 0 w 273845"/>
                  <a:gd name="connsiteY0-516" fmla="*/ 0 h 3776859"/>
                  <a:gd name="connsiteX1-517" fmla="*/ 272825 w 273845"/>
                  <a:gd name="connsiteY1-518" fmla="*/ 0 h 3776859"/>
                  <a:gd name="connsiteX2-519" fmla="*/ 273845 w 273845"/>
                  <a:gd name="connsiteY2-520" fmla="*/ 3581399 h 3776859"/>
                  <a:gd name="connsiteX3-521" fmla="*/ 252414 w 273845"/>
                  <a:gd name="connsiteY3-522" fmla="*/ 3702843 h 3776859"/>
                  <a:gd name="connsiteX4-523" fmla="*/ 223839 w 273845"/>
                  <a:gd name="connsiteY4-524" fmla="*/ 3631404 h 3776859"/>
                  <a:gd name="connsiteX5-525" fmla="*/ 166689 w 273845"/>
                  <a:gd name="connsiteY5-526" fmla="*/ 3776661 h 3776859"/>
                  <a:gd name="connsiteX6-527" fmla="*/ 104776 w 273845"/>
                  <a:gd name="connsiteY6-528" fmla="*/ 3664743 h 3776859"/>
                  <a:gd name="connsiteX7-529" fmla="*/ 57151 w 273845"/>
                  <a:gd name="connsiteY7-530" fmla="*/ 3750467 h 3776859"/>
                  <a:gd name="connsiteX8-531" fmla="*/ 1 w 273845"/>
                  <a:gd name="connsiteY8-532" fmla="*/ 3609974 h 3776859"/>
                  <a:gd name="connsiteX9-533" fmla="*/ 0 w 273845"/>
                  <a:gd name="connsiteY9-534" fmla="*/ 0 h 3776859"/>
                  <a:gd name="connsiteX0-535" fmla="*/ 0 w 273845"/>
                  <a:gd name="connsiteY0-536" fmla="*/ 0 h 3776859"/>
                  <a:gd name="connsiteX1-537" fmla="*/ 272825 w 273845"/>
                  <a:gd name="connsiteY1-538" fmla="*/ 0 h 3776859"/>
                  <a:gd name="connsiteX2-539" fmla="*/ 273845 w 273845"/>
                  <a:gd name="connsiteY2-540" fmla="*/ 3581399 h 3776859"/>
                  <a:gd name="connsiteX3-541" fmla="*/ 252414 w 273845"/>
                  <a:gd name="connsiteY3-542" fmla="*/ 3702843 h 3776859"/>
                  <a:gd name="connsiteX4-543" fmla="*/ 223839 w 273845"/>
                  <a:gd name="connsiteY4-544" fmla="*/ 3631404 h 3776859"/>
                  <a:gd name="connsiteX5-545" fmla="*/ 166689 w 273845"/>
                  <a:gd name="connsiteY5-546" fmla="*/ 3776661 h 3776859"/>
                  <a:gd name="connsiteX6-547" fmla="*/ 104776 w 273845"/>
                  <a:gd name="connsiteY6-548" fmla="*/ 3664743 h 3776859"/>
                  <a:gd name="connsiteX7-549" fmla="*/ 57151 w 273845"/>
                  <a:gd name="connsiteY7-550" fmla="*/ 3750467 h 3776859"/>
                  <a:gd name="connsiteX8-551" fmla="*/ 1 w 273845"/>
                  <a:gd name="connsiteY8-552" fmla="*/ 3609974 h 3776859"/>
                  <a:gd name="connsiteX9-553" fmla="*/ 0 w 273845"/>
                  <a:gd name="connsiteY9-554" fmla="*/ 0 h 3776859"/>
                  <a:gd name="connsiteX0-555" fmla="*/ 0 w 273845"/>
                  <a:gd name="connsiteY0-556" fmla="*/ 0 h 3776859"/>
                  <a:gd name="connsiteX1-557" fmla="*/ 272825 w 273845"/>
                  <a:gd name="connsiteY1-558" fmla="*/ 0 h 3776859"/>
                  <a:gd name="connsiteX2-559" fmla="*/ 273845 w 273845"/>
                  <a:gd name="connsiteY2-560" fmla="*/ 3581399 h 3776859"/>
                  <a:gd name="connsiteX3-561" fmla="*/ 245270 w 273845"/>
                  <a:gd name="connsiteY3-562" fmla="*/ 3702843 h 3776859"/>
                  <a:gd name="connsiteX4-563" fmla="*/ 223839 w 273845"/>
                  <a:gd name="connsiteY4-564" fmla="*/ 3631404 h 3776859"/>
                  <a:gd name="connsiteX5-565" fmla="*/ 166689 w 273845"/>
                  <a:gd name="connsiteY5-566" fmla="*/ 3776661 h 3776859"/>
                  <a:gd name="connsiteX6-567" fmla="*/ 104776 w 273845"/>
                  <a:gd name="connsiteY6-568" fmla="*/ 3664743 h 3776859"/>
                  <a:gd name="connsiteX7-569" fmla="*/ 57151 w 273845"/>
                  <a:gd name="connsiteY7-570" fmla="*/ 3750467 h 3776859"/>
                  <a:gd name="connsiteX8-571" fmla="*/ 1 w 273845"/>
                  <a:gd name="connsiteY8-572" fmla="*/ 3609974 h 3776859"/>
                  <a:gd name="connsiteX9-573" fmla="*/ 0 w 273845"/>
                  <a:gd name="connsiteY9-574" fmla="*/ 0 h 3776859"/>
                  <a:gd name="connsiteX0-575" fmla="*/ 0 w 273845"/>
                  <a:gd name="connsiteY0-576" fmla="*/ 0 h 3776859"/>
                  <a:gd name="connsiteX1-577" fmla="*/ 272825 w 273845"/>
                  <a:gd name="connsiteY1-578" fmla="*/ 0 h 3776859"/>
                  <a:gd name="connsiteX2-579" fmla="*/ 273845 w 273845"/>
                  <a:gd name="connsiteY2-580" fmla="*/ 3581399 h 3776859"/>
                  <a:gd name="connsiteX3-581" fmla="*/ 245270 w 273845"/>
                  <a:gd name="connsiteY3-582" fmla="*/ 3702843 h 3776859"/>
                  <a:gd name="connsiteX4-583" fmla="*/ 223839 w 273845"/>
                  <a:gd name="connsiteY4-584" fmla="*/ 3631404 h 3776859"/>
                  <a:gd name="connsiteX5-585" fmla="*/ 166689 w 273845"/>
                  <a:gd name="connsiteY5-586" fmla="*/ 3776661 h 3776859"/>
                  <a:gd name="connsiteX6-587" fmla="*/ 104776 w 273845"/>
                  <a:gd name="connsiteY6-588" fmla="*/ 3664743 h 3776859"/>
                  <a:gd name="connsiteX7-589" fmla="*/ 57151 w 273845"/>
                  <a:gd name="connsiteY7-590" fmla="*/ 3750467 h 3776859"/>
                  <a:gd name="connsiteX8-591" fmla="*/ 1 w 273845"/>
                  <a:gd name="connsiteY8-592" fmla="*/ 3609974 h 3776859"/>
                  <a:gd name="connsiteX9-593" fmla="*/ 0 w 273845"/>
                  <a:gd name="connsiteY9-594" fmla="*/ 0 h 3776859"/>
                  <a:gd name="connsiteX0-595" fmla="*/ 0 w 273845"/>
                  <a:gd name="connsiteY0-596" fmla="*/ 0 h 3776859"/>
                  <a:gd name="connsiteX1-597" fmla="*/ 272825 w 273845"/>
                  <a:gd name="connsiteY1-598" fmla="*/ 0 h 3776859"/>
                  <a:gd name="connsiteX2-599" fmla="*/ 273845 w 273845"/>
                  <a:gd name="connsiteY2-600" fmla="*/ 3581399 h 3776859"/>
                  <a:gd name="connsiteX3-601" fmla="*/ 245270 w 273845"/>
                  <a:gd name="connsiteY3-602" fmla="*/ 3702843 h 3776859"/>
                  <a:gd name="connsiteX4-603" fmla="*/ 223839 w 273845"/>
                  <a:gd name="connsiteY4-604" fmla="*/ 3631404 h 3776859"/>
                  <a:gd name="connsiteX5-605" fmla="*/ 166689 w 273845"/>
                  <a:gd name="connsiteY5-606" fmla="*/ 3776661 h 3776859"/>
                  <a:gd name="connsiteX6-607" fmla="*/ 104776 w 273845"/>
                  <a:gd name="connsiteY6-608" fmla="*/ 3664743 h 3776859"/>
                  <a:gd name="connsiteX7-609" fmla="*/ 57151 w 273845"/>
                  <a:gd name="connsiteY7-610" fmla="*/ 3750467 h 3776859"/>
                  <a:gd name="connsiteX8-611" fmla="*/ 1 w 273845"/>
                  <a:gd name="connsiteY8-612" fmla="*/ 3609974 h 3776859"/>
                  <a:gd name="connsiteX9-613" fmla="*/ 0 w 273845"/>
                  <a:gd name="connsiteY9-614" fmla="*/ 0 h 3776859"/>
                  <a:gd name="connsiteX0-615" fmla="*/ 0 w 273845"/>
                  <a:gd name="connsiteY0-616" fmla="*/ 0 h 3776859"/>
                  <a:gd name="connsiteX1-617" fmla="*/ 272825 w 273845"/>
                  <a:gd name="connsiteY1-618" fmla="*/ 0 h 3776859"/>
                  <a:gd name="connsiteX2-619" fmla="*/ 273845 w 273845"/>
                  <a:gd name="connsiteY2-620" fmla="*/ 3581399 h 3776859"/>
                  <a:gd name="connsiteX3-621" fmla="*/ 245270 w 273845"/>
                  <a:gd name="connsiteY3-622" fmla="*/ 3702843 h 3776859"/>
                  <a:gd name="connsiteX4-623" fmla="*/ 223839 w 273845"/>
                  <a:gd name="connsiteY4-624" fmla="*/ 3631404 h 3776859"/>
                  <a:gd name="connsiteX5-625" fmla="*/ 166689 w 273845"/>
                  <a:gd name="connsiteY5-626" fmla="*/ 3776661 h 3776859"/>
                  <a:gd name="connsiteX6-627" fmla="*/ 104776 w 273845"/>
                  <a:gd name="connsiteY6-628" fmla="*/ 3664743 h 3776859"/>
                  <a:gd name="connsiteX7-629" fmla="*/ 57151 w 273845"/>
                  <a:gd name="connsiteY7-630" fmla="*/ 3750467 h 3776859"/>
                  <a:gd name="connsiteX8-631" fmla="*/ 1 w 273845"/>
                  <a:gd name="connsiteY8-632" fmla="*/ 3609974 h 3776859"/>
                  <a:gd name="connsiteX9-633" fmla="*/ 0 w 273845"/>
                  <a:gd name="connsiteY9-634" fmla="*/ 0 h 3776859"/>
                  <a:gd name="connsiteX0-635" fmla="*/ 0 w 273845"/>
                  <a:gd name="connsiteY0-636" fmla="*/ 0 h 3776859"/>
                  <a:gd name="connsiteX1-637" fmla="*/ 272825 w 273845"/>
                  <a:gd name="connsiteY1-638" fmla="*/ 0 h 3776859"/>
                  <a:gd name="connsiteX2-639" fmla="*/ 273845 w 273845"/>
                  <a:gd name="connsiteY2-640" fmla="*/ 3581399 h 3776859"/>
                  <a:gd name="connsiteX3-641" fmla="*/ 245270 w 273845"/>
                  <a:gd name="connsiteY3-642" fmla="*/ 3702843 h 3776859"/>
                  <a:gd name="connsiteX4-643" fmla="*/ 223839 w 273845"/>
                  <a:gd name="connsiteY4-644" fmla="*/ 3631404 h 3776859"/>
                  <a:gd name="connsiteX5-645" fmla="*/ 166689 w 273845"/>
                  <a:gd name="connsiteY5-646" fmla="*/ 3776661 h 3776859"/>
                  <a:gd name="connsiteX6-647" fmla="*/ 104776 w 273845"/>
                  <a:gd name="connsiteY6-648" fmla="*/ 3664743 h 3776859"/>
                  <a:gd name="connsiteX7-649" fmla="*/ 57151 w 273845"/>
                  <a:gd name="connsiteY7-650" fmla="*/ 3750467 h 3776859"/>
                  <a:gd name="connsiteX8-651" fmla="*/ 1 w 273845"/>
                  <a:gd name="connsiteY8-652" fmla="*/ 3609974 h 3776859"/>
                  <a:gd name="connsiteX9-653" fmla="*/ 0 w 273845"/>
                  <a:gd name="connsiteY9-654" fmla="*/ 0 h 3776859"/>
                  <a:gd name="connsiteX0-655" fmla="*/ 0 w 273845"/>
                  <a:gd name="connsiteY0-656" fmla="*/ 0 h 3776859"/>
                  <a:gd name="connsiteX1-657" fmla="*/ 272825 w 273845"/>
                  <a:gd name="connsiteY1-658" fmla="*/ 0 h 3776859"/>
                  <a:gd name="connsiteX2-659" fmla="*/ 273845 w 273845"/>
                  <a:gd name="connsiteY2-660" fmla="*/ 3581399 h 3776859"/>
                  <a:gd name="connsiteX3-661" fmla="*/ 245270 w 273845"/>
                  <a:gd name="connsiteY3-662" fmla="*/ 3702843 h 3776859"/>
                  <a:gd name="connsiteX4-663" fmla="*/ 223839 w 273845"/>
                  <a:gd name="connsiteY4-664" fmla="*/ 3631404 h 3776859"/>
                  <a:gd name="connsiteX5-665" fmla="*/ 166689 w 273845"/>
                  <a:gd name="connsiteY5-666" fmla="*/ 3776661 h 3776859"/>
                  <a:gd name="connsiteX6-667" fmla="*/ 104776 w 273845"/>
                  <a:gd name="connsiteY6-668" fmla="*/ 3664743 h 3776859"/>
                  <a:gd name="connsiteX7-669" fmla="*/ 57151 w 273845"/>
                  <a:gd name="connsiteY7-670" fmla="*/ 3750467 h 3776859"/>
                  <a:gd name="connsiteX8-671" fmla="*/ 1 w 273845"/>
                  <a:gd name="connsiteY8-672" fmla="*/ 3609974 h 3776859"/>
                  <a:gd name="connsiteX9-673" fmla="*/ 0 w 273845"/>
                  <a:gd name="connsiteY9-674" fmla="*/ 0 h 3776859"/>
                  <a:gd name="connsiteX0-675" fmla="*/ 0 w 273845"/>
                  <a:gd name="connsiteY0-676" fmla="*/ 0 h 3776859"/>
                  <a:gd name="connsiteX1-677" fmla="*/ 272825 w 273845"/>
                  <a:gd name="connsiteY1-678" fmla="*/ 0 h 3776859"/>
                  <a:gd name="connsiteX2-679" fmla="*/ 273845 w 273845"/>
                  <a:gd name="connsiteY2-680" fmla="*/ 3581399 h 3776859"/>
                  <a:gd name="connsiteX3-681" fmla="*/ 245270 w 273845"/>
                  <a:gd name="connsiteY3-682" fmla="*/ 3702843 h 3776859"/>
                  <a:gd name="connsiteX4-683" fmla="*/ 223839 w 273845"/>
                  <a:gd name="connsiteY4-684" fmla="*/ 3631404 h 3776859"/>
                  <a:gd name="connsiteX5-685" fmla="*/ 166689 w 273845"/>
                  <a:gd name="connsiteY5-686" fmla="*/ 3776661 h 3776859"/>
                  <a:gd name="connsiteX6-687" fmla="*/ 104776 w 273845"/>
                  <a:gd name="connsiteY6-688" fmla="*/ 3664743 h 3776859"/>
                  <a:gd name="connsiteX7-689" fmla="*/ 57151 w 273845"/>
                  <a:gd name="connsiteY7-690" fmla="*/ 3750467 h 3776859"/>
                  <a:gd name="connsiteX8-691" fmla="*/ 1 w 273845"/>
                  <a:gd name="connsiteY8-692" fmla="*/ 3609974 h 3776859"/>
                  <a:gd name="connsiteX9-693" fmla="*/ 0 w 273845"/>
                  <a:gd name="connsiteY9-694" fmla="*/ 0 h 3776859"/>
                  <a:gd name="connsiteX0-695" fmla="*/ 0 w 273845"/>
                  <a:gd name="connsiteY0-696" fmla="*/ 0 h 3776859"/>
                  <a:gd name="connsiteX1-697" fmla="*/ 272825 w 273845"/>
                  <a:gd name="connsiteY1-698" fmla="*/ 0 h 3776859"/>
                  <a:gd name="connsiteX2-699" fmla="*/ 273845 w 273845"/>
                  <a:gd name="connsiteY2-700" fmla="*/ 3581399 h 3776859"/>
                  <a:gd name="connsiteX3-701" fmla="*/ 245270 w 273845"/>
                  <a:gd name="connsiteY3-702" fmla="*/ 3702843 h 3776859"/>
                  <a:gd name="connsiteX4-703" fmla="*/ 223839 w 273845"/>
                  <a:gd name="connsiteY4-704" fmla="*/ 3631404 h 3776859"/>
                  <a:gd name="connsiteX5-705" fmla="*/ 166689 w 273845"/>
                  <a:gd name="connsiteY5-706" fmla="*/ 3776661 h 3776859"/>
                  <a:gd name="connsiteX6-707" fmla="*/ 104776 w 273845"/>
                  <a:gd name="connsiteY6-708" fmla="*/ 3664743 h 3776859"/>
                  <a:gd name="connsiteX7-709" fmla="*/ 57151 w 273845"/>
                  <a:gd name="connsiteY7-710" fmla="*/ 3750467 h 3776859"/>
                  <a:gd name="connsiteX8-711" fmla="*/ 1 w 273845"/>
                  <a:gd name="connsiteY8-712" fmla="*/ 3609974 h 3776859"/>
                  <a:gd name="connsiteX9-713" fmla="*/ 0 w 273845"/>
                  <a:gd name="connsiteY9-714" fmla="*/ 0 h 377685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  <a:cxn ang="0">
                    <a:pos x="connsiteX6-35" y="connsiteY6-36"/>
                  </a:cxn>
                  <a:cxn ang="0">
                    <a:pos x="connsiteX7-51" y="connsiteY7-52"/>
                  </a:cxn>
                  <a:cxn ang="0">
                    <a:pos x="connsiteX8-69" y="connsiteY8-70"/>
                  </a:cxn>
                  <a:cxn ang="0">
                    <a:pos x="connsiteX9-89" y="connsiteY9-90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-1" fmla="*/ 0 w 226544"/>
                  <a:gd name="connsiteY0-2" fmla="*/ 35306 h 70612"/>
                  <a:gd name="connsiteX1-3" fmla="*/ 27685 w 226544"/>
                  <a:gd name="connsiteY1-4" fmla="*/ 0 h 70612"/>
                  <a:gd name="connsiteX2-5" fmla="*/ 226544 w 226544"/>
                  <a:gd name="connsiteY2-6" fmla="*/ 35306 h 70612"/>
                  <a:gd name="connsiteX3-7" fmla="*/ 27685 w 226544"/>
                  <a:gd name="connsiteY3-8" fmla="*/ 70612 h 70612"/>
                  <a:gd name="connsiteX4" fmla="*/ 0 w 226544"/>
                  <a:gd name="connsiteY4" fmla="*/ 35306 h 70612"/>
                  <a:gd name="connsiteX0-9" fmla="*/ 0 w 226544"/>
                  <a:gd name="connsiteY0-10" fmla="*/ 35306 h 70612"/>
                  <a:gd name="connsiteX1-11" fmla="*/ 27685 w 226544"/>
                  <a:gd name="connsiteY1-12" fmla="*/ 0 h 70612"/>
                  <a:gd name="connsiteX2-13" fmla="*/ 226544 w 226544"/>
                  <a:gd name="connsiteY2-14" fmla="*/ 35306 h 70612"/>
                  <a:gd name="connsiteX3-15" fmla="*/ 27685 w 226544"/>
                  <a:gd name="connsiteY3-16" fmla="*/ 70612 h 70612"/>
                  <a:gd name="connsiteX4-17" fmla="*/ 0 w 226544"/>
                  <a:gd name="connsiteY4-18" fmla="*/ 35306 h 70612"/>
                  <a:gd name="connsiteX0-19" fmla="*/ 0 w 226544"/>
                  <a:gd name="connsiteY0-20" fmla="*/ 35306 h 70612"/>
                  <a:gd name="connsiteX1-21" fmla="*/ 27685 w 226544"/>
                  <a:gd name="connsiteY1-22" fmla="*/ 0 h 70612"/>
                  <a:gd name="connsiteX2-23" fmla="*/ 226544 w 226544"/>
                  <a:gd name="connsiteY2-24" fmla="*/ 35306 h 70612"/>
                  <a:gd name="connsiteX3-25" fmla="*/ 27685 w 226544"/>
                  <a:gd name="connsiteY3-26" fmla="*/ 70612 h 70612"/>
                  <a:gd name="connsiteX4-27" fmla="*/ 0 w 226544"/>
                  <a:gd name="connsiteY4-28" fmla="*/ 35306 h 70612"/>
                  <a:gd name="connsiteX0-29" fmla="*/ 0 w 226544"/>
                  <a:gd name="connsiteY0-30" fmla="*/ 35306 h 70612"/>
                  <a:gd name="connsiteX1-31" fmla="*/ 27685 w 226544"/>
                  <a:gd name="connsiteY1-32" fmla="*/ 0 h 70612"/>
                  <a:gd name="connsiteX2-33" fmla="*/ 226544 w 226544"/>
                  <a:gd name="connsiteY2-34" fmla="*/ 35306 h 70612"/>
                  <a:gd name="connsiteX3-35" fmla="*/ 27685 w 226544"/>
                  <a:gd name="connsiteY3-36" fmla="*/ 70612 h 70612"/>
                  <a:gd name="connsiteX4-37" fmla="*/ 0 w 226544"/>
                  <a:gd name="connsiteY4-38" fmla="*/ 35306 h 70612"/>
                  <a:gd name="connsiteX0-39" fmla="*/ 0 w 226544"/>
                  <a:gd name="connsiteY0-40" fmla="*/ 35306 h 70612"/>
                  <a:gd name="connsiteX1-41" fmla="*/ 27685 w 226544"/>
                  <a:gd name="connsiteY1-42" fmla="*/ 0 h 70612"/>
                  <a:gd name="connsiteX2-43" fmla="*/ 226544 w 226544"/>
                  <a:gd name="connsiteY2-44" fmla="*/ 35306 h 70612"/>
                  <a:gd name="connsiteX3-45" fmla="*/ 27685 w 226544"/>
                  <a:gd name="connsiteY3-46" fmla="*/ 70612 h 70612"/>
                  <a:gd name="connsiteX4-47" fmla="*/ 0 w 226544"/>
                  <a:gd name="connsiteY4-48" fmla="*/ 35306 h 70612"/>
                  <a:gd name="connsiteX0-49" fmla="*/ 0 w 226544"/>
                  <a:gd name="connsiteY0-50" fmla="*/ 35306 h 70612"/>
                  <a:gd name="connsiteX1-51" fmla="*/ 27685 w 226544"/>
                  <a:gd name="connsiteY1-52" fmla="*/ 0 h 70612"/>
                  <a:gd name="connsiteX2-53" fmla="*/ 226544 w 226544"/>
                  <a:gd name="connsiteY2-54" fmla="*/ 35306 h 70612"/>
                  <a:gd name="connsiteX3-55" fmla="*/ 27685 w 226544"/>
                  <a:gd name="connsiteY3-56" fmla="*/ 70612 h 70612"/>
                  <a:gd name="connsiteX4-57" fmla="*/ 0 w 226544"/>
                  <a:gd name="connsiteY4-58" fmla="*/ 35306 h 70612"/>
                  <a:gd name="connsiteX0-59" fmla="*/ 0 w 226544"/>
                  <a:gd name="connsiteY0-60" fmla="*/ 35306 h 70612"/>
                  <a:gd name="connsiteX1-61" fmla="*/ 27685 w 226544"/>
                  <a:gd name="connsiteY1-62" fmla="*/ 0 h 70612"/>
                  <a:gd name="connsiteX2-63" fmla="*/ 226544 w 226544"/>
                  <a:gd name="connsiteY2-64" fmla="*/ 35306 h 70612"/>
                  <a:gd name="connsiteX3-65" fmla="*/ 27685 w 226544"/>
                  <a:gd name="connsiteY3-66" fmla="*/ 70612 h 70612"/>
                  <a:gd name="connsiteX4-67" fmla="*/ 0 w 226544"/>
                  <a:gd name="connsiteY4-68" fmla="*/ 35306 h 70612"/>
                  <a:gd name="connsiteX0-69" fmla="*/ 0 w 226544"/>
                  <a:gd name="connsiteY0-70" fmla="*/ 35306 h 70612"/>
                  <a:gd name="connsiteX1-71" fmla="*/ 27685 w 226544"/>
                  <a:gd name="connsiteY1-72" fmla="*/ 0 h 70612"/>
                  <a:gd name="connsiteX2-73" fmla="*/ 226544 w 226544"/>
                  <a:gd name="connsiteY2-74" fmla="*/ 35306 h 70612"/>
                  <a:gd name="connsiteX3-75" fmla="*/ 27685 w 226544"/>
                  <a:gd name="connsiteY3-76" fmla="*/ 70612 h 70612"/>
                  <a:gd name="connsiteX4-77" fmla="*/ 0 w 226544"/>
                  <a:gd name="connsiteY4-78" fmla="*/ 35306 h 70612"/>
                  <a:gd name="connsiteX0-79" fmla="*/ 0 w 226544"/>
                  <a:gd name="connsiteY0-80" fmla="*/ 35306 h 70612"/>
                  <a:gd name="connsiteX1-81" fmla="*/ 27685 w 226544"/>
                  <a:gd name="connsiteY1-82" fmla="*/ 0 h 70612"/>
                  <a:gd name="connsiteX2-83" fmla="*/ 226544 w 226544"/>
                  <a:gd name="connsiteY2-84" fmla="*/ 35306 h 70612"/>
                  <a:gd name="connsiteX3-85" fmla="*/ 27685 w 226544"/>
                  <a:gd name="connsiteY3-86" fmla="*/ 70612 h 70612"/>
                  <a:gd name="connsiteX4-87" fmla="*/ 0 w 226544"/>
                  <a:gd name="connsiteY4-88" fmla="*/ 35306 h 706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  <a:endPara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/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/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/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/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/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184768" y="1676064"/>
            <a:ext cx="3061274" cy="310066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4948901" y="1676064"/>
            <a:ext cx="3059866" cy="310066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8711626" y="1676064"/>
            <a:ext cx="3061274" cy="31006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56217" y="5058311"/>
            <a:ext cx="271837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19646" y="5058311"/>
            <a:ext cx="271837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883076" y="5058311"/>
            <a:ext cx="271837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80903" y="3328293"/>
            <a:ext cx="2808312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5268625" y="3328293"/>
            <a:ext cx="5553238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170"/>
          <p:cNvSpPr txBox="1"/>
          <p:nvPr/>
        </p:nvSpPr>
        <p:spPr>
          <a:xfrm>
            <a:off x="3044999" y="2383498"/>
            <a:ext cx="989729" cy="102070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1D8D5F"/>
                </a:solidFill>
                <a:latin typeface="Impact" panose="020B0806030902050204" pitchFamily="34" charset="0"/>
                <a:ea typeface="Segoe UI Emoji" panose="020B0502040204020203" pitchFamily="34" charset="0"/>
              </a:rPr>
              <a:t>04</a:t>
            </a:r>
            <a:endParaRPr lang="zh-CN" altLang="en-US" sz="6000" dirty="0">
              <a:solidFill>
                <a:srgbClr val="1D8D5F"/>
              </a:solidFill>
              <a:latin typeface="Impact" panose="020B0806030902050204" pitchFamily="34" charset="0"/>
            </a:endParaRPr>
          </a:p>
        </p:txBody>
      </p:sp>
      <p:sp>
        <p:nvSpPr>
          <p:cNvPr id="77" name="TextBox 170"/>
          <p:cNvSpPr txBox="1"/>
          <p:nvPr/>
        </p:nvSpPr>
        <p:spPr>
          <a:xfrm>
            <a:off x="6141343" y="2536805"/>
            <a:ext cx="3328684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3600" b="1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170"/>
          <p:cNvSpPr txBox="1"/>
          <p:nvPr/>
        </p:nvSpPr>
        <p:spPr>
          <a:xfrm>
            <a:off x="6617553" y="36202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170"/>
          <p:cNvSpPr txBox="1"/>
          <p:nvPr/>
        </p:nvSpPr>
        <p:spPr>
          <a:xfrm>
            <a:off x="6617553" y="413457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6617553" y="46489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5" grpId="0" animBg="1"/>
      <p:bldP spid="76" grpId="0"/>
      <p:bldP spid="77" grpId="0"/>
      <p:bldP spid="78" grpId="0"/>
      <p:bldP spid="79" grpId="0"/>
      <p:bldP spid="8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doors dir="vert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4870965" y="1563083"/>
            <a:ext cx="6224556" cy="883726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  <a:lumOff val="1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gradFill>
              <a:gsLst>
                <a:gs pos="0">
                  <a:schemeClr val="bg1">
                    <a:lumMod val="71000"/>
                    <a:lumOff val="29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482600" dist="241300" dir="2700000" algn="t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六边形 44"/>
          <p:cNvSpPr/>
          <p:nvPr/>
        </p:nvSpPr>
        <p:spPr>
          <a:xfrm>
            <a:off x="5572389" y="1666903"/>
            <a:ext cx="5335028" cy="711133"/>
          </a:xfrm>
          <a:prstGeom prst="hexagon">
            <a:avLst/>
          </a:prstGeom>
          <a:solidFill>
            <a:srgbClr val="1D8D5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6885025" y="1729210"/>
            <a:ext cx="3417380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795" kern="0" dirty="0" smtClean="0">
                <a:solidFill>
                  <a:schemeClr val="bg1"/>
                </a:solidFill>
                <a:latin typeface="Arial" panose="020B0604020202020204"/>
                <a:ea typeface="微软雅黑"/>
              </a:rPr>
              <a:t>相关标题文字</a:t>
            </a:r>
            <a:endParaRPr lang="zh-CN" altLang="en-US" sz="3795" kern="0" dirty="0">
              <a:solidFill>
                <a:schemeClr val="bg1"/>
              </a:solidFill>
              <a:latin typeface="Arial" panose="020B0604020202020204"/>
              <a:ea typeface="微软雅黑"/>
            </a:endParaRPr>
          </a:p>
        </p:txBody>
      </p:sp>
      <p:sp>
        <p:nvSpPr>
          <p:cNvPr id="72" name="Freeform 5"/>
          <p:cNvSpPr/>
          <p:nvPr/>
        </p:nvSpPr>
        <p:spPr bwMode="auto">
          <a:xfrm>
            <a:off x="1358138" y="2721808"/>
            <a:ext cx="2522824" cy="223595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15875"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14300">
              <a:prstClr val="black"/>
            </a:innerShdw>
          </a:effec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1" name="Freeform 5"/>
          <p:cNvSpPr/>
          <p:nvPr/>
        </p:nvSpPr>
        <p:spPr bwMode="auto">
          <a:xfrm>
            <a:off x="909375" y="2538158"/>
            <a:ext cx="2522824" cy="223595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61000"/>
                  <a:lumOff val="39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2700000" scaled="1"/>
              <a:tileRect/>
            </a:gradFill>
          </a:ln>
          <a:effectLst>
            <a:outerShdw blurRad="266700" dist="203200" dir="678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6435" tIns="48218" rIns="96435" bIns="48218" numCol="1" anchor="t" anchorCtr="0" compatLnSpc="1"/>
          <a:lstStyle/>
          <a:p>
            <a:endParaRPr lang="zh-CN" altLang="en-US">
              <a:solidFill>
                <a:srgbClr val="1D8D5F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287815" y="3067961"/>
            <a:ext cx="1791466" cy="868467"/>
          </a:xfrm>
          <a:prstGeom prst="rect">
            <a:avLst/>
          </a:prstGeom>
        </p:spPr>
        <p:txBody>
          <a:bodyPr wrap="square" lIns="128549" tIns="64274" rIns="128549" bIns="64274">
            <a:spAutoFit/>
          </a:bodyPr>
          <a:lstStyle/>
          <a:p>
            <a:pPr defTabSz="13131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kern="0" dirty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800" b="1" kern="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Rectangle 4"/>
          <p:cNvSpPr txBox="1">
            <a:spLocks noChangeArrowheads="1"/>
          </p:cNvSpPr>
          <p:nvPr/>
        </p:nvSpPr>
        <p:spPr bwMode="auto">
          <a:xfrm>
            <a:off x="1106672" y="3868103"/>
            <a:ext cx="2081210" cy="535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398" tIns="48199" rIns="96398" bIns="48199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dirty="0">
                <a:solidFill>
                  <a:srgbClr val="1D8D5F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3200" kern="0" dirty="0">
              <a:solidFill>
                <a:srgbClr val="1D8D5F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16200000">
            <a:off x="5186911" y="1411742"/>
            <a:ext cx="994766" cy="1122391"/>
            <a:chOff x="8439634" y="3544648"/>
            <a:chExt cx="1611146" cy="1817848"/>
          </a:xfrm>
        </p:grpSpPr>
        <p:sp>
          <p:nvSpPr>
            <p:cNvPr id="20" name="Freeform 5"/>
            <p:cNvSpPr/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"/>
            <p:cNvSpPr/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D8D5F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3" name="Rectangle 7"/>
          <p:cNvSpPr>
            <a:spLocks noChangeArrowheads="1"/>
          </p:cNvSpPr>
          <p:nvPr/>
        </p:nvSpPr>
        <p:spPr bwMode="auto">
          <a:xfrm>
            <a:off x="5365318" y="1655893"/>
            <a:ext cx="678391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795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01</a:t>
            </a:r>
            <a:endParaRPr lang="zh-CN" altLang="en-US" sz="3795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4870965" y="2825826"/>
            <a:ext cx="6224556" cy="883726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  <a:lumOff val="1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gradFill>
              <a:gsLst>
                <a:gs pos="0">
                  <a:schemeClr val="bg1">
                    <a:lumMod val="71000"/>
                    <a:lumOff val="29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482600" dist="241300" dir="2700000" algn="t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>
            <a:off x="5572389" y="2929646"/>
            <a:ext cx="5335028" cy="711133"/>
          </a:xfrm>
          <a:prstGeom prst="hexagon">
            <a:avLst/>
          </a:prstGeom>
          <a:solidFill>
            <a:srgbClr val="1D8D5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6885025" y="2991953"/>
            <a:ext cx="3417380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795" kern="0" dirty="0">
                <a:solidFill>
                  <a:schemeClr val="bg1"/>
                </a:solidFill>
                <a:latin typeface="Arial" panose="020B0604020202020204"/>
                <a:ea typeface="微软雅黑"/>
              </a:rPr>
              <a:t>相关标题文字</a:t>
            </a:r>
            <a:endParaRPr lang="zh-CN" altLang="en-US" sz="3795" kern="0" dirty="0">
              <a:solidFill>
                <a:schemeClr val="bg1"/>
              </a:solidFill>
              <a:latin typeface="Arial" panose="020B0604020202020204"/>
              <a:ea typeface="微软雅黑"/>
            </a:endParaRPr>
          </a:p>
        </p:txBody>
      </p:sp>
      <p:grpSp>
        <p:nvGrpSpPr>
          <p:cNvPr id="37" name="组合 36"/>
          <p:cNvGrpSpPr/>
          <p:nvPr/>
        </p:nvGrpSpPr>
        <p:grpSpPr>
          <a:xfrm rot="16200000">
            <a:off x="5186911" y="2674485"/>
            <a:ext cx="994766" cy="1122391"/>
            <a:chOff x="8439634" y="3544648"/>
            <a:chExt cx="1611146" cy="1817848"/>
          </a:xfrm>
        </p:grpSpPr>
        <p:sp>
          <p:nvSpPr>
            <p:cNvPr id="38" name="Freeform 5"/>
            <p:cNvSpPr/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5"/>
            <p:cNvSpPr/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D8D5F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5365318" y="2918636"/>
            <a:ext cx="678391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795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02</a:t>
            </a:r>
            <a:endParaRPr lang="zh-CN" altLang="en-US" sz="3795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六边形 40"/>
          <p:cNvSpPr/>
          <p:nvPr/>
        </p:nvSpPr>
        <p:spPr>
          <a:xfrm>
            <a:off x="4870965" y="4088569"/>
            <a:ext cx="6224556" cy="883726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  <a:lumOff val="1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gradFill>
              <a:gsLst>
                <a:gs pos="0">
                  <a:schemeClr val="bg1">
                    <a:lumMod val="71000"/>
                    <a:lumOff val="29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482600" dist="241300" dir="2700000" algn="t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六边形 41"/>
          <p:cNvSpPr/>
          <p:nvPr/>
        </p:nvSpPr>
        <p:spPr>
          <a:xfrm>
            <a:off x="5572389" y="4192389"/>
            <a:ext cx="5335028" cy="711133"/>
          </a:xfrm>
          <a:prstGeom prst="hexagon">
            <a:avLst/>
          </a:prstGeom>
          <a:solidFill>
            <a:srgbClr val="1D8D5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6885025" y="4254696"/>
            <a:ext cx="3417380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795" kern="0" dirty="0">
                <a:solidFill>
                  <a:schemeClr val="bg1"/>
                </a:solidFill>
                <a:latin typeface="Arial" panose="020B0604020202020204"/>
                <a:ea typeface="微软雅黑"/>
              </a:rPr>
              <a:t>相关标题文字</a:t>
            </a:r>
            <a:endParaRPr lang="zh-CN" altLang="en-US" sz="3795" kern="0" dirty="0">
              <a:solidFill>
                <a:schemeClr val="bg1"/>
              </a:solidFill>
              <a:latin typeface="Arial" panose="020B0604020202020204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 rot="16200000">
            <a:off x="5186911" y="3937228"/>
            <a:ext cx="994766" cy="1122391"/>
            <a:chOff x="8439634" y="3544648"/>
            <a:chExt cx="1611146" cy="1817848"/>
          </a:xfrm>
        </p:grpSpPr>
        <p:sp>
          <p:nvSpPr>
            <p:cNvPr id="61" name="Freeform 5"/>
            <p:cNvSpPr/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5"/>
            <p:cNvSpPr/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D8D5F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5" name="Rectangle 7"/>
          <p:cNvSpPr>
            <a:spLocks noChangeArrowheads="1"/>
          </p:cNvSpPr>
          <p:nvPr/>
        </p:nvSpPr>
        <p:spPr bwMode="auto">
          <a:xfrm>
            <a:off x="5365318" y="4181379"/>
            <a:ext cx="678391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795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03</a:t>
            </a:r>
            <a:endParaRPr lang="zh-CN" altLang="en-US" sz="3795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76" name="六边形 75"/>
          <p:cNvSpPr/>
          <p:nvPr/>
        </p:nvSpPr>
        <p:spPr>
          <a:xfrm>
            <a:off x="4870965" y="5365826"/>
            <a:ext cx="6224556" cy="883726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  <a:lumOff val="15000"/>
                </a:schemeClr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>
            <a:gradFill>
              <a:gsLst>
                <a:gs pos="0">
                  <a:schemeClr val="bg1">
                    <a:lumMod val="71000"/>
                    <a:lumOff val="29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482600" dist="241300" dir="2700000" algn="tl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六边形 76"/>
          <p:cNvSpPr/>
          <p:nvPr/>
        </p:nvSpPr>
        <p:spPr>
          <a:xfrm>
            <a:off x="5572389" y="5469646"/>
            <a:ext cx="5335028" cy="711133"/>
          </a:xfrm>
          <a:prstGeom prst="hexagon">
            <a:avLst/>
          </a:prstGeom>
          <a:solidFill>
            <a:srgbClr val="1D8D5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Rectangle 7"/>
          <p:cNvSpPr>
            <a:spLocks noChangeArrowheads="1"/>
          </p:cNvSpPr>
          <p:nvPr/>
        </p:nvSpPr>
        <p:spPr bwMode="auto">
          <a:xfrm>
            <a:off x="6885025" y="5531953"/>
            <a:ext cx="3417380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2852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795" kern="0" dirty="0">
                <a:solidFill>
                  <a:schemeClr val="bg1"/>
                </a:solidFill>
                <a:latin typeface="Arial" panose="020B0604020202020204"/>
                <a:ea typeface="微软雅黑"/>
              </a:rPr>
              <a:t>相关标题文字</a:t>
            </a:r>
            <a:endParaRPr lang="zh-CN" altLang="en-US" sz="3795" kern="0" dirty="0">
              <a:solidFill>
                <a:schemeClr val="bg1"/>
              </a:solidFill>
              <a:latin typeface="Arial" panose="020B0604020202020204"/>
              <a:ea typeface="微软雅黑"/>
            </a:endParaRPr>
          </a:p>
        </p:txBody>
      </p:sp>
      <p:grpSp>
        <p:nvGrpSpPr>
          <p:cNvPr id="79" name="组合 78"/>
          <p:cNvGrpSpPr/>
          <p:nvPr/>
        </p:nvGrpSpPr>
        <p:grpSpPr>
          <a:xfrm rot="16200000">
            <a:off x="5186911" y="5214485"/>
            <a:ext cx="994766" cy="1122391"/>
            <a:chOff x="8439634" y="3544648"/>
            <a:chExt cx="1611146" cy="1817848"/>
          </a:xfrm>
        </p:grpSpPr>
        <p:sp>
          <p:nvSpPr>
            <p:cNvPr id="80" name="Freeform 5"/>
            <p:cNvSpPr/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7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5"/>
            <p:cNvSpPr/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1D8D5F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5365318" y="5458636"/>
            <a:ext cx="678391" cy="676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795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04</a:t>
            </a:r>
            <a:endParaRPr lang="zh-CN" altLang="en-US" sz="3795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5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5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85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600"/>
                            </p:stCondLst>
                            <p:childTnLst>
                              <p:par>
                                <p:cTn id="8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100"/>
                            </p:stCondLst>
                            <p:childTnLst>
                              <p:par>
                                <p:cTn id="9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65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150"/>
                            </p:stCondLst>
                            <p:childTnLst>
                              <p:par>
                                <p:cTn id="1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900"/>
                            </p:stCondLst>
                            <p:childTnLst>
                              <p:par>
                                <p:cTn id="1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950"/>
                            </p:stCondLst>
                            <p:childTnLst>
                              <p:par>
                                <p:cTn id="1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450"/>
                            </p:stCondLst>
                            <p:childTnLst>
                              <p:par>
                                <p:cTn id="1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 tmFilter="0,0; .5, 1; 1, 1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5" grpId="0" animBg="1"/>
      <p:bldP spid="62" grpId="0"/>
      <p:bldP spid="72" grpId="0" animBg="1"/>
      <p:bldP spid="71" grpId="0" animBg="1"/>
      <p:bldP spid="73" grpId="0"/>
      <p:bldP spid="74" grpId="0"/>
      <p:bldP spid="63" grpId="0"/>
      <p:bldP spid="34" grpId="0" animBg="1"/>
      <p:bldP spid="35" grpId="0" animBg="1"/>
      <p:bldP spid="36" grpId="0"/>
      <p:bldP spid="40" grpId="0"/>
      <p:bldP spid="41" grpId="0" animBg="1"/>
      <p:bldP spid="42" grpId="0" animBg="1"/>
      <p:bldP spid="43" grpId="0"/>
      <p:bldP spid="75" grpId="0"/>
      <p:bldP spid="76" grpId="0" animBg="1"/>
      <p:bldP spid="77" grpId="0" animBg="1"/>
      <p:bldP spid="78" grpId="0"/>
      <p:bldP spid="8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/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/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/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/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11648" tIns="55824" rIns="111648" bIns="55824" numCol="1" anchor="t" anchorCtr="0" compatLnSpc="1"/>
          <a:lstStyle/>
          <a:p>
            <a:pPr>
              <a:lnSpc>
                <a:spcPct val="120000"/>
              </a:lnSpc>
            </a:pPr>
            <a:endParaRPr lang="en-US" sz="244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/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63" tIns="64282" rIns="128563" bIns="6428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81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/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/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/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/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80903" y="3328293"/>
            <a:ext cx="2808312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5268625" y="3328293"/>
            <a:ext cx="5553238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170"/>
          <p:cNvSpPr txBox="1"/>
          <p:nvPr/>
        </p:nvSpPr>
        <p:spPr>
          <a:xfrm>
            <a:off x="3044999" y="2383498"/>
            <a:ext cx="1224136" cy="102070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1D8D5F"/>
                </a:solidFill>
                <a:latin typeface="Impact" panose="020B0806030902050204" pitchFamily="34" charset="0"/>
                <a:ea typeface="Segoe UI Emoji" panose="020B0502040204020203" pitchFamily="34" charset="0"/>
              </a:rPr>
              <a:t>05</a:t>
            </a:r>
            <a:endParaRPr lang="zh-CN" altLang="en-US" sz="6000" dirty="0">
              <a:solidFill>
                <a:srgbClr val="1D8D5F"/>
              </a:solidFill>
              <a:latin typeface="Impact" panose="020B0806030902050204" pitchFamily="34" charset="0"/>
            </a:endParaRPr>
          </a:p>
        </p:txBody>
      </p:sp>
      <p:sp>
        <p:nvSpPr>
          <p:cNvPr id="77" name="TextBox 170"/>
          <p:cNvSpPr txBox="1"/>
          <p:nvPr/>
        </p:nvSpPr>
        <p:spPr>
          <a:xfrm>
            <a:off x="6141343" y="2536805"/>
            <a:ext cx="3328684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3600" b="1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170"/>
          <p:cNvSpPr txBox="1"/>
          <p:nvPr/>
        </p:nvSpPr>
        <p:spPr>
          <a:xfrm>
            <a:off x="6617553" y="36202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170"/>
          <p:cNvSpPr txBox="1"/>
          <p:nvPr/>
        </p:nvSpPr>
        <p:spPr>
          <a:xfrm>
            <a:off x="6617553" y="413457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6617553" y="46489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5" grpId="0" animBg="1"/>
      <p:bldP spid="76" grpId="0"/>
      <p:bldP spid="77" grpId="0"/>
      <p:bldP spid="78" grpId="0"/>
      <p:bldP spid="79" grpId="0"/>
      <p:bldP spid="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2073564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5211921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2275783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/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712098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72252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570120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580542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512428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52285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5368421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5378843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11664" tIns="55832" rIns="111664" bIns="55832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/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/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/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/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/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/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/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/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/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/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/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/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/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/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/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/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/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/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/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/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/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/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/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/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/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/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/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/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/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/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/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/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/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/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/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/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/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/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/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5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/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/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t" anchorCtr="0">
            <a:spAutoFit/>
          </a:bodyPr>
          <a:lstStyle/>
          <a:p>
            <a:pPr defTabSz="340995">
              <a:lnSpc>
                <a:spcPct val="120000"/>
              </a:lnSpc>
              <a:spcBef>
                <a:spcPts val="895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/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5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880319"/>
            <a:ext cx="12864837" cy="5472013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>
            <a:off x="6213350" y="0"/>
            <a:ext cx="6651487" cy="7232650"/>
          </a:xfrm>
          <a:custGeom>
            <a:avLst/>
            <a:gdLst>
              <a:gd name="connsiteX0" fmla="*/ 0 w 4320480"/>
              <a:gd name="connsiteY0" fmla="*/ 5143500 h 5143500"/>
              <a:gd name="connsiteX1" fmla="*/ 1080120 w 4320480"/>
              <a:gd name="connsiteY1" fmla="*/ 0 h 5143500"/>
              <a:gd name="connsiteX2" fmla="*/ 3240360 w 4320480"/>
              <a:gd name="connsiteY2" fmla="*/ 0 h 5143500"/>
              <a:gd name="connsiteX3" fmla="*/ 4320480 w 4320480"/>
              <a:gd name="connsiteY3" fmla="*/ 5143500 h 5143500"/>
              <a:gd name="connsiteX4" fmla="*/ 0 w 4320480"/>
              <a:gd name="connsiteY4" fmla="*/ 5143500 h 5143500"/>
              <a:gd name="connsiteX0-1" fmla="*/ 0 w 4320480"/>
              <a:gd name="connsiteY0-2" fmla="*/ 5154133 h 5154133"/>
              <a:gd name="connsiteX1-3" fmla="*/ 1080120 w 4320480"/>
              <a:gd name="connsiteY1-4" fmla="*/ 10633 h 5154133"/>
              <a:gd name="connsiteX2-5" fmla="*/ 4292983 w 4320480"/>
              <a:gd name="connsiteY2-6" fmla="*/ 0 h 5154133"/>
              <a:gd name="connsiteX3-7" fmla="*/ 4320480 w 4320480"/>
              <a:gd name="connsiteY3-8" fmla="*/ 5154133 h 5154133"/>
              <a:gd name="connsiteX4-9" fmla="*/ 0 w 4320480"/>
              <a:gd name="connsiteY4-10" fmla="*/ 5154133 h 5154133"/>
              <a:gd name="connsiteX0-11" fmla="*/ 0 w 4323701"/>
              <a:gd name="connsiteY0-12" fmla="*/ 5154133 h 5154133"/>
              <a:gd name="connsiteX1-13" fmla="*/ 1080120 w 4323701"/>
              <a:gd name="connsiteY1-14" fmla="*/ 10633 h 5154133"/>
              <a:gd name="connsiteX2-15" fmla="*/ 4323701 w 4323701"/>
              <a:gd name="connsiteY2-16" fmla="*/ 0 h 5154133"/>
              <a:gd name="connsiteX3-17" fmla="*/ 4320480 w 4323701"/>
              <a:gd name="connsiteY3-18" fmla="*/ 5154133 h 5154133"/>
              <a:gd name="connsiteX4-19" fmla="*/ 0 w 4323701"/>
              <a:gd name="connsiteY4-20" fmla="*/ 5154133 h 5154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323701" h="5154133">
                <a:moveTo>
                  <a:pt x="0" y="5154133"/>
                </a:moveTo>
                <a:lnTo>
                  <a:pt x="1080120" y="10633"/>
                </a:lnTo>
                <a:lnTo>
                  <a:pt x="4323701" y="0"/>
                </a:lnTo>
                <a:cubicBezTo>
                  <a:pt x="4322627" y="1718044"/>
                  <a:pt x="4321554" y="3436089"/>
                  <a:pt x="4320480" y="5154133"/>
                </a:cubicBezTo>
                <a:lnTo>
                  <a:pt x="0" y="5154133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25"/>
          <p:cNvSpPr txBox="1"/>
          <p:nvPr/>
        </p:nvSpPr>
        <p:spPr>
          <a:xfrm>
            <a:off x="596727" y="2398287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72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化学实验报告</a:t>
            </a:r>
            <a:endParaRPr lang="zh-CN" altLang="zh-CN" sz="7200" cap="all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TextBox 19"/>
          <p:cNvSpPr txBox="1">
            <a:spLocks noChangeArrowheads="1"/>
          </p:cNvSpPr>
          <p:nvPr/>
        </p:nvSpPr>
        <p:spPr bwMode="auto">
          <a:xfrm>
            <a:off x="596727" y="3456241"/>
            <a:ext cx="5472608" cy="466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393" tIns="48196" rIns="96393" bIns="48196" numCol="1" anchor="t" anchorCtr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cap="all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实验报告 工作总结 化学实验 述职报告</a:t>
            </a:r>
            <a:endParaRPr lang="zh-CN" altLang="zh-CN" sz="2400" cap="all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TextBox 26"/>
          <p:cNvSpPr txBox="1"/>
          <p:nvPr/>
        </p:nvSpPr>
        <p:spPr>
          <a:xfrm>
            <a:off x="596727" y="3870621"/>
            <a:ext cx="36004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汇报</a:t>
            </a:r>
            <a:r>
              <a:rPr lang="zh-CN" altLang="en-US" sz="3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人</a:t>
            </a:r>
            <a:r>
              <a:rPr lang="zh-CN" altLang="en-US" sz="32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：壹德设计</a:t>
            </a:r>
            <a:endParaRPr lang="en-US" altLang="zh-CN" sz="32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80903" y="3328293"/>
            <a:ext cx="2808312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5268625" y="3328293"/>
            <a:ext cx="5553238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170"/>
          <p:cNvSpPr txBox="1"/>
          <p:nvPr/>
        </p:nvSpPr>
        <p:spPr>
          <a:xfrm>
            <a:off x="3044999" y="2383498"/>
            <a:ext cx="989729" cy="102070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1D8D5F"/>
                </a:solidFill>
                <a:latin typeface="Impact" panose="020B0806030902050204" pitchFamily="34" charset="0"/>
                <a:ea typeface="Segoe UI Emoji" panose="020B0502040204020203" pitchFamily="34" charset="0"/>
              </a:rPr>
              <a:t>01</a:t>
            </a:r>
            <a:endParaRPr lang="zh-CN" altLang="en-US" sz="6000" dirty="0">
              <a:solidFill>
                <a:srgbClr val="1D8D5F"/>
              </a:solidFill>
              <a:latin typeface="Impact" panose="020B0806030902050204" pitchFamily="34" charset="0"/>
            </a:endParaRPr>
          </a:p>
        </p:txBody>
      </p:sp>
      <p:sp>
        <p:nvSpPr>
          <p:cNvPr id="77" name="TextBox 170"/>
          <p:cNvSpPr txBox="1"/>
          <p:nvPr/>
        </p:nvSpPr>
        <p:spPr>
          <a:xfrm>
            <a:off x="6141343" y="2536805"/>
            <a:ext cx="3328684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3600" b="1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170"/>
          <p:cNvSpPr txBox="1"/>
          <p:nvPr/>
        </p:nvSpPr>
        <p:spPr>
          <a:xfrm>
            <a:off x="6617553" y="36202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170"/>
          <p:cNvSpPr txBox="1"/>
          <p:nvPr/>
        </p:nvSpPr>
        <p:spPr>
          <a:xfrm>
            <a:off x="6617553" y="413457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6617553" y="46489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5" grpId="0" animBg="1"/>
      <p:bldP spid="76" grpId="0"/>
      <p:bldP spid="77" grpId="0"/>
      <p:bldP spid="78" grpId="0"/>
      <p:bldP spid="79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2800" y="1322068"/>
            <a:ext cx="158545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197" y="1749994"/>
            <a:ext cx="1118235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3" y="2885806"/>
            <a:ext cx="12858045" cy="37215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标题 3"/>
          <p:cNvSpPr txBox="1"/>
          <p:nvPr/>
        </p:nvSpPr>
        <p:spPr>
          <a:xfrm>
            <a:off x="946643" y="62547"/>
            <a:ext cx="3394500" cy="4408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dirty="0" smtClean="0">
                <a:solidFill>
                  <a:schemeClr val="accent1">
                    <a:lumMod val="50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点击添加相关标题文字</a:t>
            </a:r>
            <a:endParaRPr lang="zh-CN" altLang="en-US" sz="1100" dirty="0">
              <a:solidFill>
                <a:schemeClr val="accent1">
                  <a:lumMod val="50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  <a:endParaRPr 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  <a:endParaRPr 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  <a:endParaRPr 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/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/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/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/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/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/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/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/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/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/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/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/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/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/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/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/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/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/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/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/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/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/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/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/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/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/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 Placeholder 7"/>
          <p:cNvSpPr txBox="1"/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7"/>
          <p:cNvSpPr txBox="1"/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89117" y="26259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24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80903" y="3328293"/>
            <a:ext cx="2808312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5268625" y="3328293"/>
            <a:ext cx="5553238" cy="151812"/>
          </a:xfrm>
          <a:prstGeom prst="rect">
            <a:avLst/>
          </a:prstGeom>
          <a:solidFill>
            <a:srgbClr val="1D8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TextBox 170"/>
          <p:cNvSpPr txBox="1"/>
          <p:nvPr/>
        </p:nvSpPr>
        <p:spPr>
          <a:xfrm>
            <a:off x="3044999" y="2383498"/>
            <a:ext cx="989729" cy="1020701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1D8D5F"/>
                </a:solidFill>
                <a:latin typeface="Impact" panose="020B0806030902050204" pitchFamily="34" charset="0"/>
                <a:ea typeface="Segoe UI Emoji" panose="020B0502040204020203" pitchFamily="34" charset="0"/>
              </a:rPr>
              <a:t>02</a:t>
            </a:r>
            <a:endParaRPr lang="zh-CN" altLang="en-US" sz="6000" dirty="0">
              <a:solidFill>
                <a:srgbClr val="1D8D5F"/>
              </a:solidFill>
              <a:latin typeface="Impact" panose="020B0806030902050204" pitchFamily="34" charset="0"/>
            </a:endParaRPr>
          </a:p>
        </p:txBody>
      </p:sp>
      <p:sp>
        <p:nvSpPr>
          <p:cNvPr id="77" name="TextBox 170"/>
          <p:cNvSpPr txBox="1"/>
          <p:nvPr/>
        </p:nvSpPr>
        <p:spPr>
          <a:xfrm>
            <a:off x="6141343" y="2536805"/>
            <a:ext cx="3328684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3600" b="1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170"/>
          <p:cNvSpPr txBox="1"/>
          <p:nvPr/>
        </p:nvSpPr>
        <p:spPr>
          <a:xfrm>
            <a:off x="6617553" y="36202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170"/>
          <p:cNvSpPr txBox="1"/>
          <p:nvPr/>
        </p:nvSpPr>
        <p:spPr>
          <a:xfrm>
            <a:off x="6617553" y="413457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6617553" y="4648923"/>
            <a:ext cx="2376264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400" dirty="0" smtClean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相关标题文字</a:t>
            </a:r>
            <a:endParaRPr lang="zh-CN" altLang="en-US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5" grpId="0" animBg="1"/>
      <p:bldP spid="76" grpId="0"/>
      <p:bldP spid="77" grpId="0"/>
      <p:bldP spid="78" grpId="0"/>
      <p:bldP spid="79" grpId="0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6429375" cy="723265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8367528" y="1528093"/>
            <a:ext cx="374441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9"/>
          <p:cNvSpPr txBox="1"/>
          <p:nvPr/>
        </p:nvSpPr>
        <p:spPr>
          <a:xfrm>
            <a:off x="8367528" y="2801614"/>
            <a:ext cx="374441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9"/>
          <p:cNvSpPr txBox="1"/>
          <p:nvPr/>
        </p:nvSpPr>
        <p:spPr>
          <a:xfrm>
            <a:off x="8367528" y="4075135"/>
            <a:ext cx="374441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9"/>
          <p:cNvSpPr txBox="1"/>
          <p:nvPr/>
        </p:nvSpPr>
        <p:spPr>
          <a:xfrm>
            <a:off x="8367528" y="5348655"/>
            <a:ext cx="374441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 9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8E5F"/>
      </a:accent1>
      <a:accent2>
        <a:srgbClr val="1C8E5F"/>
      </a:accent2>
      <a:accent3>
        <a:srgbClr val="1C8E5F"/>
      </a:accent3>
      <a:accent4>
        <a:srgbClr val="1C8E5F"/>
      </a:accent4>
      <a:accent5>
        <a:srgbClr val="1C8E5F"/>
      </a:accent5>
      <a:accent6>
        <a:srgbClr val="1C8E5F"/>
      </a:accent6>
      <a:hlink>
        <a:srgbClr val="1C8E5F"/>
      </a:hlink>
      <a:folHlink>
        <a:srgbClr val="1C8E5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26</Pages>
  <Paragraphs>514</Paragraphs>
  <Words>11798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cp:lastModifiedBy>Administrator</cp:lastModifiedBy>
  <dc:title>469</dc:title>
  <dcterms:modified xsi:type="dcterms:W3CDTF">2019-01-12T09:49:23Z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