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27"/>
  </p:notesMasterIdLst>
  <p:sldIdLst>
    <p:sldId id="256" r:id="rId3"/>
    <p:sldId id="268" r:id="rId4"/>
    <p:sldId id="291" r:id="rId5"/>
    <p:sldId id="267" r:id="rId6"/>
    <p:sldId id="292" r:id="rId7"/>
    <p:sldId id="293" r:id="rId8"/>
    <p:sldId id="259" r:id="rId9"/>
    <p:sldId id="294" r:id="rId10"/>
    <p:sldId id="295" r:id="rId11"/>
    <p:sldId id="296" r:id="rId12"/>
    <p:sldId id="298" r:id="rId13"/>
    <p:sldId id="299" r:id="rId14"/>
    <p:sldId id="301" r:id="rId15"/>
    <p:sldId id="297" r:id="rId16"/>
    <p:sldId id="302" r:id="rId17"/>
    <p:sldId id="303" r:id="rId18"/>
    <p:sldId id="304" r:id="rId19"/>
    <p:sldId id="305" r:id="rId20"/>
    <p:sldId id="306" r:id="rId21"/>
    <p:sldId id="307" r:id="rId22"/>
    <p:sldId id="308" r:id="rId23"/>
    <p:sldId id="309" r:id="rId24"/>
    <p:sldId id="310" r:id="rId25"/>
    <p:sldId id="311"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A060C"/>
    <a:srgbClr val="FE0000"/>
    <a:srgbClr val="FE7300"/>
    <a:srgbClr val="D11C3E"/>
    <a:srgbClr val="C6181D"/>
    <a:srgbClr val="C11B1F"/>
    <a:srgbClr val="E62B0E"/>
    <a:srgbClr val="850500"/>
    <a:srgbClr val="DED6CF"/>
    <a:srgbClr val="DF0D1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29" autoAdjust="0"/>
    <p:restoredTop sz="94660"/>
  </p:normalViewPr>
  <p:slideViewPr>
    <p:cSldViewPr snapToGrid="0">
      <p:cViewPr varScale="1">
        <p:scale>
          <a:sx n="116" d="100"/>
          <a:sy n="116" d="100"/>
        </p:scale>
        <p:origin x="330" y="12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C80BC13-A0F0-4D0F-B452-3E5317669B82}" type="datetimeFigureOut">
              <a:rPr lang="zh-CN" altLang="en-US" smtClean="0"/>
              <a:t>2018/4/10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DBD6CC-BD9C-4ECD-9114-A3F5B1E6A8FA}" type="slidenum">
              <a:rPr lang="zh-CN" altLang="en-US" smtClean="0"/>
              <a:t>‹#›</a:t>
            </a:fld>
            <a:endParaRPr lang="zh-CN" altLang="en-US"/>
          </a:p>
        </p:txBody>
      </p:sp>
    </p:spTree>
    <p:extLst>
      <p:ext uri="{BB962C8B-B14F-4D97-AF65-F5344CB8AC3E}">
        <p14:creationId xmlns:p14="http://schemas.microsoft.com/office/powerpoint/2010/main" val="37775987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DBD6CC-BD9C-4ECD-9114-A3F5B1E6A8FA}" type="slidenum">
              <a:rPr lang="zh-CN" altLang="en-US" smtClean="0"/>
              <a:t>1</a:t>
            </a:fld>
            <a:endParaRPr lang="zh-CN" altLang="en-US"/>
          </a:p>
        </p:txBody>
      </p:sp>
    </p:spTree>
    <p:extLst>
      <p:ext uri="{BB962C8B-B14F-4D97-AF65-F5344CB8AC3E}">
        <p14:creationId xmlns:p14="http://schemas.microsoft.com/office/powerpoint/2010/main" val="1587806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DBD6CC-BD9C-4ECD-9114-A3F5B1E6A8FA}" type="slidenum">
              <a:rPr lang="zh-CN" altLang="en-US" smtClean="0"/>
              <a:t>10</a:t>
            </a:fld>
            <a:endParaRPr lang="zh-CN" altLang="en-US"/>
          </a:p>
        </p:txBody>
      </p:sp>
    </p:spTree>
    <p:extLst>
      <p:ext uri="{BB962C8B-B14F-4D97-AF65-F5344CB8AC3E}">
        <p14:creationId xmlns:p14="http://schemas.microsoft.com/office/powerpoint/2010/main" val="38525504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DBD6CC-BD9C-4ECD-9114-A3F5B1E6A8FA}" type="slidenum">
              <a:rPr lang="zh-CN" altLang="en-US" smtClean="0"/>
              <a:t>11</a:t>
            </a:fld>
            <a:endParaRPr lang="zh-CN" altLang="en-US"/>
          </a:p>
        </p:txBody>
      </p:sp>
    </p:spTree>
    <p:extLst>
      <p:ext uri="{BB962C8B-B14F-4D97-AF65-F5344CB8AC3E}">
        <p14:creationId xmlns:p14="http://schemas.microsoft.com/office/powerpoint/2010/main" val="18421821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DBD6CC-BD9C-4ECD-9114-A3F5B1E6A8FA}" type="slidenum">
              <a:rPr lang="zh-CN" altLang="en-US" smtClean="0"/>
              <a:t>12</a:t>
            </a:fld>
            <a:endParaRPr lang="zh-CN" altLang="en-US"/>
          </a:p>
        </p:txBody>
      </p:sp>
    </p:spTree>
    <p:extLst>
      <p:ext uri="{BB962C8B-B14F-4D97-AF65-F5344CB8AC3E}">
        <p14:creationId xmlns:p14="http://schemas.microsoft.com/office/powerpoint/2010/main" val="32921888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DBD6CC-BD9C-4ECD-9114-A3F5B1E6A8FA}" type="slidenum">
              <a:rPr lang="zh-CN" altLang="en-US" smtClean="0"/>
              <a:t>13</a:t>
            </a:fld>
            <a:endParaRPr lang="zh-CN" altLang="en-US"/>
          </a:p>
        </p:txBody>
      </p:sp>
    </p:spTree>
    <p:extLst>
      <p:ext uri="{BB962C8B-B14F-4D97-AF65-F5344CB8AC3E}">
        <p14:creationId xmlns:p14="http://schemas.microsoft.com/office/powerpoint/2010/main" val="38229852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DBD6CC-BD9C-4ECD-9114-A3F5B1E6A8FA}" type="slidenum">
              <a:rPr lang="zh-CN" altLang="en-US" smtClean="0"/>
              <a:t>14</a:t>
            </a:fld>
            <a:endParaRPr lang="zh-CN" altLang="en-US"/>
          </a:p>
        </p:txBody>
      </p:sp>
    </p:spTree>
    <p:extLst>
      <p:ext uri="{BB962C8B-B14F-4D97-AF65-F5344CB8AC3E}">
        <p14:creationId xmlns:p14="http://schemas.microsoft.com/office/powerpoint/2010/main" val="13031161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DBD6CC-BD9C-4ECD-9114-A3F5B1E6A8FA}" type="slidenum">
              <a:rPr lang="zh-CN" altLang="en-US" smtClean="0"/>
              <a:t>15</a:t>
            </a:fld>
            <a:endParaRPr lang="zh-CN" altLang="en-US"/>
          </a:p>
        </p:txBody>
      </p:sp>
    </p:spTree>
    <p:extLst>
      <p:ext uri="{BB962C8B-B14F-4D97-AF65-F5344CB8AC3E}">
        <p14:creationId xmlns:p14="http://schemas.microsoft.com/office/powerpoint/2010/main" val="22043319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DBD6CC-BD9C-4ECD-9114-A3F5B1E6A8FA}" type="slidenum">
              <a:rPr lang="zh-CN" altLang="en-US" smtClean="0"/>
              <a:t>16</a:t>
            </a:fld>
            <a:endParaRPr lang="zh-CN" altLang="en-US"/>
          </a:p>
        </p:txBody>
      </p:sp>
    </p:spTree>
    <p:extLst>
      <p:ext uri="{BB962C8B-B14F-4D97-AF65-F5344CB8AC3E}">
        <p14:creationId xmlns:p14="http://schemas.microsoft.com/office/powerpoint/2010/main" val="42181462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DBD6CC-BD9C-4ECD-9114-A3F5B1E6A8FA}" type="slidenum">
              <a:rPr lang="zh-CN" altLang="en-US" smtClean="0"/>
              <a:t>17</a:t>
            </a:fld>
            <a:endParaRPr lang="zh-CN" altLang="en-US"/>
          </a:p>
        </p:txBody>
      </p:sp>
    </p:spTree>
    <p:extLst>
      <p:ext uri="{BB962C8B-B14F-4D97-AF65-F5344CB8AC3E}">
        <p14:creationId xmlns:p14="http://schemas.microsoft.com/office/powerpoint/2010/main" val="15425208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DBD6CC-BD9C-4ECD-9114-A3F5B1E6A8FA}" type="slidenum">
              <a:rPr lang="zh-CN" altLang="en-US" smtClean="0"/>
              <a:t>18</a:t>
            </a:fld>
            <a:endParaRPr lang="zh-CN" altLang="en-US"/>
          </a:p>
        </p:txBody>
      </p:sp>
    </p:spTree>
    <p:extLst>
      <p:ext uri="{BB962C8B-B14F-4D97-AF65-F5344CB8AC3E}">
        <p14:creationId xmlns:p14="http://schemas.microsoft.com/office/powerpoint/2010/main" val="1106255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DBD6CC-BD9C-4ECD-9114-A3F5B1E6A8FA}" type="slidenum">
              <a:rPr lang="zh-CN" altLang="en-US" smtClean="0"/>
              <a:t>19</a:t>
            </a:fld>
            <a:endParaRPr lang="zh-CN" altLang="en-US"/>
          </a:p>
        </p:txBody>
      </p:sp>
    </p:spTree>
    <p:extLst>
      <p:ext uri="{BB962C8B-B14F-4D97-AF65-F5344CB8AC3E}">
        <p14:creationId xmlns:p14="http://schemas.microsoft.com/office/powerpoint/2010/main" val="39780317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DBD6CC-BD9C-4ECD-9114-A3F5B1E6A8FA}" type="slidenum">
              <a:rPr lang="zh-CN" altLang="en-US" smtClean="0"/>
              <a:t>2</a:t>
            </a:fld>
            <a:endParaRPr lang="zh-CN" altLang="en-US"/>
          </a:p>
        </p:txBody>
      </p:sp>
    </p:spTree>
    <p:extLst>
      <p:ext uri="{BB962C8B-B14F-4D97-AF65-F5344CB8AC3E}">
        <p14:creationId xmlns:p14="http://schemas.microsoft.com/office/powerpoint/2010/main" val="15081986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DBD6CC-BD9C-4ECD-9114-A3F5B1E6A8FA}" type="slidenum">
              <a:rPr lang="zh-CN" altLang="en-US" smtClean="0"/>
              <a:t>20</a:t>
            </a:fld>
            <a:endParaRPr lang="zh-CN" altLang="en-US"/>
          </a:p>
        </p:txBody>
      </p:sp>
    </p:spTree>
    <p:extLst>
      <p:ext uri="{BB962C8B-B14F-4D97-AF65-F5344CB8AC3E}">
        <p14:creationId xmlns:p14="http://schemas.microsoft.com/office/powerpoint/2010/main" val="33948753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DBD6CC-BD9C-4ECD-9114-A3F5B1E6A8FA}" type="slidenum">
              <a:rPr lang="zh-CN" altLang="en-US" smtClean="0"/>
              <a:t>21</a:t>
            </a:fld>
            <a:endParaRPr lang="zh-CN" altLang="en-US"/>
          </a:p>
        </p:txBody>
      </p:sp>
    </p:spTree>
    <p:extLst>
      <p:ext uri="{BB962C8B-B14F-4D97-AF65-F5344CB8AC3E}">
        <p14:creationId xmlns:p14="http://schemas.microsoft.com/office/powerpoint/2010/main" val="111959393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DBD6CC-BD9C-4ECD-9114-A3F5B1E6A8FA}" type="slidenum">
              <a:rPr lang="zh-CN" altLang="en-US" smtClean="0"/>
              <a:t>22</a:t>
            </a:fld>
            <a:endParaRPr lang="zh-CN" altLang="en-US"/>
          </a:p>
        </p:txBody>
      </p:sp>
    </p:spTree>
    <p:extLst>
      <p:ext uri="{BB962C8B-B14F-4D97-AF65-F5344CB8AC3E}">
        <p14:creationId xmlns:p14="http://schemas.microsoft.com/office/powerpoint/2010/main" val="5591931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DBD6CC-BD9C-4ECD-9114-A3F5B1E6A8FA}" type="slidenum">
              <a:rPr lang="zh-CN" altLang="en-US" smtClean="0"/>
              <a:t>23</a:t>
            </a:fld>
            <a:endParaRPr lang="zh-CN" altLang="en-US"/>
          </a:p>
        </p:txBody>
      </p:sp>
    </p:spTree>
    <p:extLst>
      <p:ext uri="{BB962C8B-B14F-4D97-AF65-F5344CB8AC3E}">
        <p14:creationId xmlns:p14="http://schemas.microsoft.com/office/powerpoint/2010/main" val="19486237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DBD6CC-BD9C-4ECD-9114-A3F5B1E6A8FA}" type="slidenum">
              <a:rPr lang="zh-CN" altLang="en-US" smtClean="0"/>
              <a:t>24</a:t>
            </a:fld>
            <a:endParaRPr lang="zh-CN" altLang="en-US"/>
          </a:p>
        </p:txBody>
      </p:sp>
    </p:spTree>
    <p:extLst>
      <p:ext uri="{BB962C8B-B14F-4D97-AF65-F5344CB8AC3E}">
        <p14:creationId xmlns:p14="http://schemas.microsoft.com/office/powerpoint/2010/main" val="36686967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DBD6CC-BD9C-4ECD-9114-A3F5B1E6A8FA}" type="slidenum">
              <a:rPr lang="zh-CN" altLang="en-US" smtClean="0"/>
              <a:t>3</a:t>
            </a:fld>
            <a:endParaRPr lang="zh-CN" altLang="en-US"/>
          </a:p>
        </p:txBody>
      </p:sp>
    </p:spTree>
    <p:extLst>
      <p:ext uri="{BB962C8B-B14F-4D97-AF65-F5344CB8AC3E}">
        <p14:creationId xmlns:p14="http://schemas.microsoft.com/office/powerpoint/2010/main" val="34106364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DBD6CC-BD9C-4ECD-9114-A3F5B1E6A8FA}" type="slidenum">
              <a:rPr lang="zh-CN" altLang="en-US" smtClean="0"/>
              <a:t>4</a:t>
            </a:fld>
            <a:endParaRPr lang="zh-CN" altLang="en-US"/>
          </a:p>
        </p:txBody>
      </p:sp>
    </p:spTree>
    <p:extLst>
      <p:ext uri="{BB962C8B-B14F-4D97-AF65-F5344CB8AC3E}">
        <p14:creationId xmlns:p14="http://schemas.microsoft.com/office/powerpoint/2010/main" val="31125890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DBD6CC-BD9C-4ECD-9114-A3F5B1E6A8FA}" type="slidenum">
              <a:rPr lang="zh-CN" altLang="en-US" smtClean="0"/>
              <a:t>5</a:t>
            </a:fld>
            <a:endParaRPr lang="zh-CN" altLang="en-US"/>
          </a:p>
        </p:txBody>
      </p:sp>
    </p:spTree>
    <p:extLst>
      <p:ext uri="{BB962C8B-B14F-4D97-AF65-F5344CB8AC3E}">
        <p14:creationId xmlns:p14="http://schemas.microsoft.com/office/powerpoint/2010/main" val="8432703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DBD6CC-BD9C-4ECD-9114-A3F5B1E6A8FA}" type="slidenum">
              <a:rPr lang="zh-CN" altLang="en-US" smtClean="0"/>
              <a:t>6</a:t>
            </a:fld>
            <a:endParaRPr lang="zh-CN" altLang="en-US"/>
          </a:p>
        </p:txBody>
      </p:sp>
    </p:spTree>
    <p:extLst>
      <p:ext uri="{BB962C8B-B14F-4D97-AF65-F5344CB8AC3E}">
        <p14:creationId xmlns:p14="http://schemas.microsoft.com/office/powerpoint/2010/main" val="21684942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DBD6CC-BD9C-4ECD-9114-A3F5B1E6A8FA}" type="slidenum">
              <a:rPr lang="zh-CN" altLang="en-US" smtClean="0"/>
              <a:t>7</a:t>
            </a:fld>
            <a:endParaRPr lang="zh-CN" altLang="en-US"/>
          </a:p>
        </p:txBody>
      </p:sp>
    </p:spTree>
    <p:extLst>
      <p:ext uri="{BB962C8B-B14F-4D97-AF65-F5344CB8AC3E}">
        <p14:creationId xmlns:p14="http://schemas.microsoft.com/office/powerpoint/2010/main" val="6197271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DBD6CC-BD9C-4ECD-9114-A3F5B1E6A8FA}" type="slidenum">
              <a:rPr lang="zh-CN" altLang="en-US" smtClean="0"/>
              <a:t>8</a:t>
            </a:fld>
            <a:endParaRPr lang="zh-CN" altLang="en-US"/>
          </a:p>
        </p:txBody>
      </p:sp>
    </p:spTree>
    <p:extLst>
      <p:ext uri="{BB962C8B-B14F-4D97-AF65-F5344CB8AC3E}">
        <p14:creationId xmlns:p14="http://schemas.microsoft.com/office/powerpoint/2010/main" val="29894720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DBD6CC-BD9C-4ECD-9114-A3F5B1E6A8FA}" type="slidenum">
              <a:rPr lang="zh-CN" altLang="en-US" smtClean="0"/>
              <a:t>9</a:t>
            </a:fld>
            <a:endParaRPr lang="zh-CN" altLang="en-US"/>
          </a:p>
        </p:txBody>
      </p:sp>
    </p:spTree>
    <p:extLst>
      <p:ext uri="{BB962C8B-B14F-4D97-AF65-F5344CB8AC3E}">
        <p14:creationId xmlns:p14="http://schemas.microsoft.com/office/powerpoint/2010/main" val="9108824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393975CF-C0B2-46C4-A7B2-44916866CCA7}" type="datetimeFigureOut">
              <a:rPr lang="zh-CN" altLang="en-US" smtClean="0"/>
              <a:t>2018/4/10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792473-5083-40E3-A2F1-5E00CC9A8F3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93975CF-C0B2-46C4-A7B2-44916866CCA7}" type="datetimeFigureOut">
              <a:rPr lang="zh-CN" altLang="en-US" smtClean="0"/>
              <a:t>2018/4/10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792473-5083-40E3-A2F1-5E00CC9A8F3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93975CF-C0B2-46C4-A7B2-44916866CCA7}" type="datetimeFigureOut">
              <a:rPr lang="zh-CN" altLang="en-US" smtClean="0"/>
              <a:t>2018/4/10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792473-5083-40E3-A2F1-5E00CC9A8F3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393975CF-C0B2-46C4-A7B2-44916866CCA7}" type="datetimeFigureOut">
              <a:rPr lang="zh-CN" altLang="en-US" smtClean="0"/>
              <a:t>2018/4/10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792473-5083-40E3-A2F1-5E00CC9A8F3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93975CF-C0B2-46C4-A7B2-44916866CCA7}" type="datetimeFigureOut">
              <a:rPr lang="zh-CN" altLang="en-US" smtClean="0"/>
              <a:t>2018/4/10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792473-5083-40E3-A2F1-5E00CC9A8F3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393975CF-C0B2-46C4-A7B2-44916866CCA7}" type="datetimeFigureOut">
              <a:rPr lang="zh-CN" altLang="en-US" smtClean="0"/>
              <a:t>2018/4/10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792473-5083-40E3-A2F1-5E00CC9A8F3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93975CF-C0B2-46C4-A7B2-44916866CCA7}" type="datetimeFigureOut">
              <a:rPr lang="zh-CN" altLang="en-US" smtClean="0"/>
              <a:t>2018/4/10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1792473-5083-40E3-A2F1-5E00CC9A8F3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93975CF-C0B2-46C4-A7B2-44916866CCA7}" type="datetimeFigureOut">
              <a:rPr lang="zh-CN" altLang="en-US" smtClean="0"/>
              <a:t>2018/4/10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1792473-5083-40E3-A2F1-5E00CC9A8F3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93975CF-C0B2-46C4-A7B2-44916866CCA7}" type="datetimeFigureOut">
              <a:rPr lang="zh-CN" altLang="en-US" smtClean="0"/>
              <a:t>2018/4/10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1792473-5083-40E3-A2F1-5E00CC9A8F3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3975CF-C0B2-46C4-A7B2-44916866CCA7}" type="datetimeFigureOut">
              <a:rPr lang="zh-CN" altLang="en-US" smtClean="0"/>
              <a:t>2018/4/10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1792473-5083-40E3-A2F1-5E00CC9A8F3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393975CF-C0B2-46C4-A7B2-44916866CCA7}" type="datetimeFigureOut">
              <a:rPr lang="zh-CN" altLang="en-US" smtClean="0"/>
              <a:t>2018/4/10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1792473-5083-40E3-A2F1-5E00CC9A8F3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93975CF-C0B2-46C4-A7B2-44916866CCA7}" type="datetimeFigureOut">
              <a:rPr lang="zh-CN" altLang="en-US" smtClean="0"/>
              <a:t>2018/4/10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792473-5083-40E3-A2F1-5E00CC9A8F3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393975CF-C0B2-46C4-A7B2-44916866CCA7}" type="datetimeFigureOut">
              <a:rPr lang="zh-CN" altLang="en-US" smtClean="0"/>
              <a:t>2018/4/10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1792473-5083-40E3-A2F1-5E00CC9A8F3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93975CF-C0B2-46C4-A7B2-44916866CCA7}" type="datetimeFigureOut">
              <a:rPr lang="zh-CN" altLang="en-US" smtClean="0"/>
              <a:t>2018/4/10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792473-5083-40E3-A2F1-5E00CC9A8F3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93975CF-C0B2-46C4-A7B2-44916866CCA7}" type="datetimeFigureOut">
              <a:rPr lang="zh-CN" altLang="en-US" smtClean="0"/>
              <a:t>2018/4/10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792473-5083-40E3-A2F1-5E00CC9A8F3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393975CF-C0B2-46C4-A7B2-44916866CCA7}" type="datetimeFigureOut">
              <a:rPr lang="zh-CN" altLang="en-US" smtClean="0"/>
              <a:t>2018/4/10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1792473-5083-40E3-A2F1-5E00CC9A8F3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393975CF-C0B2-46C4-A7B2-44916866CCA7}" type="datetimeFigureOut">
              <a:rPr lang="zh-CN" altLang="en-US" smtClean="0"/>
              <a:t>2018/4/10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1792473-5083-40E3-A2F1-5E00CC9A8F3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93975CF-C0B2-46C4-A7B2-44916866CCA7}" type="datetimeFigureOut">
              <a:rPr lang="zh-CN" altLang="en-US" smtClean="0"/>
              <a:t>2018/4/10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1792473-5083-40E3-A2F1-5E00CC9A8F3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393975CF-C0B2-46C4-A7B2-44916866CCA7}" type="datetimeFigureOut">
              <a:rPr lang="zh-CN" altLang="en-US" smtClean="0"/>
              <a:t>2018/4/10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1792473-5083-40E3-A2F1-5E00CC9A8F3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93975CF-C0B2-46C4-A7B2-44916866CCA7}" type="datetimeFigureOut">
              <a:rPr lang="zh-CN" altLang="en-US" smtClean="0"/>
              <a:t>2018/4/10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1792473-5083-40E3-A2F1-5E00CC9A8F3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393975CF-C0B2-46C4-A7B2-44916866CCA7}" type="datetimeFigureOut">
              <a:rPr lang="zh-CN" altLang="en-US" smtClean="0"/>
              <a:t>2018/4/10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1792473-5083-40E3-A2F1-5E00CC9A8F3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393975CF-C0B2-46C4-A7B2-44916866CCA7}" type="datetimeFigureOut">
              <a:rPr lang="zh-CN" altLang="en-US" smtClean="0"/>
              <a:t>2018/4/10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1792473-5083-40E3-A2F1-5E00CC9A8F3D}"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3975CF-C0B2-46C4-A7B2-44916866CCA7}" type="datetimeFigureOut">
              <a:rPr lang="zh-CN" altLang="en-US" smtClean="0"/>
              <a:t>2018/4/10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792473-5083-40E3-A2F1-5E00CC9A8F3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3975CF-C0B2-46C4-A7B2-44916866CCA7}" type="datetimeFigureOut">
              <a:rPr lang="zh-CN" altLang="en-US" smtClean="0"/>
              <a:t>2018/4/10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792473-5083-40E3-A2F1-5E00CC9A8F3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18.xml"/><Relationship Id="rId5" Type="http://schemas.openxmlformats.org/officeDocument/2006/relationships/image" Target="../media/image19.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1.xml"/><Relationship Id="rId1" Type="http://schemas.openxmlformats.org/officeDocument/2006/relationships/slideLayout" Target="../slideLayouts/slideLayout18.xml"/><Relationship Id="rId5" Type="http://schemas.openxmlformats.org/officeDocument/2006/relationships/image" Target="../media/image7.png"/><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2.xml"/><Relationship Id="rId1" Type="http://schemas.openxmlformats.org/officeDocument/2006/relationships/slideLayout" Target="../slideLayouts/slideLayout18.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3.xml"/><Relationship Id="rId1" Type="http://schemas.openxmlformats.org/officeDocument/2006/relationships/slideLayout" Target="../slideLayouts/slideLayout18.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18.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5.xml"/><Relationship Id="rId1" Type="http://schemas.openxmlformats.org/officeDocument/2006/relationships/slideLayout" Target="../slideLayouts/slideLayout18.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6.xml"/><Relationship Id="rId1" Type="http://schemas.openxmlformats.org/officeDocument/2006/relationships/slideLayout" Target="../slideLayouts/slideLayout18.xml"/><Relationship Id="rId5" Type="http://schemas.openxmlformats.org/officeDocument/2006/relationships/image" Target="../media/image25.png"/><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7.xml"/><Relationship Id="rId1" Type="http://schemas.openxmlformats.org/officeDocument/2006/relationships/slideLayout" Target="../slideLayouts/slideLayout18.xml"/><Relationship Id="rId5" Type="http://schemas.openxmlformats.org/officeDocument/2006/relationships/image" Target="../media/image26.png"/><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8.xml"/><Relationship Id="rId1" Type="http://schemas.openxmlformats.org/officeDocument/2006/relationships/slideLayout" Target="../slideLayouts/slideLayout18.xml"/><Relationship Id="rId5" Type="http://schemas.openxmlformats.org/officeDocument/2006/relationships/image" Target="../media/image27.png"/><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9.xml"/><Relationship Id="rId1" Type="http://schemas.openxmlformats.org/officeDocument/2006/relationships/slideLayout" Target="../slideLayouts/slideLayout18.xml"/><Relationship Id="rId5" Type="http://schemas.openxmlformats.org/officeDocument/2006/relationships/image" Target="../media/image7.png"/><Relationship Id="rId4" Type="http://schemas.openxmlformats.org/officeDocument/2006/relationships/image" Target="../media/image6.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0.xml"/><Relationship Id="rId1" Type="http://schemas.openxmlformats.org/officeDocument/2006/relationships/slideLayout" Target="../slideLayouts/slideLayout18.xml"/><Relationship Id="rId4" Type="http://schemas.openxmlformats.org/officeDocument/2006/relationships/image" Target="../media/image10.png"/></Relationships>
</file>

<file path=ppt/slides/_rels/slide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1.xml"/><Relationship Id="rId1" Type="http://schemas.openxmlformats.org/officeDocument/2006/relationships/slideLayout" Target="../slideLayouts/slideLayout18.xml"/><Relationship Id="rId5" Type="http://schemas.openxmlformats.org/officeDocument/2006/relationships/image" Target="../media/image28.png"/><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5.jpeg"/><Relationship Id="rId7"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18.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10.png"/></Relationships>
</file>

<file path=ppt/slides/_rels/slide2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tags" Target="../tags/tag3.xml"/><Relationship Id="rId7" Type="http://schemas.openxmlformats.org/officeDocument/2006/relationships/image" Target="../media/image5.jpe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23.xml"/><Relationship Id="rId5" Type="http://schemas.openxmlformats.org/officeDocument/2006/relationships/slideLayout" Target="../slideLayouts/slideLayout18.xml"/><Relationship Id="rId4" Type="http://schemas.openxmlformats.org/officeDocument/2006/relationships/tags" Target="../tags/tag4.xml"/><Relationship Id="rId9" Type="http://schemas.openxmlformats.org/officeDocument/2006/relationships/image" Target="../media/image33.png"/></Relationships>
</file>

<file path=ppt/slides/_rels/slide2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4.xml"/><Relationship Id="rId1" Type="http://schemas.openxmlformats.org/officeDocument/2006/relationships/slideLayout" Target="../slideLayouts/slideLayout18.xml"/><Relationship Id="rId5" Type="http://schemas.openxmlformats.org/officeDocument/2006/relationships/image" Target="../media/image11.png"/><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8.xml"/><Relationship Id="rId5" Type="http://schemas.openxmlformats.org/officeDocument/2006/relationships/image" Target="../media/image7.pn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9.png"/><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8.xml"/><Relationship Id="rId5" Type="http://schemas.openxmlformats.org/officeDocument/2006/relationships/image" Target="../media/image7.png"/><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8.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18.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9.xml"/><Relationship Id="rId1" Type="http://schemas.openxmlformats.org/officeDocument/2006/relationships/slideLayout" Target="../slideLayouts/slideLayout18.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5000" r="-5000"/>
          </a:stretch>
        </a:blipFill>
        <a:effectLst/>
      </p:bgPr>
    </p:bg>
    <p:spTree>
      <p:nvGrpSpPr>
        <p:cNvPr id="1" name=""/>
        <p:cNvGrpSpPr/>
        <p:nvPr/>
      </p:nvGrpSpPr>
      <p:grpSpPr>
        <a:xfrm>
          <a:off x="0" y="0"/>
          <a:ext cx="0" cy="0"/>
          <a:chOff x="0" y="0"/>
          <a:chExt cx="0" cy="0"/>
        </a:xfrm>
      </p:grpSpPr>
      <p:pic>
        <p:nvPicPr>
          <p:cNvPr id="17" name="中国人民解放军军乐团 - 我们走在大路上 (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27652" y="1868626"/>
            <a:ext cx="609600" cy="609600"/>
          </a:xfrm>
          <a:prstGeom prst="rect">
            <a:avLst/>
          </a:prstGeom>
        </p:spPr>
      </p:pic>
      <p:pic>
        <p:nvPicPr>
          <p:cNvPr id="11" name="图片 10" descr="图片包含 红色, 建筑物, 地面&#10;&#10;已生成极高可信度的说明"/>
          <p:cNvPicPr>
            <a:picLocks noChangeAspect="1"/>
          </p:cNvPicPr>
          <p:nvPr/>
        </p:nvPicPr>
        <p:blipFill rotWithShape="1">
          <a:blip r:embed="rId5">
            <a:extLst>
              <a:ext uri="{28A0092B-C50C-407E-A947-70E740481C1C}">
                <a14:useLocalDpi xmlns:a14="http://schemas.microsoft.com/office/drawing/2010/main" val="0"/>
              </a:ext>
            </a:extLst>
          </a:blip>
          <a:srcRect l="5393" r="3942" b="1"/>
          <a:stretch>
            <a:fillRect/>
          </a:stretch>
        </p:blipFill>
        <p:spPr>
          <a:xfrm>
            <a:off x="20" y="10"/>
            <a:ext cx="12191980" cy="6857990"/>
          </a:xfrm>
          <a:prstGeom prst="rect">
            <a:avLst/>
          </a:prstGeom>
        </p:spPr>
      </p:pic>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43890" y="412494"/>
            <a:ext cx="8879450" cy="2690925"/>
          </a:xfrm>
          <a:prstGeom prst="rect">
            <a:avLst/>
          </a:prstGeom>
        </p:spPr>
      </p:pic>
      <p:cxnSp>
        <p:nvCxnSpPr>
          <p:cNvPr id="19" name="直接连接符 18"/>
          <p:cNvCxnSpPr/>
          <p:nvPr/>
        </p:nvCxnSpPr>
        <p:spPr>
          <a:xfrm>
            <a:off x="1689663" y="3515902"/>
            <a:ext cx="887895" cy="0"/>
          </a:xfrm>
          <a:prstGeom prst="line">
            <a:avLst/>
          </a:prstGeom>
          <a:ln w="38100">
            <a:solidFill>
              <a:srgbClr val="CA060C"/>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448810" y="3515902"/>
            <a:ext cx="887895" cy="0"/>
          </a:xfrm>
          <a:prstGeom prst="line">
            <a:avLst/>
          </a:prstGeom>
          <a:ln w="38100">
            <a:solidFill>
              <a:srgbClr val="CA060C"/>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2743210" y="3254293"/>
            <a:ext cx="6705600" cy="523220"/>
          </a:xfrm>
          <a:prstGeom prst="rect">
            <a:avLst/>
          </a:prstGeom>
          <a:noFill/>
        </p:spPr>
        <p:txBody>
          <a:bodyPr wrap="square" rtlCol="0">
            <a:spAutoFit/>
          </a:bodyPr>
          <a:lstStyle/>
          <a:p>
            <a:r>
              <a:rPr lang="zh-CN" altLang="en-US" sz="2800" b="1" spc="300" dirty="0">
                <a:solidFill>
                  <a:srgbClr val="DF0D14"/>
                </a:solidFill>
                <a:latin typeface="方正尚酷简体" panose="03000509000000000000" pitchFamily="65" charset="-122"/>
                <a:ea typeface="方正尚酷简体" panose="03000509000000000000" pitchFamily="65" charset="-122"/>
              </a:rPr>
              <a:t>以优良风貌迎接党的十九大胜利召开</a:t>
            </a:r>
          </a:p>
        </p:txBody>
      </p:sp>
      <p:sp>
        <p:nvSpPr>
          <p:cNvPr id="22" name="文本框 21"/>
          <p:cNvSpPr txBox="1"/>
          <p:nvPr/>
        </p:nvSpPr>
        <p:spPr>
          <a:xfrm>
            <a:off x="1078811" y="3804971"/>
            <a:ext cx="9826901" cy="646331"/>
          </a:xfrm>
          <a:prstGeom prst="rect">
            <a:avLst/>
          </a:prstGeom>
          <a:noFill/>
        </p:spPr>
        <p:txBody>
          <a:bodyPr wrap="square" rtlCol="0">
            <a:spAutoFit/>
          </a:bodyPr>
          <a:lstStyle/>
          <a:p>
            <a:pPr algn="ctr"/>
            <a:r>
              <a:rPr lang="en-US" altLang="zh-CN" dirty="0">
                <a:solidFill>
                  <a:schemeClr val="bg1">
                    <a:lumMod val="65000"/>
                  </a:schemeClr>
                </a:solidFill>
                <a:latin typeface="Arial" panose="020B0604020202020204" pitchFamily="34" charset="0"/>
                <a:cs typeface="Arial" panose="020B0604020202020204" pitchFamily="34" charset="0"/>
              </a:rPr>
              <a:t>With excellent style to meet</a:t>
            </a:r>
          </a:p>
          <a:p>
            <a:pPr algn="ctr"/>
            <a:r>
              <a:rPr lang="en-US" altLang="zh-CN" dirty="0">
                <a:solidFill>
                  <a:schemeClr val="bg1">
                    <a:lumMod val="65000"/>
                  </a:schemeClr>
                </a:solidFill>
                <a:latin typeface="Arial" panose="020B0604020202020204" pitchFamily="34" charset="0"/>
                <a:cs typeface="Arial" panose="020B0604020202020204" pitchFamily="34" charset="0"/>
              </a:rPr>
              <a:t> the Chinese Communist Party held the victory of the nineteenth</a:t>
            </a:r>
            <a:endParaRPr lang="zh-CN" altLang="en-US" dirty="0">
              <a:solidFill>
                <a:schemeClr val="bg1">
                  <a:lumMod val="65000"/>
                </a:schemeClr>
              </a:solidFill>
              <a:latin typeface="Arial" panose="020B0604020202020204" pitchFamily="34" charset="0"/>
              <a:cs typeface="Arial" panose="020B0604020202020204" pitchFamily="34" charset="0"/>
            </a:endParaRPr>
          </a:p>
        </p:txBody>
      </p:sp>
      <p:sp>
        <p:nvSpPr>
          <p:cNvPr id="23" name="文本框 22"/>
          <p:cNvSpPr txBox="1"/>
          <p:nvPr/>
        </p:nvSpPr>
        <p:spPr>
          <a:xfrm>
            <a:off x="4043758" y="4807424"/>
            <a:ext cx="4346713" cy="369332"/>
          </a:xfrm>
          <a:prstGeom prst="rect">
            <a:avLst/>
          </a:prstGeom>
          <a:noFill/>
        </p:spPr>
        <p:txBody>
          <a:bodyPr wrap="square" rtlCol="0">
            <a:spAutoFit/>
          </a:bodyPr>
          <a:lstStyle/>
          <a:p>
            <a:pPr algn="ctr"/>
            <a:r>
              <a:rPr lang="zh-CN" altLang="en-US" spc="300" dirty="0" smtClean="0">
                <a:solidFill>
                  <a:schemeClr val="bg1">
                    <a:lumMod val="50000"/>
                  </a:schemeClr>
                </a:solidFill>
              </a:rPr>
              <a:t>汇报人：千库网</a:t>
            </a:r>
            <a:endParaRPr lang="zh-CN" altLang="en-US" spc="300" dirty="0">
              <a:solidFill>
                <a:schemeClr val="bg1">
                  <a:lumMod val="50000"/>
                </a:schemeClr>
              </a:solidFill>
            </a:endParaRPr>
          </a:p>
        </p:txBody>
      </p:sp>
      <p:pic>
        <p:nvPicPr>
          <p:cNvPr id="2" name="图片 1" descr="500531926"/>
          <p:cNvPicPr>
            <a:picLocks noChangeAspect="1"/>
          </p:cNvPicPr>
          <p:nvPr/>
        </p:nvPicPr>
        <p:blipFill>
          <a:blip r:embed="rId8"/>
          <a:stretch>
            <a:fillRect/>
          </a:stretch>
        </p:blipFill>
        <p:spPr>
          <a:xfrm>
            <a:off x="0" y="0"/>
            <a:ext cx="12170410" cy="6954520"/>
          </a:xfrm>
          <a:prstGeom prst="rect">
            <a:avLst/>
          </a:prstGeom>
        </p:spPr>
      </p:pic>
      <p:sp>
        <p:nvSpPr>
          <p:cNvPr id="3" name="文本框 2"/>
          <p:cNvSpPr txBox="1"/>
          <p:nvPr/>
        </p:nvSpPr>
        <p:spPr>
          <a:xfrm>
            <a:off x="7221855" y="2856865"/>
            <a:ext cx="675005" cy="2936240"/>
          </a:xfrm>
          <a:prstGeom prst="rect">
            <a:avLst/>
          </a:prstGeom>
          <a:noFill/>
        </p:spPr>
        <p:txBody>
          <a:bodyPr vert="eaVert" wrap="none" rtlCol="0">
            <a:spAutoFit/>
          </a:bodyPr>
          <a:lstStyle/>
          <a:p>
            <a:r>
              <a:rPr lang="zh-CN" altLang="en-US" sz="3200">
                <a:latin typeface="中山行书百年纪念版" panose="02010609000101010101" charset="-122"/>
                <a:ea typeface="中山行书百年纪念版" panose="02010609000101010101" charset="-122"/>
              </a:rPr>
              <a:t>少年强，则国强</a:t>
            </a:r>
          </a:p>
        </p:txBody>
      </p:sp>
      <p:sp>
        <p:nvSpPr>
          <p:cNvPr id="5" name="五角星 42"/>
          <p:cNvSpPr/>
          <p:nvPr/>
        </p:nvSpPr>
        <p:spPr>
          <a:xfrm rot="21146867">
            <a:off x="-3707592" y="4729083"/>
            <a:ext cx="2336218" cy="2336218"/>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五角星 43"/>
          <p:cNvSpPr/>
          <p:nvPr/>
        </p:nvSpPr>
        <p:spPr>
          <a:xfrm rot="21146867">
            <a:off x="-1257840" y="6589291"/>
            <a:ext cx="967488" cy="967488"/>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7" name="五角星 44"/>
          <p:cNvSpPr/>
          <p:nvPr/>
        </p:nvSpPr>
        <p:spPr>
          <a:xfrm rot="21146867">
            <a:off x="-513436" y="6016472"/>
            <a:ext cx="483744" cy="483744"/>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五角星 45"/>
          <p:cNvSpPr/>
          <p:nvPr/>
        </p:nvSpPr>
        <p:spPr>
          <a:xfrm rot="21146867">
            <a:off x="-1302965" y="5744691"/>
            <a:ext cx="483744" cy="483744"/>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五角星 46"/>
          <p:cNvSpPr/>
          <p:nvPr/>
        </p:nvSpPr>
        <p:spPr>
          <a:xfrm rot="21146867">
            <a:off x="-2785442" y="6445273"/>
            <a:ext cx="967488" cy="967488"/>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 name="五角星 51"/>
          <p:cNvSpPr/>
          <p:nvPr/>
        </p:nvSpPr>
        <p:spPr>
          <a:xfrm rot="21146867">
            <a:off x="-1735363" y="6094535"/>
            <a:ext cx="478040" cy="478040"/>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2" name="五角星 52"/>
          <p:cNvSpPr/>
          <p:nvPr/>
        </p:nvSpPr>
        <p:spPr>
          <a:xfrm rot="21146867">
            <a:off x="-2085219" y="4897084"/>
            <a:ext cx="2336218" cy="2336218"/>
          </a:xfrm>
          <a:prstGeom prst="star5">
            <a:avLst/>
          </a:prstGeom>
          <a:gradFill flip="none" rotWithShape="1">
            <a:gsLst>
              <a:gs pos="46000">
                <a:srgbClr val="FFFF00"/>
              </a:gs>
              <a:gs pos="2000">
                <a:srgbClr val="FFC000"/>
              </a:gs>
              <a:gs pos="95000">
                <a:srgbClr val="C00000"/>
              </a:gs>
            </a:gsLst>
            <a:path path="circle">
              <a:fillToRect r="100000" b="100000"/>
            </a:path>
            <a:tileRect l="-100000" t="-100000"/>
          </a:gradFill>
          <a:ln>
            <a:noFill/>
          </a:ln>
          <a:effectLst>
            <a:glow rad="1828800">
              <a:srgbClr val="FFFF00">
                <a:alpha val="23000"/>
              </a:srgbClr>
            </a:glow>
            <a:softEdge rad="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7"/>
                                        </p:tgtEl>
                                      </p:cBhvr>
                                    </p:cmd>
                                  </p:childTnLst>
                                </p:cTn>
                              </p:par>
                              <p:par>
                                <p:cTn id="7" presetID="27" presetClass="emph" presetSubtype="0" repeatCount="3000" fill="remove" nodeType="withEffect">
                                  <p:stCondLst>
                                    <p:cond delay="0"/>
                                  </p:stCondLst>
                                  <p:iterate type="wd">
                                    <p:tmPct val="10000"/>
                                  </p:iterate>
                                  <p:childTnLst>
                                    <p:animClr clrSpc="rgb" dir="cw">
                                      <p:cBhvr override="childStyle">
                                        <p:cTn id="8" dur="250" autoRev="1" fill="remove"/>
                                        <p:tgtEl>
                                          <p:spTgt spid="21">
                                            <p:txEl>
                                              <p:pRg st="0" end="0"/>
                                            </p:txEl>
                                          </p:spTgt>
                                        </p:tgtEl>
                                        <p:attrNameLst>
                                          <p:attrName>style.color</p:attrName>
                                        </p:attrNameLst>
                                      </p:cBhvr>
                                      <p:to>
                                        <a:srgbClr val="FF9933"/>
                                      </p:to>
                                    </p:animClr>
                                    <p:animClr clrSpc="rgb" dir="cw">
                                      <p:cBhvr>
                                        <p:cTn id="9" dur="250" autoRev="1" fill="remove"/>
                                        <p:tgtEl>
                                          <p:spTgt spid="21">
                                            <p:txEl>
                                              <p:pRg st="0" end="0"/>
                                            </p:txEl>
                                          </p:spTgt>
                                        </p:tgtEl>
                                        <p:attrNameLst>
                                          <p:attrName>fillcolor</p:attrName>
                                        </p:attrNameLst>
                                      </p:cBhvr>
                                      <p:to>
                                        <a:srgbClr val="FF9933"/>
                                      </p:to>
                                    </p:animClr>
                                    <p:set>
                                      <p:cBhvr>
                                        <p:cTn id="10" dur="250" autoRev="1" fill="remove"/>
                                        <p:tgtEl>
                                          <p:spTgt spid="21">
                                            <p:txEl>
                                              <p:pRg st="0" end="0"/>
                                            </p:txEl>
                                          </p:spTgt>
                                        </p:tgtEl>
                                        <p:attrNameLst>
                                          <p:attrName>fill.type</p:attrName>
                                        </p:attrNameLst>
                                      </p:cBhvr>
                                      <p:to>
                                        <p:strVal val="solid"/>
                                      </p:to>
                                    </p:set>
                                    <p:set>
                                      <p:cBhvr>
                                        <p:cTn id="11" dur="250" autoRev="1" fill="remove"/>
                                        <p:tgtEl>
                                          <p:spTgt spid="21">
                                            <p:txEl>
                                              <p:pRg st="0" end="0"/>
                                            </p:txEl>
                                          </p:spTgt>
                                        </p:tgtEl>
                                        <p:attrNameLst>
                                          <p:attrName>fill.on</p:attrName>
                                        </p:attrNameLst>
                                      </p:cBhvr>
                                      <p:to>
                                        <p:strVal val="true"/>
                                      </p:to>
                                    </p:set>
                                  </p:childTnLst>
                                </p:cTn>
                              </p:par>
                              <p:par>
                                <p:cTn id="12" presetID="53" presetClass="entr" presetSubtype="16" fill="hold" nodeType="with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500" fill="hold"/>
                                        <p:tgtEl>
                                          <p:spTgt spid="18"/>
                                        </p:tgtEl>
                                        <p:attrNameLst>
                                          <p:attrName>ppt_w</p:attrName>
                                        </p:attrNameLst>
                                      </p:cBhvr>
                                      <p:tavLst>
                                        <p:tav tm="0">
                                          <p:val>
                                            <p:fltVal val="0"/>
                                          </p:val>
                                        </p:tav>
                                        <p:tav tm="100000">
                                          <p:val>
                                            <p:strVal val="#ppt_w"/>
                                          </p:val>
                                        </p:tav>
                                      </p:tavLst>
                                    </p:anim>
                                    <p:anim calcmode="lin" valueType="num">
                                      <p:cBhvr>
                                        <p:cTn id="15" dur="500" fill="hold"/>
                                        <p:tgtEl>
                                          <p:spTgt spid="18"/>
                                        </p:tgtEl>
                                        <p:attrNameLst>
                                          <p:attrName>ppt_h</p:attrName>
                                        </p:attrNameLst>
                                      </p:cBhvr>
                                      <p:tavLst>
                                        <p:tav tm="0">
                                          <p:val>
                                            <p:fltVal val="0"/>
                                          </p:val>
                                        </p:tav>
                                        <p:tav tm="100000">
                                          <p:val>
                                            <p:strVal val="#ppt_h"/>
                                          </p:val>
                                        </p:tav>
                                      </p:tavLst>
                                    </p:anim>
                                    <p:animEffect transition="in" filter="fade">
                                      <p:cBhvr>
                                        <p:cTn id="16" dur="500"/>
                                        <p:tgtEl>
                                          <p:spTgt spid="18"/>
                                        </p:tgtEl>
                                      </p:cBhvr>
                                    </p:animEffect>
                                  </p:childTnLst>
                                </p:cTn>
                              </p:par>
                              <p:par>
                                <p:cTn id="17" presetID="0" presetClass="path" presetSubtype="0" accel="50000" decel="50000" fill="hold" grpId="0" nodeType="withEffect">
                                  <p:stCondLst>
                                    <p:cond delay="1750"/>
                                  </p:stCondLst>
                                  <p:childTnLst>
                                    <p:animMotion origin="layout" path="M 1.11111E-6 -0.00056 C 0.56389 -0.13611 1.57708 -0.82556 1.18611 -1.34028 C 0.79549 -1.85667 0.10694 -1.30472 0.79444 -0.48278 " pathEditMode="relative" rAng="0" ptsTypes="sss">
                                      <p:cBhvr>
                                        <p:cTn id="18" dur="5000" fill="hold"/>
                                        <p:tgtEl>
                                          <p:spTgt spid="5"/>
                                        </p:tgtEl>
                                        <p:attrNameLst>
                                          <p:attrName>ppt_x</p:attrName>
                                          <p:attrName>ppt_y</p:attrName>
                                        </p:attrNameLst>
                                      </p:cBhvr>
                                      <p:rCtr x="78854" y="-92806"/>
                                    </p:animMotion>
                                  </p:childTnLst>
                                </p:cTn>
                              </p:par>
                              <p:par>
                                <p:cTn id="19" presetID="8" presetClass="emph" presetSubtype="0" repeatCount="2000" fill="hold" grpId="1" nodeType="withEffect">
                                  <p:stCondLst>
                                    <p:cond delay="1250"/>
                                  </p:stCondLst>
                                  <p:childTnLst>
                                    <p:animRot by="21600000">
                                      <p:cBhvr>
                                        <p:cTn id="20" dur="1750" fill="hold"/>
                                        <p:tgtEl>
                                          <p:spTgt spid="5"/>
                                        </p:tgtEl>
                                        <p:attrNameLst>
                                          <p:attrName>r</p:attrName>
                                        </p:attrNameLst>
                                      </p:cBhvr>
                                    </p:animRot>
                                  </p:childTnLst>
                                </p:cTn>
                              </p:par>
                              <p:par>
                                <p:cTn id="21" presetID="6" presetClass="emph" presetSubtype="0" decel="32000" fill="hold" grpId="2" nodeType="withEffect">
                                  <p:stCondLst>
                                    <p:cond delay="4500"/>
                                  </p:stCondLst>
                                  <p:childTnLst>
                                    <p:animScale>
                                      <p:cBhvr>
                                        <p:cTn id="22" dur="1500" fill="hold"/>
                                        <p:tgtEl>
                                          <p:spTgt spid="5"/>
                                        </p:tgtEl>
                                      </p:cBhvr>
                                      <p:by x="750000" y="750000"/>
                                    </p:animScale>
                                  </p:childTnLst>
                                </p:cTn>
                              </p:par>
                              <p:par>
                                <p:cTn id="23" presetID="10" presetClass="exit" presetSubtype="0" fill="hold" grpId="3" nodeType="withEffect">
                                  <p:stCondLst>
                                    <p:cond delay="5000"/>
                                  </p:stCondLst>
                                  <p:childTnLst>
                                    <p:animEffect transition="out" filter="fade">
                                      <p:cBhvr>
                                        <p:cTn id="24" dur="1000"/>
                                        <p:tgtEl>
                                          <p:spTgt spid="5"/>
                                        </p:tgtEl>
                                      </p:cBhvr>
                                    </p:animEffect>
                                    <p:set>
                                      <p:cBhvr>
                                        <p:cTn id="25" dur="1" fill="hold">
                                          <p:stCondLst>
                                            <p:cond delay="999"/>
                                          </p:stCondLst>
                                        </p:cTn>
                                        <p:tgtEl>
                                          <p:spTgt spid="5"/>
                                        </p:tgtEl>
                                        <p:attrNameLst>
                                          <p:attrName>style.visibility</p:attrName>
                                        </p:attrNameLst>
                                      </p:cBhvr>
                                      <p:to>
                                        <p:strVal val="hidden"/>
                                      </p:to>
                                    </p:set>
                                  </p:childTnLst>
                                </p:cTn>
                              </p:par>
                              <p:par>
                                <p:cTn id="26" presetID="0" presetClass="path" presetSubtype="0" accel="50000" decel="50000" fill="hold" grpId="0" nodeType="withEffect">
                                  <p:stCondLst>
                                    <p:cond delay="250"/>
                                  </p:stCondLst>
                                  <p:childTnLst>
                                    <p:animMotion origin="layout" path="M -2.77778E-6 4.44444E-6 C 0.19688 -0.005 1.09705 -0.51639 1.13316 -1.40306 " pathEditMode="relative" rAng="0" ptsTypes="ss">
                                      <p:cBhvr>
                                        <p:cTn id="27" dur="2000" fill="hold"/>
                                        <p:tgtEl>
                                          <p:spTgt spid="6"/>
                                        </p:tgtEl>
                                        <p:attrNameLst>
                                          <p:attrName>ppt_x</p:attrName>
                                          <p:attrName>ppt_y</p:attrName>
                                        </p:attrNameLst>
                                      </p:cBhvr>
                                      <p:rCtr x="56649" y="-70167"/>
                                    </p:animMotion>
                                  </p:childTnLst>
                                </p:cTn>
                              </p:par>
                              <p:par>
                                <p:cTn id="28" presetID="8" presetClass="emph" presetSubtype="0" fill="hold" grpId="1" nodeType="withEffect">
                                  <p:stCondLst>
                                    <p:cond delay="250"/>
                                  </p:stCondLst>
                                  <p:childTnLst>
                                    <p:animRot by="21600000">
                                      <p:cBhvr>
                                        <p:cTn id="29" dur="3500" fill="hold"/>
                                        <p:tgtEl>
                                          <p:spTgt spid="6"/>
                                        </p:tgtEl>
                                        <p:attrNameLst>
                                          <p:attrName>r</p:attrName>
                                        </p:attrNameLst>
                                      </p:cBhvr>
                                    </p:animRot>
                                  </p:childTnLst>
                                </p:cTn>
                              </p:par>
                              <p:par>
                                <p:cTn id="30" presetID="0" presetClass="path" presetSubtype="0" accel="50000" decel="50000" fill="hold" grpId="0" nodeType="withEffect">
                                  <p:stCondLst>
                                    <p:cond delay="500"/>
                                  </p:stCondLst>
                                  <p:childTnLst>
                                    <p:animMotion origin="layout" path="M -0.00069 0.02278 C 0.20469 0.01833 1.14375 -0.45055 1.18125 -1.26389 " pathEditMode="relative" rAng="0" ptsTypes="ss">
                                      <p:cBhvr>
                                        <p:cTn id="31" dur="2000" fill="hold"/>
                                        <p:tgtEl>
                                          <p:spTgt spid="7"/>
                                        </p:tgtEl>
                                        <p:attrNameLst>
                                          <p:attrName>ppt_x</p:attrName>
                                          <p:attrName>ppt_y</p:attrName>
                                        </p:attrNameLst>
                                      </p:cBhvr>
                                      <p:rCtr x="59097" y="-64333"/>
                                    </p:animMotion>
                                  </p:childTnLst>
                                </p:cTn>
                              </p:par>
                              <p:par>
                                <p:cTn id="32" presetID="8" presetClass="emph" presetSubtype="0" fill="hold" grpId="1" nodeType="withEffect">
                                  <p:stCondLst>
                                    <p:cond delay="500"/>
                                  </p:stCondLst>
                                  <p:childTnLst>
                                    <p:animRot by="21600000">
                                      <p:cBhvr>
                                        <p:cTn id="33" dur="4500" fill="hold"/>
                                        <p:tgtEl>
                                          <p:spTgt spid="7"/>
                                        </p:tgtEl>
                                        <p:attrNameLst>
                                          <p:attrName>r</p:attrName>
                                        </p:attrNameLst>
                                      </p:cBhvr>
                                    </p:animRot>
                                  </p:childTnLst>
                                </p:cTn>
                              </p:par>
                              <p:par>
                                <p:cTn id="34" presetID="0" presetClass="path" presetSubtype="0" accel="50000" decel="50000" fill="hold" grpId="0" nodeType="withEffect">
                                  <p:stCondLst>
                                    <p:cond delay="750"/>
                                  </p:stCondLst>
                                  <p:childTnLst>
                                    <p:animMotion origin="layout" path="M 0.00173 -0.00401 C 0.20989 -0.00895 1.16285 -0.51975 1.20104 -1.40587 " pathEditMode="relative" rAng="0" ptsTypes="ss">
                                      <p:cBhvr>
                                        <p:cTn id="35" dur="2000" fill="hold"/>
                                        <p:tgtEl>
                                          <p:spTgt spid="8"/>
                                        </p:tgtEl>
                                        <p:attrNameLst>
                                          <p:attrName>ppt_x</p:attrName>
                                          <p:attrName>ppt_y</p:attrName>
                                        </p:attrNameLst>
                                      </p:cBhvr>
                                      <p:rCtr x="59965" y="-70093"/>
                                    </p:animMotion>
                                  </p:childTnLst>
                                </p:cTn>
                              </p:par>
                              <p:par>
                                <p:cTn id="36" presetID="8" presetClass="emph" presetSubtype="0" fill="hold" grpId="1" nodeType="withEffect">
                                  <p:stCondLst>
                                    <p:cond delay="750"/>
                                  </p:stCondLst>
                                  <p:childTnLst>
                                    <p:animRot by="21600000">
                                      <p:cBhvr>
                                        <p:cTn id="37" dur="3500" fill="hold"/>
                                        <p:tgtEl>
                                          <p:spTgt spid="8"/>
                                        </p:tgtEl>
                                        <p:attrNameLst>
                                          <p:attrName>r</p:attrName>
                                        </p:attrNameLst>
                                      </p:cBhvr>
                                    </p:animRot>
                                  </p:childTnLst>
                                </p:cTn>
                              </p:par>
                              <p:par>
                                <p:cTn id="38" presetID="0" presetClass="path" presetSubtype="0" accel="50000" decel="50000" fill="hold" grpId="0" nodeType="withEffect">
                                  <p:stCondLst>
                                    <p:cond delay="1000"/>
                                  </p:stCondLst>
                                  <p:childTnLst>
                                    <p:animMotion origin="layout" path="M 2.77778E-7 4.69136E-6 C 0.19566 -0.00525 1.0901 -0.53735 1.12604 -1.45803 " pathEditMode="relative" rAng="0" ptsTypes="ss">
                                      <p:cBhvr>
                                        <p:cTn id="39" dur="2000" fill="hold"/>
                                        <p:tgtEl>
                                          <p:spTgt spid="9"/>
                                        </p:tgtEl>
                                        <p:attrNameLst>
                                          <p:attrName>ppt_x</p:attrName>
                                          <p:attrName>ppt_y</p:attrName>
                                        </p:attrNameLst>
                                      </p:cBhvr>
                                      <p:rCtr x="56302" y="-72901"/>
                                    </p:animMotion>
                                  </p:childTnLst>
                                </p:cTn>
                              </p:par>
                              <p:par>
                                <p:cTn id="40" presetID="8" presetClass="emph" presetSubtype="0" fill="hold" grpId="1" nodeType="withEffect">
                                  <p:stCondLst>
                                    <p:cond delay="1000"/>
                                  </p:stCondLst>
                                  <p:childTnLst>
                                    <p:animRot by="21600000">
                                      <p:cBhvr>
                                        <p:cTn id="41" dur="4500" fill="hold"/>
                                        <p:tgtEl>
                                          <p:spTgt spid="9"/>
                                        </p:tgtEl>
                                        <p:attrNameLst>
                                          <p:attrName>r</p:attrName>
                                        </p:attrNameLst>
                                      </p:cBhvr>
                                    </p:animRot>
                                  </p:childTnLst>
                                </p:cTn>
                              </p:par>
                              <p:par>
                                <p:cTn id="42" presetID="0" presetClass="path" presetSubtype="0" accel="50000" decel="50000" fill="hold" grpId="0" nodeType="withEffect">
                                  <p:stCondLst>
                                    <p:cond delay="2000"/>
                                  </p:stCondLst>
                                  <p:childTnLst>
                                    <p:animMotion origin="layout" path="M -2.77778E-6 4.44444E-6 C 0.19688 -0.005 1.09705 -0.51639 1.13316 -1.40306 " pathEditMode="relative" rAng="0" ptsTypes="ss">
                                      <p:cBhvr>
                                        <p:cTn id="43" dur="2000" fill="hold"/>
                                        <p:tgtEl>
                                          <p:spTgt spid="10"/>
                                        </p:tgtEl>
                                        <p:attrNameLst>
                                          <p:attrName>ppt_x</p:attrName>
                                          <p:attrName>ppt_y</p:attrName>
                                        </p:attrNameLst>
                                      </p:cBhvr>
                                      <p:rCtr x="56649" y="-70167"/>
                                    </p:animMotion>
                                  </p:childTnLst>
                                </p:cTn>
                              </p:par>
                              <p:par>
                                <p:cTn id="44" presetID="8" presetClass="emph" presetSubtype="0" fill="hold" grpId="1" nodeType="withEffect">
                                  <p:stCondLst>
                                    <p:cond delay="1250"/>
                                  </p:stCondLst>
                                  <p:childTnLst>
                                    <p:animRot by="21600000">
                                      <p:cBhvr>
                                        <p:cTn id="45" dur="4500" fill="hold"/>
                                        <p:tgtEl>
                                          <p:spTgt spid="10"/>
                                        </p:tgtEl>
                                        <p:attrNameLst>
                                          <p:attrName>r</p:attrName>
                                        </p:attrNameLst>
                                      </p:cBhvr>
                                    </p:animRot>
                                  </p:childTnLst>
                                </p:cTn>
                              </p:par>
                              <p:par>
                                <p:cTn id="46" presetID="0" presetClass="path" presetSubtype="0" accel="50000" decel="50000" fill="hold" grpId="0" nodeType="withEffect">
                                  <p:stCondLst>
                                    <p:cond delay="1250"/>
                                  </p:stCondLst>
                                  <p:childTnLst>
                                    <p:animMotion origin="layout" path="M 0.00191 -0.00062 C 0.5658 -0.13624 1.579 -0.82546 1.18802 -1.34013 C 0.7974 -1.85666 0.10886 -1.30461 0.79636 -0.48286 " pathEditMode="relative" rAng="0" ptsTypes="sss">
                                      <p:cBhvr>
                                        <p:cTn id="47" dur="5000" fill="hold"/>
                                        <p:tgtEl>
                                          <p:spTgt spid="12"/>
                                        </p:tgtEl>
                                        <p:attrNameLst>
                                          <p:attrName>ppt_x</p:attrName>
                                          <p:attrName>ppt_y</p:attrName>
                                        </p:attrNameLst>
                                      </p:cBhvr>
                                      <p:rCtr x="78854" y="-92802"/>
                                    </p:animMotion>
                                  </p:childTnLst>
                                </p:cTn>
                              </p:par>
                              <p:par>
                                <p:cTn id="48" presetID="8" presetClass="emph" presetSubtype="0" repeatCount="2000" fill="hold" grpId="1" nodeType="withEffect">
                                  <p:stCondLst>
                                    <p:cond delay="750"/>
                                  </p:stCondLst>
                                  <p:childTnLst>
                                    <p:animRot by="21600000">
                                      <p:cBhvr>
                                        <p:cTn id="49" dur="1750" fill="hold"/>
                                        <p:tgtEl>
                                          <p:spTgt spid="12"/>
                                        </p:tgtEl>
                                        <p:attrNameLst>
                                          <p:attrName>r</p:attrName>
                                        </p:attrNameLst>
                                      </p:cBhvr>
                                    </p:animRot>
                                  </p:childTnLst>
                                </p:cTn>
                              </p:par>
                              <p:par>
                                <p:cTn id="50" presetID="6" presetClass="emph" presetSubtype="0" decel="32000" fill="hold" grpId="2" nodeType="withEffect">
                                  <p:stCondLst>
                                    <p:cond delay="1250"/>
                                  </p:stCondLst>
                                  <p:childTnLst>
                                    <p:animScale>
                                      <p:cBhvr>
                                        <p:cTn id="51" dur="1500" fill="hold"/>
                                        <p:tgtEl>
                                          <p:spTgt spid="12"/>
                                        </p:tgtEl>
                                      </p:cBhvr>
                                      <p:by x="750000" y="750000"/>
                                    </p:animScale>
                                  </p:childTnLst>
                                </p:cTn>
                              </p:par>
                              <p:par>
                                <p:cTn id="52" presetID="10" presetClass="exit" presetSubtype="0" fill="hold" grpId="3" nodeType="withEffect">
                                  <p:stCondLst>
                                    <p:cond delay="750"/>
                                  </p:stCondLst>
                                  <p:childTnLst>
                                    <p:animEffect transition="out" filter="fade">
                                      <p:cBhvr>
                                        <p:cTn id="53" dur="1000"/>
                                        <p:tgtEl>
                                          <p:spTgt spid="12"/>
                                        </p:tgtEl>
                                      </p:cBhvr>
                                    </p:animEffect>
                                    <p:set>
                                      <p:cBhvr>
                                        <p:cTn id="54" dur="1" fill="hold">
                                          <p:stCondLst>
                                            <p:cond delay="9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55" repeatCount="indefinite" fill="hold" display="0">
                  <p:stCondLst>
                    <p:cond delay="indefinite"/>
                  </p:stCondLst>
                  <p:endCondLst>
                    <p:cond evt="onStopAudio" delay="0">
                      <p:tgtEl>
                        <p:sldTgt/>
                      </p:tgtEl>
                    </p:cond>
                  </p:endCondLst>
                </p:cTn>
                <p:tgtEl>
                  <p:spTgt spid="17"/>
                </p:tgtEl>
              </p:cMediaNode>
            </p:audio>
          </p:childTnLst>
        </p:cTn>
      </p:par>
    </p:tnLst>
    <p:bldLst>
      <p:bldP spid="5" grpId="0" bldLvl="0" animBg="1"/>
      <p:bldP spid="5" grpId="1" bldLvl="0" animBg="1"/>
      <p:bldP spid="5" grpId="2" bldLvl="0" animBg="1"/>
      <p:bldP spid="5" grpId="3" bldLvl="0" animBg="1"/>
      <p:bldP spid="6" grpId="0" bldLvl="0" animBg="1"/>
      <p:bldP spid="6" grpId="1" bldLvl="0" animBg="1"/>
      <p:bldP spid="7" grpId="0" bldLvl="0" animBg="1"/>
      <p:bldP spid="7" grpId="1" bldLvl="0" animBg="1"/>
      <p:bldP spid="8" grpId="0" bldLvl="0" animBg="1"/>
      <p:bldP spid="8" grpId="1" bldLvl="0" animBg="1"/>
      <p:bldP spid="9" grpId="0" bldLvl="0" animBg="1"/>
      <p:bldP spid="9" grpId="1" bldLvl="0" animBg="1"/>
      <p:bldP spid="10" grpId="0" bldLvl="0" animBg="1"/>
      <p:bldP spid="10" grpId="1" bldLvl="0" animBg="1"/>
      <p:bldP spid="12" grpId="0" bldLvl="0" animBg="1"/>
      <p:bldP spid="12" grpId="1" bldLvl="0" animBg="1"/>
      <p:bldP spid="12" grpId="2" bldLvl="0" animBg="1"/>
      <p:bldP spid="12" grpId="3"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5000" r="-5000"/>
          </a:stretch>
        </a:blipFill>
        <a:effectLst/>
      </p:bgPr>
    </p:bg>
    <p:spTree>
      <p:nvGrpSpPr>
        <p:cNvPr id="1" name=""/>
        <p:cNvGrpSpPr/>
        <p:nvPr/>
      </p:nvGrpSpPr>
      <p:grpSpPr>
        <a:xfrm>
          <a:off x="0" y="0"/>
          <a:ext cx="0" cy="0"/>
          <a:chOff x="0" y="0"/>
          <a:chExt cx="0" cy="0"/>
        </a:xfrm>
      </p:grpSpPr>
      <p:pic>
        <p:nvPicPr>
          <p:cNvPr id="18" name="图片 17" descr="图片1"/>
          <p:cNvPicPr>
            <a:picLocks noChangeAspect="1"/>
          </p:cNvPicPr>
          <p:nvPr/>
        </p:nvPicPr>
        <p:blipFill>
          <a:blip r:embed="rId4"/>
          <a:stretch>
            <a:fillRect/>
          </a:stretch>
        </p:blipFill>
        <p:spPr>
          <a:xfrm>
            <a:off x="-57785" y="-33655"/>
            <a:ext cx="12308205" cy="6925310"/>
          </a:xfrm>
          <a:prstGeom prst="rect">
            <a:avLst/>
          </a:prstGeom>
        </p:spPr>
      </p:pic>
      <p:sp>
        <p:nvSpPr>
          <p:cNvPr id="27" name="Rectangle 2"/>
          <p:cNvSpPr>
            <a:spLocks noChangeArrowheads="1"/>
          </p:cNvSpPr>
          <p:nvPr/>
        </p:nvSpPr>
        <p:spPr bwMode="auto">
          <a:xfrm>
            <a:off x="3508142" y="39639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panose="020B0503020204020204" pitchFamily="34" charset="-122"/>
                <a:ea typeface="微软雅黑" panose="020B0503020204020204" pitchFamily="34" charset="-122"/>
              </a:rPr>
              <a:t>中国梦的定义</a:t>
            </a:r>
          </a:p>
        </p:txBody>
      </p:sp>
      <p:sp>
        <p:nvSpPr>
          <p:cNvPr id="28" name="直接连接符 22"/>
          <p:cNvSpPr>
            <a:spLocks noChangeShapeType="1"/>
          </p:cNvSpPr>
          <p:nvPr/>
        </p:nvSpPr>
        <p:spPr bwMode="auto">
          <a:xfrm>
            <a:off x="6327140" y="676275"/>
            <a:ext cx="5905500" cy="635"/>
          </a:xfrm>
          <a:prstGeom prst="line">
            <a:avLst/>
          </a:prstGeom>
          <a:noFill/>
          <a:ln w="9525" cap="flat" cmpd="sng">
            <a:solidFill>
              <a:srgbClr val="D7190F"/>
            </a:solidFill>
            <a:miter lim="800000"/>
            <a:headEnd type="oval"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panose="020B0604020202020204" pitchFamily="34" charset="0"/>
              <a:ea typeface="华文细黑" panose="02010600040101010101" pitchFamily="2" charset="-122"/>
            </a:endParaRPr>
          </a:p>
        </p:txBody>
      </p:sp>
      <p:sp>
        <p:nvSpPr>
          <p:cNvPr id="29" name="矩形 4"/>
          <p:cNvSpPr>
            <a:spLocks noChangeArrowheads="1"/>
          </p:cNvSpPr>
          <p:nvPr/>
        </p:nvSpPr>
        <p:spPr bwMode="auto">
          <a:xfrm>
            <a:off x="11835765" y="395923"/>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anose="02010600030101010101" pitchFamily="2" charset="-122"/>
              <a:ea typeface="华文细黑" panose="02010600040101010101" pitchFamily="2" charset="-122"/>
              <a:sym typeface="宋体" panose="02010600030101010101" pitchFamily="2" charset="-122"/>
            </a:endParaRPr>
          </a:p>
        </p:txBody>
      </p:sp>
      <p:grpSp>
        <p:nvGrpSpPr>
          <p:cNvPr id="19" name="组合 18"/>
          <p:cNvGrpSpPr/>
          <p:nvPr/>
        </p:nvGrpSpPr>
        <p:grpSpPr>
          <a:xfrm>
            <a:off x="6029960" y="890270"/>
            <a:ext cx="6055360" cy="2408555"/>
            <a:chOff x="1109" y="1682"/>
            <a:chExt cx="9536" cy="3793"/>
          </a:xfrm>
        </p:grpSpPr>
        <p:sp>
          <p:nvSpPr>
            <p:cNvPr id="16" name="矩形 15"/>
            <p:cNvSpPr/>
            <p:nvPr/>
          </p:nvSpPr>
          <p:spPr>
            <a:xfrm>
              <a:off x="2190" y="3780"/>
              <a:ext cx="7980" cy="1695"/>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descr="57f6a51b8c607ebb286038da8ddaaa54"/>
            <p:cNvPicPr>
              <a:picLocks noChangeAspect="1"/>
            </p:cNvPicPr>
            <p:nvPr/>
          </p:nvPicPr>
          <p:blipFill>
            <a:blip r:embed="rId5"/>
            <a:stretch>
              <a:fillRect/>
            </a:stretch>
          </p:blipFill>
          <p:spPr>
            <a:xfrm>
              <a:off x="7106" y="1682"/>
              <a:ext cx="3539" cy="3249"/>
            </a:xfrm>
            <a:prstGeom prst="rect">
              <a:avLst/>
            </a:prstGeom>
          </p:spPr>
        </p:pic>
        <p:sp>
          <p:nvSpPr>
            <p:cNvPr id="14" name="TextBox 11"/>
            <p:cNvSpPr txBox="1"/>
            <p:nvPr/>
          </p:nvSpPr>
          <p:spPr>
            <a:xfrm>
              <a:off x="1109" y="3946"/>
              <a:ext cx="4635" cy="628"/>
            </a:xfrm>
            <a:prstGeom prst="rect">
              <a:avLst/>
            </a:prstGeom>
            <a:noFill/>
            <a:ln w="9525">
              <a:noFill/>
            </a:ln>
          </p:spPr>
          <p:txBody>
            <a:bodyPr anchor="t">
              <a:spAutoFit/>
            </a:bodyPr>
            <a:lstStyle/>
            <a:p>
              <a:pPr indent="0" algn="r">
                <a:spcBef>
                  <a:spcPct val="20000"/>
                </a:spcBef>
                <a:buNone/>
              </a:pPr>
              <a:r>
                <a:rPr lang="zh-CN" altLang="en-US" sz="2000">
                  <a:solidFill>
                    <a:schemeClr val="bg1"/>
                  </a:solidFill>
                  <a:latin typeface="Arial" panose="020B0604020202020204" pitchFamily="34" charset="0"/>
                  <a:ea typeface="微软雅黑" panose="020B0503020204020204" pitchFamily="34" charset="-122"/>
                </a:rPr>
                <a:t>第一个百年目标</a:t>
              </a:r>
              <a:endParaRPr lang="zh-CN" altLang="en-US" sz="2000" dirty="0">
                <a:solidFill>
                  <a:schemeClr val="bg1"/>
                </a:solidFill>
                <a:latin typeface="Arial" panose="020B0604020202020204" pitchFamily="34" charset="0"/>
                <a:ea typeface="微软雅黑" panose="020B0503020204020204" pitchFamily="34" charset="-122"/>
              </a:endParaRPr>
            </a:p>
          </p:txBody>
        </p:sp>
        <p:sp>
          <p:nvSpPr>
            <p:cNvPr id="17" name="矩形 3"/>
            <p:cNvSpPr/>
            <p:nvPr/>
          </p:nvSpPr>
          <p:spPr>
            <a:xfrm>
              <a:off x="2459" y="4720"/>
              <a:ext cx="7505" cy="531"/>
            </a:xfrm>
            <a:prstGeom prst="rect">
              <a:avLst/>
            </a:prstGeom>
            <a:noFill/>
            <a:ln w="9525">
              <a:noFill/>
            </a:ln>
          </p:spPr>
          <p:txBody>
            <a:bodyPr wrap="square" anchor="t">
              <a:spAutoFit/>
            </a:bodyPr>
            <a:lstStyle/>
            <a:p>
              <a:pPr algn="just">
                <a:spcBef>
                  <a:spcPct val="20000"/>
                </a:spcBef>
                <a:buChar char="•"/>
              </a:pPr>
              <a:r>
                <a:rPr lang="zh-CN" altLang="en-US" sz="1600">
                  <a:solidFill>
                    <a:schemeClr val="bg1"/>
                  </a:solidFill>
                  <a:latin typeface="微软雅黑" panose="020B0503020204020204" pitchFamily="34" charset="-122"/>
                  <a:ea typeface="微软雅黑" panose="020B0503020204020204" pitchFamily="34" charset="-122"/>
                </a:rPr>
                <a:t>是到中国共产党成立</a:t>
              </a:r>
              <a:r>
                <a:rPr lang="en-US" altLang="zh-CN" sz="1600">
                  <a:solidFill>
                    <a:schemeClr val="bg1"/>
                  </a:solidFill>
                  <a:latin typeface="微软雅黑" panose="020B0503020204020204" pitchFamily="34" charset="-122"/>
                  <a:ea typeface="微软雅黑" panose="020B0503020204020204" pitchFamily="34" charset="-122"/>
                </a:rPr>
                <a:t>100</a:t>
              </a:r>
              <a:r>
                <a:rPr lang="zh-CN" altLang="en-US" sz="1600">
                  <a:solidFill>
                    <a:schemeClr val="bg1"/>
                  </a:solidFill>
                  <a:latin typeface="微软雅黑" panose="020B0503020204020204" pitchFamily="34" charset="-122"/>
                  <a:ea typeface="微软雅黑" panose="020B0503020204020204" pitchFamily="34" charset="-122"/>
                </a:rPr>
                <a:t>年时全面建成小康社会。</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5850255" y="2953385"/>
            <a:ext cx="5933440" cy="2206625"/>
            <a:chOff x="826" y="2002"/>
            <a:chExt cx="9344" cy="3475"/>
          </a:xfrm>
        </p:grpSpPr>
        <p:sp>
          <p:nvSpPr>
            <p:cNvPr id="22" name="矩形 21"/>
            <p:cNvSpPr/>
            <p:nvPr/>
          </p:nvSpPr>
          <p:spPr>
            <a:xfrm>
              <a:off x="2190" y="3780"/>
              <a:ext cx="7980" cy="1695"/>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descr="57f6a51b8c607ebb286038da8ddaaa54"/>
            <p:cNvPicPr>
              <a:picLocks noChangeAspect="1"/>
            </p:cNvPicPr>
            <p:nvPr/>
          </p:nvPicPr>
          <p:blipFill>
            <a:blip r:embed="rId5"/>
            <a:stretch>
              <a:fillRect/>
            </a:stretch>
          </p:blipFill>
          <p:spPr>
            <a:xfrm>
              <a:off x="826" y="2002"/>
              <a:ext cx="3539" cy="3249"/>
            </a:xfrm>
            <a:prstGeom prst="rect">
              <a:avLst/>
            </a:prstGeom>
          </p:spPr>
        </p:pic>
        <p:sp>
          <p:nvSpPr>
            <p:cNvPr id="24" name="TextBox 11"/>
            <p:cNvSpPr txBox="1"/>
            <p:nvPr/>
          </p:nvSpPr>
          <p:spPr>
            <a:xfrm>
              <a:off x="5329" y="3950"/>
              <a:ext cx="4635" cy="628"/>
            </a:xfrm>
            <a:prstGeom prst="rect">
              <a:avLst/>
            </a:prstGeom>
            <a:noFill/>
            <a:ln w="9525">
              <a:noFill/>
            </a:ln>
          </p:spPr>
          <p:txBody>
            <a:bodyPr anchor="t">
              <a:spAutoFit/>
            </a:bodyPr>
            <a:lstStyle/>
            <a:p>
              <a:pPr indent="0" algn="r">
                <a:spcBef>
                  <a:spcPct val="20000"/>
                </a:spcBef>
                <a:buNone/>
              </a:pPr>
              <a:r>
                <a:rPr lang="zh-CN" altLang="en-US" sz="2000">
                  <a:solidFill>
                    <a:schemeClr val="bg1"/>
                  </a:solidFill>
                  <a:latin typeface="Arial" panose="020B0604020202020204" pitchFamily="34" charset="0"/>
                  <a:ea typeface="微软雅黑" panose="020B0503020204020204" pitchFamily="34" charset="-122"/>
                </a:rPr>
                <a:t>第二个百年目标</a:t>
              </a:r>
              <a:endParaRPr lang="zh-CN" altLang="en-US" sz="2000" dirty="0">
                <a:solidFill>
                  <a:schemeClr val="bg1"/>
                </a:solidFill>
                <a:latin typeface="Arial" panose="020B0604020202020204" pitchFamily="34" charset="0"/>
                <a:ea typeface="微软雅黑" panose="020B0503020204020204" pitchFamily="34" charset="-122"/>
              </a:endParaRPr>
            </a:p>
          </p:txBody>
        </p:sp>
        <p:sp>
          <p:nvSpPr>
            <p:cNvPr id="25" name="矩形 3"/>
            <p:cNvSpPr/>
            <p:nvPr/>
          </p:nvSpPr>
          <p:spPr>
            <a:xfrm>
              <a:off x="2396" y="4558"/>
              <a:ext cx="7569" cy="919"/>
            </a:xfrm>
            <a:prstGeom prst="rect">
              <a:avLst/>
            </a:prstGeom>
            <a:noFill/>
            <a:ln w="9525">
              <a:noFill/>
            </a:ln>
          </p:spPr>
          <p:txBody>
            <a:bodyPr wrap="square" anchor="t">
              <a:spAutoFit/>
            </a:bodyPr>
            <a:lstStyle/>
            <a:p>
              <a:pPr algn="just">
                <a:spcBef>
                  <a:spcPct val="20000"/>
                </a:spcBef>
                <a:buChar char="•"/>
              </a:pPr>
              <a:r>
                <a:rPr lang="zh-CN" altLang="en-US" sz="1600">
                  <a:solidFill>
                    <a:schemeClr val="bg1"/>
                  </a:solidFill>
                  <a:latin typeface="微软雅黑" panose="020B0503020204020204" pitchFamily="34" charset="-122"/>
                  <a:ea typeface="微软雅黑" panose="020B0503020204020204" pitchFamily="34" charset="-122"/>
                  <a:sym typeface="+mn-ea"/>
                </a:rPr>
                <a:t>是到新中国成立</a:t>
              </a:r>
              <a:r>
                <a:rPr lang="en-US" altLang="zh-CN" sz="1600">
                  <a:solidFill>
                    <a:schemeClr val="bg1"/>
                  </a:solidFill>
                  <a:latin typeface="微软雅黑" panose="020B0503020204020204" pitchFamily="34" charset="-122"/>
                  <a:ea typeface="微软雅黑" panose="020B0503020204020204" pitchFamily="34" charset="-122"/>
                  <a:sym typeface="+mn-ea"/>
                </a:rPr>
                <a:t>100</a:t>
              </a:r>
              <a:r>
                <a:rPr lang="zh-CN" altLang="en-US" sz="1600">
                  <a:solidFill>
                    <a:schemeClr val="bg1"/>
                  </a:solidFill>
                  <a:latin typeface="微软雅黑" panose="020B0503020204020204" pitchFamily="34" charset="-122"/>
                  <a:ea typeface="微软雅黑" panose="020B0503020204020204" pitchFamily="34" charset="-122"/>
                  <a:sym typeface="+mn-ea"/>
                </a:rPr>
                <a:t>年时建成富强民主文明和谐的社会主义现代化国家。</a:t>
              </a:r>
              <a:endParaRPr lang="zh-CN" altLang="en-US" sz="1600" dirty="0">
                <a:solidFill>
                  <a:schemeClr val="bg1"/>
                </a:solidFill>
                <a:latin typeface="微软雅黑" panose="020B0503020204020204" pitchFamily="34" charset="-122"/>
                <a:ea typeface="微软雅黑" panose="020B0503020204020204" pitchFamily="34" charset="-122"/>
                <a:sym typeface="+mn-ea"/>
              </a:endParaRPr>
            </a:p>
          </p:txBody>
        </p:sp>
      </p:grpSp>
      <p:sp>
        <p:nvSpPr>
          <p:cNvPr id="26" name="文本框 25"/>
          <p:cNvSpPr txBox="1"/>
          <p:nvPr/>
        </p:nvSpPr>
        <p:spPr>
          <a:xfrm>
            <a:off x="160655" y="1718945"/>
            <a:ext cx="5689600" cy="3900170"/>
          </a:xfrm>
          <a:prstGeom prst="rect">
            <a:avLst/>
          </a:prstGeom>
          <a:noFill/>
        </p:spPr>
        <p:txBody>
          <a:bodyPr wrap="square" rtlCol="0" anchor="t">
            <a:spAutoFit/>
          </a:bodyPr>
          <a:lstStyle/>
          <a:p>
            <a:pPr algn="just">
              <a:lnSpc>
                <a:spcPct val="125000"/>
              </a:lnSpc>
            </a:pPr>
            <a:r>
              <a:rPr lang="zh-CN" altLang="en-US" sz="1600">
                <a:latin typeface="微软雅黑" panose="020B0503020204020204" pitchFamily="34" charset="-122"/>
                <a:ea typeface="微软雅黑" panose="020B0503020204020204" pitchFamily="34" charset="-122"/>
                <a:sym typeface="+mn-ea"/>
              </a:rPr>
              <a:t>两个百年奋斗目标，具体勾勒出了中国特色社会主义的宏伟蓝图，成为实现中国梦的里程碑式的标志。可以说，提出中国梦进一步强化了近代以来中华民族从传统向现代转型的自觉意识，表明了我们党对近代以来中国革命、建设道路所蕴含的价值方向的坚守，同时进一步强化了改革开放以来我国一直恪守的发展道路和奋斗目标，即建设中国特色社会主义、到</a:t>
            </a:r>
            <a:r>
              <a:rPr lang="en-US" altLang="zh-CN" sz="1600">
                <a:latin typeface="微软雅黑" panose="020B0503020204020204" pitchFamily="34" charset="-122"/>
                <a:ea typeface="微软雅黑" panose="020B0503020204020204" pitchFamily="34" charset="-122"/>
                <a:sym typeface="+mn-ea"/>
              </a:rPr>
              <a:t>21</a:t>
            </a:r>
            <a:r>
              <a:rPr lang="zh-CN" altLang="en-US" sz="1600">
                <a:latin typeface="微软雅黑" panose="020B0503020204020204" pitchFamily="34" charset="-122"/>
                <a:ea typeface="微软雅黑" panose="020B0503020204020204" pitchFamily="34" charset="-122"/>
                <a:sym typeface="+mn-ea"/>
              </a:rPr>
              <a:t>世纪中叶基本实现社会主义现代化。这是对历史和现实的深刻把握，是对中国社会发展规律的自觉尊重，是对中国社会发展方向的庄重申明。</a:t>
            </a:r>
          </a:p>
          <a:p>
            <a:pPr algn="just">
              <a:lnSpc>
                <a:spcPct val="125000"/>
              </a:lnSpc>
            </a:pPr>
            <a:r>
              <a:rPr lang="zh-CN" altLang="en-US" b="1">
                <a:solidFill>
                  <a:srgbClr val="C00000"/>
                </a:solidFill>
                <a:latin typeface="微软雅黑" panose="020B0503020204020204" pitchFamily="34" charset="-122"/>
                <a:ea typeface="微软雅黑" panose="020B0503020204020204" pitchFamily="34" charset="-122"/>
                <a:sym typeface="+mn-ea"/>
              </a:rPr>
              <a:t>中国梦，寄托着中华民族永不褪色的集体记忆和昂扬向上的意志情怀，昭示着中华民族崇高的目标理想和美好的未来。 </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300"/>
                                  </p:stCondLst>
                                  <p:childTnLst>
                                    <p:set>
                                      <p:cBhvr>
                                        <p:cTn id="6" dur="1" fill="hold">
                                          <p:stCondLst>
                                            <p:cond delay="0"/>
                                          </p:stCondLst>
                                        </p:cTn>
                                        <p:tgtEl>
                                          <p:spTgt spid="27"/>
                                        </p:tgtEl>
                                        <p:attrNameLst>
                                          <p:attrName>style.visibility</p:attrName>
                                        </p:attrNameLst>
                                      </p:cBhvr>
                                      <p:to>
                                        <p:strVal val="visible"/>
                                      </p:to>
                                    </p:set>
                                    <p:anim calcmode="lin" valueType="num">
                                      <p:cBhvr>
                                        <p:cTn id="7" dur="300" fill="hold"/>
                                        <p:tgtEl>
                                          <p:spTgt spid="27"/>
                                        </p:tgtEl>
                                        <p:attrNameLst>
                                          <p:attrName>ppt_x</p:attrName>
                                        </p:attrNameLst>
                                      </p:cBhvr>
                                      <p:tavLst>
                                        <p:tav tm="0">
                                          <p:val>
                                            <p:strVal val="0-#ppt_w/2"/>
                                          </p:val>
                                        </p:tav>
                                        <p:tav tm="100000">
                                          <p:val>
                                            <p:strVal val="#ppt_x"/>
                                          </p:val>
                                        </p:tav>
                                      </p:tavLst>
                                    </p:anim>
                                    <p:anim calcmode="lin" valueType="num">
                                      <p:cBhvr>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10" presetClass="entr" presetSubtype="0"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p:cBhvr>
                                        <p:cTn id="12" dur="500"/>
                                        <p:tgtEl>
                                          <p:spTgt spid="29"/>
                                        </p:tgtEl>
                                      </p:cBhvr>
                                    </p:animEffect>
                                  </p:childTnLst>
                                </p:cTn>
                              </p:par>
                            </p:childTnLst>
                          </p:cTn>
                        </p:par>
                        <p:par>
                          <p:cTn id="13" fill="hold">
                            <p:stCondLst>
                              <p:cond delay="1300"/>
                            </p:stCondLst>
                            <p:childTnLst>
                              <p:par>
                                <p:cTn id="14" presetID="22" presetClass="entr" presetSubtype="2"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p:cBhvr>
                                        <p:cTn id="16" dur="500"/>
                                        <p:tgtEl>
                                          <p:spTgt spid="28"/>
                                        </p:tgtEl>
                                      </p:cBhvr>
                                    </p:animEffect>
                                  </p:childTnLst>
                                </p:cTn>
                              </p:par>
                              <p:par>
                                <p:cTn id="17" presetID="53" presetClass="entr" presetSubtype="16"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ppt_w</p:attrName>
                                        </p:attrNameLst>
                                      </p:cBhvr>
                                      <p:tavLst>
                                        <p:tav tm="0">
                                          <p:val>
                                            <p:fltVal val="0"/>
                                          </p:val>
                                        </p:tav>
                                        <p:tav tm="100000">
                                          <p:val>
                                            <p:strVal val="#ppt_w"/>
                                          </p:val>
                                        </p:tav>
                                      </p:tavLst>
                                    </p:anim>
                                    <p:anim calcmode="lin" valueType="num">
                                      <p:cBhvr>
                                        <p:cTn id="20" dur="500" fill="hold"/>
                                        <p:tgtEl>
                                          <p:spTgt spid="19"/>
                                        </p:tgtEl>
                                        <p:attrNameLst>
                                          <p:attrName>ppt_h</p:attrName>
                                        </p:attrNameLst>
                                      </p:cBhvr>
                                      <p:tavLst>
                                        <p:tav tm="0">
                                          <p:val>
                                            <p:fltVal val="0"/>
                                          </p:val>
                                        </p:tav>
                                        <p:tav tm="100000">
                                          <p:val>
                                            <p:strVal val="#ppt_h"/>
                                          </p:val>
                                        </p:tav>
                                      </p:tavLst>
                                    </p:anim>
                                    <p:animEffect transition="in" filter="fade">
                                      <p:cBhvr>
                                        <p:cTn id="21" dur="500"/>
                                        <p:tgtEl>
                                          <p:spTgt spid="19"/>
                                        </p:tgtEl>
                                      </p:cBhvr>
                                    </p:animEffect>
                                  </p:childTnLst>
                                </p:cTn>
                              </p:par>
                              <p:par>
                                <p:cTn id="22" presetID="53" presetClass="entr" presetSubtype="16" fill="hold" nodeType="with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fltVal val="0"/>
                                          </p:val>
                                        </p:tav>
                                        <p:tav tm="100000">
                                          <p:val>
                                            <p:strVal val="#ppt_w"/>
                                          </p:val>
                                        </p:tav>
                                      </p:tavLst>
                                    </p:anim>
                                    <p:anim calcmode="lin" valueType="num">
                                      <p:cBhvr>
                                        <p:cTn id="25" dur="500" fill="hold"/>
                                        <p:tgtEl>
                                          <p:spTgt spid="21"/>
                                        </p:tgtEl>
                                        <p:attrNameLst>
                                          <p:attrName>ppt_h</p:attrName>
                                        </p:attrNameLst>
                                      </p:cBhvr>
                                      <p:tavLst>
                                        <p:tav tm="0">
                                          <p:val>
                                            <p:fltVal val="0"/>
                                          </p:val>
                                        </p:tav>
                                        <p:tav tm="100000">
                                          <p:val>
                                            <p:strVal val="#ppt_h"/>
                                          </p:val>
                                        </p:tav>
                                      </p:tavLst>
                                    </p:anim>
                                    <p:animEffect transition="in" filter="fade">
                                      <p:cBhvr>
                                        <p:cTn id="26" dur="500"/>
                                        <p:tgtEl>
                                          <p:spTgt spid="21"/>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anim calcmode="lin" valueType="num">
                                      <p:cBhvr>
                                        <p:cTn id="29" dur="500" fill="hold"/>
                                        <p:tgtEl>
                                          <p:spTgt spid="26"/>
                                        </p:tgtEl>
                                        <p:attrNameLst>
                                          <p:attrName>ppt_w</p:attrName>
                                        </p:attrNameLst>
                                      </p:cBhvr>
                                      <p:tavLst>
                                        <p:tav tm="0">
                                          <p:val>
                                            <p:fltVal val="0"/>
                                          </p:val>
                                        </p:tav>
                                        <p:tav tm="100000">
                                          <p:val>
                                            <p:strVal val="#ppt_w"/>
                                          </p:val>
                                        </p:tav>
                                      </p:tavLst>
                                    </p:anim>
                                    <p:anim calcmode="lin" valueType="num">
                                      <p:cBhvr>
                                        <p:cTn id="30" dur="500" fill="hold"/>
                                        <p:tgtEl>
                                          <p:spTgt spid="26"/>
                                        </p:tgtEl>
                                        <p:attrNameLst>
                                          <p:attrName>ppt_h</p:attrName>
                                        </p:attrNameLst>
                                      </p:cBhvr>
                                      <p:tavLst>
                                        <p:tav tm="0">
                                          <p:val>
                                            <p:fltVal val="0"/>
                                          </p:val>
                                        </p:tav>
                                        <p:tav tm="100000">
                                          <p:val>
                                            <p:strVal val="#ppt_h"/>
                                          </p:val>
                                        </p:tav>
                                      </p:tavLst>
                                    </p:anim>
                                    <p:animEffect transition="in" filter="fade">
                                      <p:cBhvr>
                                        <p:cTn id="3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utoUpdateAnimBg="0"/>
      <p:bldP spid="28" grpId="0" bldLvl="0" animBg="1"/>
      <p:bldP spid="29" grpId="0" bldLvl="0" animBg="1" autoUpdateAnimBg="0"/>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5000" r="-5000"/>
          </a:stretch>
        </a:blipFill>
        <a:effectLst/>
      </p:bgPr>
    </p:bg>
    <p:spTree>
      <p:nvGrpSpPr>
        <p:cNvPr id="1" name=""/>
        <p:cNvGrpSpPr/>
        <p:nvPr/>
      </p:nvGrpSpPr>
      <p:grpSpPr>
        <a:xfrm>
          <a:off x="0" y="0"/>
          <a:ext cx="0" cy="0"/>
          <a:chOff x="0" y="0"/>
          <a:chExt cx="0" cy="0"/>
        </a:xfrm>
      </p:grpSpPr>
      <p:pic>
        <p:nvPicPr>
          <p:cNvPr id="7" name="图片 6" descr="06bcb50c9895d217da11b4ad9f63fa8c"/>
          <p:cNvPicPr>
            <a:picLocks noChangeAspect="1"/>
          </p:cNvPicPr>
          <p:nvPr/>
        </p:nvPicPr>
        <p:blipFill>
          <a:blip r:embed="rId4"/>
          <a:srcRect l="2862" r="8494"/>
          <a:stretch>
            <a:fillRect/>
          </a:stretch>
        </p:blipFill>
        <p:spPr>
          <a:xfrm>
            <a:off x="-24130" y="-9525"/>
            <a:ext cx="12244705" cy="6876415"/>
          </a:xfrm>
          <a:prstGeom prst="rect">
            <a:avLst/>
          </a:prstGeom>
        </p:spPr>
      </p:pic>
      <p:sp>
        <p:nvSpPr>
          <p:cNvPr id="36" name="Subtitle 9"/>
          <p:cNvSpPr txBox="1"/>
          <p:nvPr/>
        </p:nvSpPr>
        <p:spPr>
          <a:xfrm>
            <a:off x="4791940" y="3694286"/>
            <a:ext cx="4571685" cy="635000"/>
          </a:xfrm>
          <a:prstGeom prst="rect">
            <a:avLst/>
          </a:prstGeom>
        </p:spPr>
        <p:txBody>
          <a:bodyPr vert="horz" wrap="square" lIns="81537" tIns="40768" rIns="81537" bIns="40768" rtlCol="0">
            <a:spAutoFit/>
          </a:bodyPr>
          <a:lstStyle>
            <a:defPPr>
              <a:defRPr lang="zh-CN"/>
            </a:defPPr>
            <a:lvl1pPr indent="0" algn="r" defTabSz="1087120">
              <a:lnSpc>
                <a:spcPct val="100000"/>
              </a:lnSpc>
              <a:spcBef>
                <a:spcPct val="20000"/>
              </a:spcBef>
              <a:buFont typeface="Arial" panose="020B0604020202020204"/>
              <a:buNone/>
              <a:defRPr sz="2000">
                <a:solidFill>
                  <a:schemeClr val="accent2"/>
                </a:solidFill>
                <a:latin typeface="微软雅黑" panose="020B0503020204020204" pitchFamily="34" charset="-122"/>
                <a:ea typeface="微软雅黑" panose="020B0503020204020204" pitchFamily="34" charset="-122"/>
                <a:cs typeface="Open Sans Light" panose="020B0306030504020204"/>
              </a:defRPr>
            </a:lvl1pPr>
            <a:lvl2pPr marL="1087755" indent="0" algn="ctr" defTabSz="1087120">
              <a:lnSpc>
                <a:spcPct val="130000"/>
              </a:lnSpc>
              <a:spcBef>
                <a:spcPct val="20000"/>
              </a:spcBef>
              <a:buFont typeface="Arial" panose="020B0604020202020204"/>
              <a:buNone/>
              <a:defRPr sz="3100">
                <a:solidFill>
                  <a:schemeClr val="tx1">
                    <a:tint val="75000"/>
                  </a:schemeClr>
                </a:solidFill>
                <a:latin typeface="Open Sans" panose="020B0606030504020204"/>
                <a:cs typeface="Open Sans" panose="020B0606030504020204"/>
              </a:defRPr>
            </a:lvl2pPr>
            <a:lvl3pPr marL="2174875" indent="0" algn="ctr" defTabSz="1087120">
              <a:lnSpc>
                <a:spcPct val="130000"/>
              </a:lnSpc>
              <a:spcBef>
                <a:spcPct val="20000"/>
              </a:spcBef>
              <a:buFont typeface="Arial" panose="020B0604020202020204"/>
              <a:buNone/>
              <a:defRPr sz="3100">
                <a:solidFill>
                  <a:schemeClr val="tx1">
                    <a:tint val="75000"/>
                  </a:schemeClr>
                </a:solidFill>
                <a:latin typeface="Open Sans" panose="020B0606030504020204"/>
                <a:cs typeface="Open Sans" panose="020B0606030504020204"/>
              </a:defRPr>
            </a:lvl3pPr>
            <a:lvl4pPr marL="3262630" indent="0" algn="ctr" defTabSz="1087120">
              <a:lnSpc>
                <a:spcPct val="130000"/>
              </a:lnSpc>
              <a:spcBef>
                <a:spcPct val="20000"/>
              </a:spcBef>
              <a:buFont typeface="Arial" panose="020B0604020202020204"/>
              <a:buNone/>
              <a:defRPr sz="3100">
                <a:solidFill>
                  <a:schemeClr val="tx1">
                    <a:tint val="75000"/>
                  </a:schemeClr>
                </a:solidFill>
                <a:latin typeface="Open Sans" panose="020B0606030504020204"/>
                <a:cs typeface="Open Sans" panose="020B0606030504020204"/>
              </a:defRPr>
            </a:lvl4pPr>
            <a:lvl5pPr marL="4349750" indent="0" algn="ctr" defTabSz="1087120">
              <a:lnSpc>
                <a:spcPct val="130000"/>
              </a:lnSpc>
              <a:spcBef>
                <a:spcPct val="20000"/>
              </a:spcBef>
              <a:buFont typeface="Arial" panose="020B0604020202020204"/>
              <a:buNone/>
              <a:defRPr sz="3100">
                <a:solidFill>
                  <a:schemeClr val="tx1">
                    <a:tint val="75000"/>
                  </a:schemeClr>
                </a:solidFill>
                <a:latin typeface="Open Sans" panose="020B0606030504020204"/>
                <a:cs typeface="Open Sans" panose="020B0606030504020204"/>
              </a:defRPr>
            </a:lvl5pPr>
            <a:lvl6pPr marL="5437505" indent="0" algn="ctr" defTabSz="1087120">
              <a:spcBef>
                <a:spcPct val="20000"/>
              </a:spcBef>
              <a:buFont typeface="Arial" panose="020B0604020202020204"/>
              <a:buNone/>
              <a:defRPr sz="4800">
                <a:solidFill>
                  <a:schemeClr val="tx1">
                    <a:tint val="75000"/>
                  </a:schemeClr>
                </a:solidFill>
              </a:defRPr>
            </a:lvl6pPr>
            <a:lvl7pPr marL="6524625" indent="0" algn="ctr" defTabSz="1087120">
              <a:spcBef>
                <a:spcPct val="20000"/>
              </a:spcBef>
              <a:buFont typeface="Arial" panose="020B0604020202020204"/>
              <a:buNone/>
              <a:defRPr sz="4800">
                <a:solidFill>
                  <a:schemeClr val="tx1">
                    <a:tint val="75000"/>
                  </a:schemeClr>
                </a:solidFill>
              </a:defRPr>
            </a:lvl7pPr>
            <a:lvl8pPr marL="7612380" indent="0" algn="ctr" defTabSz="1087120">
              <a:spcBef>
                <a:spcPct val="20000"/>
              </a:spcBef>
              <a:buFont typeface="Arial" panose="020B0604020202020204"/>
              <a:buNone/>
              <a:defRPr sz="4800">
                <a:solidFill>
                  <a:schemeClr val="tx1">
                    <a:tint val="75000"/>
                  </a:schemeClr>
                </a:solidFill>
              </a:defRPr>
            </a:lvl8pPr>
            <a:lvl9pPr marL="8699500" indent="0" algn="ctr" defTabSz="1087120">
              <a:spcBef>
                <a:spcPct val="20000"/>
              </a:spcBef>
              <a:buFont typeface="Arial" panose="020B0604020202020204"/>
              <a:buNone/>
              <a:defRPr sz="4800">
                <a:solidFill>
                  <a:schemeClr val="tx1">
                    <a:tint val="75000"/>
                  </a:schemeClr>
                </a:solidFill>
              </a:defRPr>
            </a:lvl9pPr>
          </a:lstStyle>
          <a:p>
            <a:pPr algn="l">
              <a:defRPr/>
            </a:pPr>
            <a:r>
              <a:rPr lang="zh-CN" altLang="en-US" sz="3600" b="1" kern="0" dirty="0" smtClean="0">
                <a:solidFill>
                  <a:srgbClr val="CA060C"/>
                </a:solidFill>
                <a:cs typeface="Arial" panose="020B0604020202020204" pitchFamily="34" charset="0"/>
                <a:sym typeface="+mn-ea"/>
              </a:rPr>
              <a:t>聚力共圆梦想</a:t>
            </a:r>
          </a:p>
        </p:txBody>
      </p:sp>
      <p:pic>
        <p:nvPicPr>
          <p:cNvPr id="2" name="图片 1" descr="e64afae20b7a41024e2e588b23f666b0"/>
          <p:cNvPicPr>
            <a:picLocks noChangeAspect="1"/>
          </p:cNvPicPr>
          <p:nvPr/>
        </p:nvPicPr>
        <p:blipFill>
          <a:blip r:embed="rId5"/>
          <a:stretch>
            <a:fillRect/>
          </a:stretch>
        </p:blipFill>
        <p:spPr>
          <a:xfrm>
            <a:off x="4791710" y="1205865"/>
            <a:ext cx="2608580" cy="2608580"/>
          </a:xfrm>
          <a:prstGeom prst="rect">
            <a:avLst/>
          </a:prstGeom>
        </p:spPr>
      </p:pic>
      <p:sp>
        <p:nvSpPr>
          <p:cNvPr id="3" name="文本框 2"/>
          <p:cNvSpPr txBox="1"/>
          <p:nvPr/>
        </p:nvSpPr>
        <p:spPr>
          <a:xfrm>
            <a:off x="5648960" y="1910715"/>
            <a:ext cx="1097280" cy="1198880"/>
          </a:xfrm>
          <a:prstGeom prst="rect">
            <a:avLst/>
          </a:prstGeom>
          <a:noFill/>
        </p:spPr>
        <p:txBody>
          <a:bodyPr wrap="none" rtlCol="0">
            <a:spAutoFit/>
          </a:bodyPr>
          <a:lstStyle/>
          <a:p>
            <a:r>
              <a:rPr lang="zh-CN" altLang="en-US" sz="7200" b="1">
                <a:solidFill>
                  <a:schemeClr val="bg1"/>
                </a:solidFill>
                <a:latin typeface="微软雅黑" panose="020B0503020204020204" pitchFamily="34" charset="-122"/>
                <a:ea typeface="微软雅黑" panose="020B0503020204020204" pitchFamily="34" charset="-122"/>
              </a:rPr>
              <a:t>叁</a:t>
            </a:r>
          </a:p>
        </p:txBody>
      </p:sp>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36">
                                            <p:txEl>
                                              <p:pRg st="0" end="0"/>
                                            </p:txEl>
                                          </p:spTgt>
                                        </p:tgtEl>
                                        <p:attrNameLst>
                                          <p:attrName>style.visibility</p:attrName>
                                        </p:attrNameLst>
                                      </p:cBhvr>
                                      <p:to>
                                        <p:strVal val="visible"/>
                                      </p:to>
                                    </p:set>
                                    <p:animEffect transition="in" filter="fade">
                                      <p:cBhvr>
                                        <p:cTn id="18" dur="300"/>
                                        <p:tgtEl>
                                          <p:spTgt spid="3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uiExpand="1" build="allAtOnce"/>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5000" r="-5000"/>
          </a:stretch>
        </a:blipFill>
        <a:effectLst/>
      </p:bgPr>
    </p:bg>
    <p:spTree>
      <p:nvGrpSpPr>
        <p:cNvPr id="1" name=""/>
        <p:cNvGrpSpPr/>
        <p:nvPr/>
      </p:nvGrpSpPr>
      <p:grpSpPr>
        <a:xfrm>
          <a:off x="0" y="0"/>
          <a:ext cx="0" cy="0"/>
          <a:chOff x="0" y="0"/>
          <a:chExt cx="0" cy="0"/>
        </a:xfrm>
      </p:grpSpPr>
      <p:pic>
        <p:nvPicPr>
          <p:cNvPr id="18" name="图片 17" descr="图片1"/>
          <p:cNvPicPr>
            <a:picLocks noChangeAspect="1"/>
          </p:cNvPicPr>
          <p:nvPr/>
        </p:nvPicPr>
        <p:blipFill>
          <a:blip r:embed="rId4"/>
          <a:stretch>
            <a:fillRect/>
          </a:stretch>
        </p:blipFill>
        <p:spPr>
          <a:xfrm>
            <a:off x="-57785" y="-33655"/>
            <a:ext cx="12308205" cy="6925310"/>
          </a:xfrm>
          <a:prstGeom prst="rect">
            <a:avLst/>
          </a:prstGeom>
        </p:spPr>
      </p:pic>
      <p:sp>
        <p:nvSpPr>
          <p:cNvPr id="27" name="Rectangle 2"/>
          <p:cNvSpPr>
            <a:spLocks noChangeArrowheads="1"/>
          </p:cNvSpPr>
          <p:nvPr/>
        </p:nvSpPr>
        <p:spPr bwMode="auto">
          <a:xfrm>
            <a:off x="3508142" y="39639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panose="020B0503020204020204" pitchFamily="34" charset="-122"/>
                <a:ea typeface="微软雅黑" panose="020B0503020204020204" pitchFamily="34" charset="-122"/>
              </a:rPr>
              <a:t>聚力共圆梦想</a:t>
            </a:r>
          </a:p>
        </p:txBody>
      </p:sp>
      <p:sp>
        <p:nvSpPr>
          <p:cNvPr id="28" name="直接连接符 22"/>
          <p:cNvSpPr>
            <a:spLocks noChangeShapeType="1"/>
          </p:cNvSpPr>
          <p:nvPr/>
        </p:nvSpPr>
        <p:spPr bwMode="auto">
          <a:xfrm>
            <a:off x="6327140" y="676275"/>
            <a:ext cx="5905500" cy="635"/>
          </a:xfrm>
          <a:prstGeom prst="line">
            <a:avLst/>
          </a:prstGeom>
          <a:noFill/>
          <a:ln w="9525" cap="flat" cmpd="sng">
            <a:solidFill>
              <a:srgbClr val="D7190F"/>
            </a:solidFill>
            <a:miter lim="800000"/>
            <a:headEnd type="oval"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panose="020B0604020202020204" pitchFamily="34" charset="0"/>
              <a:ea typeface="华文细黑" panose="02010600040101010101" pitchFamily="2" charset="-122"/>
            </a:endParaRPr>
          </a:p>
        </p:txBody>
      </p:sp>
      <p:sp>
        <p:nvSpPr>
          <p:cNvPr id="29" name="矩形 4"/>
          <p:cNvSpPr>
            <a:spLocks noChangeArrowheads="1"/>
          </p:cNvSpPr>
          <p:nvPr/>
        </p:nvSpPr>
        <p:spPr bwMode="auto">
          <a:xfrm>
            <a:off x="11835765" y="395923"/>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anose="02010600030101010101" pitchFamily="2" charset="-122"/>
              <a:ea typeface="华文细黑" panose="02010600040101010101" pitchFamily="2" charset="-122"/>
              <a:sym typeface="宋体" panose="02010600030101010101" pitchFamily="2" charset="-122"/>
            </a:endParaRPr>
          </a:p>
        </p:txBody>
      </p:sp>
      <p:grpSp>
        <p:nvGrpSpPr>
          <p:cNvPr id="10" name="组合 9"/>
          <p:cNvGrpSpPr/>
          <p:nvPr/>
        </p:nvGrpSpPr>
        <p:grpSpPr>
          <a:xfrm>
            <a:off x="1544955" y="1582420"/>
            <a:ext cx="1778000" cy="1785620"/>
            <a:chOff x="2453" y="2672"/>
            <a:chExt cx="2800" cy="2812"/>
          </a:xfrm>
        </p:grpSpPr>
        <p:sp>
          <p:nvSpPr>
            <p:cNvPr id="2" name="Freeform 3"/>
            <p:cNvSpPr>
              <a:spLocks noEditPoints="1"/>
            </p:cNvSpPr>
            <p:nvPr/>
          </p:nvSpPr>
          <p:spPr bwMode="auto">
            <a:xfrm>
              <a:off x="2453" y="2672"/>
              <a:ext cx="2800" cy="2812"/>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CC0000"/>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fontAlgn="base">
                <a:spcBef>
                  <a:spcPct val="0"/>
                </a:spcBef>
                <a:spcAft>
                  <a:spcPct val="0"/>
                </a:spcAft>
              </a:pPr>
              <a:endParaRPr lang="zh-CN" altLang="en-US" b="1">
                <a:solidFill>
                  <a:prstClr val="black"/>
                </a:solidFill>
                <a:latin typeface="Arial" panose="020B0604020202020204" pitchFamily="34" charset="0"/>
                <a:ea typeface="华文细黑" panose="02010600040101010101" pitchFamily="2" charset="-122"/>
              </a:endParaRPr>
            </a:p>
          </p:txBody>
        </p:sp>
        <p:sp>
          <p:nvSpPr>
            <p:cNvPr id="3" name="TextBox 11"/>
            <p:cNvSpPr txBox="1"/>
            <p:nvPr/>
          </p:nvSpPr>
          <p:spPr>
            <a:xfrm>
              <a:off x="2683" y="3229"/>
              <a:ext cx="2337" cy="1695"/>
            </a:xfrm>
            <a:prstGeom prst="rect">
              <a:avLst/>
            </a:prstGeom>
            <a:noFill/>
            <a:ln w="9525">
              <a:noFill/>
            </a:ln>
          </p:spPr>
          <p:txBody>
            <a:bodyPr wrap="square" anchor="t">
              <a:spAutoFit/>
            </a:bodyPr>
            <a:lstStyle/>
            <a:p>
              <a:pPr algn="ctr" defTabSz="914400"/>
              <a:r>
                <a:rPr lang="zh-CN" altLang="en-US" sz="3200" b="1">
                  <a:solidFill>
                    <a:srgbClr val="F8F8F8"/>
                  </a:solidFill>
                  <a:latin typeface="微软雅黑" panose="020B0503020204020204" pitchFamily="34" charset="-122"/>
                  <a:ea typeface="微软雅黑" panose="020B0503020204020204" pitchFamily="34" charset="-122"/>
                </a:rPr>
                <a:t>中国</a:t>
              </a:r>
            </a:p>
            <a:p>
              <a:pPr algn="ctr" defTabSz="914400"/>
              <a:r>
                <a:rPr lang="zh-CN" altLang="en-US" sz="3200" b="1">
                  <a:solidFill>
                    <a:srgbClr val="F8F8F8"/>
                  </a:solidFill>
                  <a:latin typeface="微软雅黑" panose="020B0503020204020204" pitchFamily="34" charset="-122"/>
                  <a:ea typeface="微软雅黑" panose="020B0503020204020204" pitchFamily="34" charset="-122"/>
                </a:rPr>
                <a:t>威胁论</a:t>
              </a:r>
            </a:p>
          </p:txBody>
        </p:sp>
      </p:grpSp>
      <p:grpSp>
        <p:nvGrpSpPr>
          <p:cNvPr id="11" name="组合 10"/>
          <p:cNvGrpSpPr/>
          <p:nvPr/>
        </p:nvGrpSpPr>
        <p:grpSpPr>
          <a:xfrm>
            <a:off x="3934460" y="1580515"/>
            <a:ext cx="1778000" cy="1785620"/>
            <a:chOff x="6353" y="2669"/>
            <a:chExt cx="2800" cy="2812"/>
          </a:xfrm>
        </p:grpSpPr>
        <p:sp>
          <p:nvSpPr>
            <p:cNvPr id="4" name="Freeform 5"/>
            <p:cNvSpPr>
              <a:spLocks noEditPoints="1"/>
            </p:cNvSpPr>
            <p:nvPr/>
          </p:nvSpPr>
          <p:spPr bwMode="auto">
            <a:xfrm>
              <a:off x="6353" y="2669"/>
              <a:ext cx="2800" cy="2812"/>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FF9900"/>
            </a:solidFill>
            <a:ln>
              <a:noFill/>
            </a:ln>
          </p:spPr>
          <p:txBody>
            <a:bodyPr/>
            <a:lstStyle/>
            <a:p>
              <a:pPr defTabSz="914400" fontAlgn="base">
                <a:spcBef>
                  <a:spcPct val="0"/>
                </a:spcBef>
                <a:spcAft>
                  <a:spcPct val="0"/>
                </a:spcAft>
              </a:pPr>
              <a:endParaRPr lang="zh-CN" altLang="en-US" b="1">
                <a:solidFill>
                  <a:prstClr val="black"/>
                </a:solidFill>
                <a:latin typeface="Arial" panose="020B0604020202020204" pitchFamily="34" charset="0"/>
                <a:ea typeface="华文细黑" panose="02010600040101010101" pitchFamily="2" charset="-122"/>
              </a:endParaRPr>
            </a:p>
          </p:txBody>
        </p:sp>
        <p:sp>
          <p:nvSpPr>
            <p:cNvPr id="5" name="TextBox 21"/>
            <p:cNvSpPr txBox="1"/>
            <p:nvPr/>
          </p:nvSpPr>
          <p:spPr>
            <a:xfrm>
              <a:off x="6567" y="3226"/>
              <a:ext cx="2373" cy="1698"/>
            </a:xfrm>
            <a:prstGeom prst="rect">
              <a:avLst/>
            </a:prstGeom>
            <a:noFill/>
            <a:ln w="9525">
              <a:noFill/>
            </a:ln>
          </p:spPr>
          <p:txBody>
            <a:bodyPr anchor="t">
              <a:spAutoFit/>
            </a:bodyPr>
            <a:lstStyle/>
            <a:p>
              <a:pPr algn="ctr" defTabSz="914400"/>
              <a:r>
                <a:rPr lang="zh-CN" altLang="en-US" sz="3200" b="1">
                  <a:solidFill>
                    <a:srgbClr val="F8F8F8"/>
                  </a:solidFill>
                  <a:latin typeface="微软雅黑" panose="020B0503020204020204" pitchFamily="34" charset="-122"/>
                  <a:ea typeface="微软雅黑" panose="020B0503020204020204" pitchFamily="34" charset="-122"/>
                </a:rPr>
                <a:t>侵略</a:t>
              </a:r>
              <a:endParaRPr lang="en-US" altLang="zh-CN" sz="3200" b="1">
                <a:solidFill>
                  <a:srgbClr val="F8F8F8"/>
                </a:solidFill>
                <a:latin typeface="微软雅黑" panose="020B0503020204020204" pitchFamily="34" charset="-122"/>
                <a:ea typeface="微软雅黑" panose="020B0503020204020204" pitchFamily="34" charset="-122"/>
              </a:endParaRPr>
            </a:p>
            <a:p>
              <a:pPr algn="ctr" defTabSz="914400"/>
              <a:r>
                <a:rPr lang="zh-CN" altLang="en-US" sz="3200" b="1">
                  <a:solidFill>
                    <a:srgbClr val="F8F8F8"/>
                  </a:solidFill>
                  <a:latin typeface="微软雅黑" panose="020B0503020204020204" pitchFamily="34" charset="-122"/>
                  <a:ea typeface="微软雅黑" panose="020B0503020204020204" pitchFamily="34" charset="-122"/>
                </a:rPr>
                <a:t>战争</a:t>
              </a:r>
            </a:p>
          </p:txBody>
        </p:sp>
      </p:grpSp>
      <p:grpSp>
        <p:nvGrpSpPr>
          <p:cNvPr id="12" name="组合 11"/>
          <p:cNvGrpSpPr/>
          <p:nvPr/>
        </p:nvGrpSpPr>
        <p:grpSpPr>
          <a:xfrm>
            <a:off x="6323965" y="1580515"/>
            <a:ext cx="1778000" cy="1785620"/>
            <a:chOff x="9533" y="2669"/>
            <a:chExt cx="2800" cy="2812"/>
          </a:xfrm>
        </p:grpSpPr>
        <p:sp>
          <p:nvSpPr>
            <p:cNvPr id="6" name="Freeform 7"/>
            <p:cNvSpPr>
              <a:spLocks noEditPoints="1"/>
            </p:cNvSpPr>
            <p:nvPr/>
          </p:nvSpPr>
          <p:spPr bwMode="auto">
            <a:xfrm>
              <a:off x="9533" y="2669"/>
              <a:ext cx="2800" cy="2812"/>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CC0000"/>
            </a:solidFill>
            <a:ln>
              <a:noFill/>
            </a:ln>
            <a:extLst>
              <a:ext uri="{91240B29-F687-4F45-9708-019B960494DF}">
                <a14:hiddenLine xmlns:a14="http://schemas.microsoft.com/office/drawing/2010/main" w="9525">
                  <a:solidFill>
                    <a:srgbClr val="000000"/>
                  </a:solidFill>
                  <a:round/>
                </a14:hiddenLine>
              </a:ext>
            </a:extLst>
          </p:spPr>
          <p:txBody>
            <a:bodyPr/>
            <a:lstStyle/>
            <a:p>
              <a:pPr defTabSz="914400" fontAlgn="base">
                <a:spcBef>
                  <a:spcPct val="0"/>
                </a:spcBef>
                <a:spcAft>
                  <a:spcPct val="0"/>
                </a:spcAft>
              </a:pPr>
              <a:endParaRPr lang="zh-CN" altLang="en-US" b="1">
                <a:solidFill>
                  <a:prstClr val="black"/>
                </a:solidFill>
                <a:latin typeface="Arial" panose="020B0604020202020204" pitchFamily="34" charset="0"/>
                <a:ea typeface="华文细黑" panose="02010600040101010101" pitchFamily="2" charset="-122"/>
              </a:endParaRPr>
            </a:p>
          </p:txBody>
        </p:sp>
        <p:sp>
          <p:nvSpPr>
            <p:cNvPr id="7" name="TextBox 22"/>
            <p:cNvSpPr txBox="1"/>
            <p:nvPr/>
          </p:nvSpPr>
          <p:spPr>
            <a:xfrm>
              <a:off x="9964" y="3226"/>
              <a:ext cx="2297" cy="1695"/>
            </a:xfrm>
            <a:prstGeom prst="rect">
              <a:avLst/>
            </a:prstGeom>
            <a:noFill/>
            <a:ln w="9525">
              <a:noFill/>
            </a:ln>
          </p:spPr>
          <p:txBody>
            <a:bodyPr anchor="t">
              <a:spAutoFit/>
            </a:bodyPr>
            <a:lstStyle/>
            <a:p>
              <a:pPr algn="ctr" defTabSz="914400"/>
              <a:r>
                <a:rPr lang="zh-CN" altLang="en-US" sz="3200" b="1">
                  <a:solidFill>
                    <a:srgbClr val="F8F8F8"/>
                  </a:solidFill>
                  <a:latin typeface="微软雅黑" panose="020B0503020204020204" pitchFamily="34" charset="-122"/>
                  <a:ea typeface="微软雅黑" panose="020B0503020204020204" pitchFamily="34" charset="-122"/>
                </a:rPr>
                <a:t>中国</a:t>
              </a:r>
            </a:p>
            <a:p>
              <a:pPr algn="ctr" defTabSz="914400"/>
              <a:r>
                <a:rPr lang="zh-CN" altLang="en-US" sz="3200" b="1">
                  <a:solidFill>
                    <a:srgbClr val="F8F8F8"/>
                  </a:solidFill>
                  <a:latin typeface="微软雅黑" panose="020B0503020204020204" pitchFamily="34" charset="-122"/>
                  <a:ea typeface="微软雅黑" panose="020B0503020204020204" pitchFamily="34" charset="-122"/>
                </a:rPr>
                <a:t>崩溃论</a:t>
              </a:r>
            </a:p>
          </p:txBody>
        </p:sp>
      </p:grpSp>
      <p:grpSp>
        <p:nvGrpSpPr>
          <p:cNvPr id="13" name="组合 12"/>
          <p:cNvGrpSpPr/>
          <p:nvPr/>
        </p:nvGrpSpPr>
        <p:grpSpPr>
          <a:xfrm>
            <a:off x="8713470" y="1580515"/>
            <a:ext cx="1778000" cy="1785620"/>
            <a:chOff x="12683" y="2669"/>
            <a:chExt cx="2800" cy="2812"/>
          </a:xfrm>
        </p:grpSpPr>
        <p:sp>
          <p:nvSpPr>
            <p:cNvPr id="8" name="Freeform 9"/>
            <p:cNvSpPr>
              <a:spLocks noEditPoints="1"/>
            </p:cNvSpPr>
            <p:nvPr/>
          </p:nvSpPr>
          <p:spPr bwMode="auto">
            <a:xfrm>
              <a:off x="12683" y="2669"/>
              <a:ext cx="2800" cy="2812"/>
            </a:xfrm>
            <a:custGeom>
              <a:avLst/>
              <a:gdLst>
                <a:gd name="T0" fmla="*/ 280 w 560"/>
                <a:gd name="T1" fmla="*/ 0 h 560"/>
                <a:gd name="T2" fmla="*/ 0 w 560"/>
                <a:gd name="T3" fmla="*/ 280 h 560"/>
                <a:gd name="T4" fmla="*/ 280 w 560"/>
                <a:gd name="T5" fmla="*/ 560 h 560"/>
                <a:gd name="T6" fmla="*/ 280 w 560"/>
                <a:gd name="T7" fmla="*/ 560 h 560"/>
                <a:gd name="T8" fmla="*/ 560 w 560"/>
                <a:gd name="T9" fmla="*/ 560 h 560"/>
                <a:gd name="T10" fmla="*/ 560 w 560"/>
                <a:gd name="T11" fmla="*/ 280 h 560"/>
                <a:gd name="T12" fmla="*/ 560 w 560"/>
                <a:gd name="T13" fmla="*/ 280 h 560"/>
                <a:gd name="T14" fmla="*/ 280 w 560"/>
                <a:gd name="T15" fmla="*/ 0 h 560"/>
                <a:gd name="T16" fmla="*/ 506 w 560"/>
                <a:gd name="T17" fmla="*/ 534 h 560"/>
                <a:gd name="T18" fmla="*/ 484 w 560"/>
                <a:gd name="T19" fmla="*/ 513 h 560"/>
                <a:gd name="T20" fmla="*/ 506 w 560"/>
                <a:gd name="T21" fmla="*/ 492 h 560"/>
                <a:gd name="T22" fmla="*/ 527 w 560"/>
                <a:gd name="T23" fmla="*/ 513 h 560"/>
                <a:gd name="T24" fmla="*/ 506 w 560"/>
                <a:gd name="T25" fmla="*/ 534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0" h="560">
                  <a:moveTo>
                    <a:pt x="280" y="0"/>
                  </a:moveTo>
                  <a:cubicBezTo>
                    <a:pt x="125" y="0"/>
                    <a:pt x="0" y="126"/>
                    <a:pt x="0" y="280"/>
                  </a:cubicBezTo>
                  <a:cubicBezTo>
                    <a:pt x="0" y="435"/>
                    <a:pt x="125" y="560"/>
                    <a:pt x="280" y="560"/>
                  </a:cubicBezTo>
                  <a:cubicBezTo>
                    <a:pt x="280" y="560"/>
                    <a:pt x="280" y="560"/>
                    <a:pt x="280" y="560"/>
                  </a:cubicBezTo>
                  <a:cubicBezTo>
                    <a:pt x="560" y="560"/>
                    <a:pt x="560" y="560"/>
                    <a:pt x="560" y="560"/>
                  </a:cubicBezTo>
                  <a:cubicBezTo>
                    <a:pt x="560" y="280"/>
                    <a:pt x="560" y="280"/>
                    <a:pt x="560" y="280"/>
                  </a:cubicBezTo>
                  <a:cubicBezTo>
                    <a:pt x="560" y="280"/>
                    <a:pt x="560" y="280"/>
                    <a:pt x="560" y="280"/>
                  </a:cubicBezTo>
                  <a:cubicBezTo>
                    <a:pt x="560" y="126"/>
                    <a:pt x="435" y="0"/>
                    <a:pt x="280" y="0"/>
                  </a:cubicBezTo>
                  <a:close/>
                  <a:moveTo>
                    <a:pt x="506" y="534"/>
                  </a:moveTo>
                  <a:cubicBezTo>
                    <a:pt x="494" y="534"/>
                    <a:pt x="484" y="525"/>
                    <a:pt x="484" y="513"/>
                  </a:cubicBezTo>
                  <a:cubicBezTo>
                    <a:pt x="484" y="501"/>
                    <a:pt x="494" y="492"/>
                    <a:pt x="506" y="492"/>
                  </a:cubicBezTo>
                  <a:cubicBezTo>
                    <a:pt x="517" y="492"/>
                    <a:pt x="527" y="501"/>
                    <a:pt x="527" y="513"/>
                  </a:cubicBezTo>
                  <a:cubicBezTo>
                    <a:pt x="527" y="525"/>
                    <a:pt x="517" y="534"/>
                    <a:pt x="506" y="534"/>
                  </a:cubicBezTo>
                  <a:close/>
                </a:path>
              </a:pathLst>
            </a:custGeom>
            <a:solidFill>
              <a:srgbClr val="FF9900"/>
            </a:solidFill>
            <a:ln>
              <a:noFill/>
            </a:ln>
          </p:spPr>
          <p:txBody>
            <a:bodyPr/>
            <a:lstStyle/>
            <a:p>
              <a:pPr defTabSz="914400" fontAlgn="base">
                <a:spcBef>
                  <a:spcPct val="0"/>
                </a:spcBef>
                <a:spcAft>
                  <a:spcPct val="0"/>
                </a:spcAft>
              </a:pPr>
              <a:endParaRPr lang="zh-CN" altLang="en-US" b="1">
                <a:solidFill>
                  <a:prstClr val="black"/>
                </a:solidFill>
                <a:latin typeface="Arial" panose="020B0604020202020204" pitchFamily="34" charset="0"/>
                <a:ea typeface="华文细黑" panose="02010600040101010101" pitchFamily="2" charset="-122"/>
              </a:endParaRPr>
            </a:p>
          </p:txBody>
        </p:sp>
        <p:sp>
          <p:nvSpPr>
            <p:cNvPr id="9" name="TextBox 23"/>
            <p:cNvSpPr txBox="1"/>
            <p:nvPr/>
          </p:nvSpPr>
          <p:spPr>
            <a:xfrm>
              <a:off x="12898" y="3223"/>
              <a:ext cx="2370" cy="1698"/>
            </a:xfrm>
            <a:prstGeom prst="rect">
              <a:avLst/>
            </a:prstGeom>
            <a:noFill/>
            <a:ln w="9525">
              <a:noFill/>
            </a:ln>
          </p:spPr>
          <p:txBody>
            <a:bodyPr anchor="t">
              <a:spAutoFit/>
            </a:bodyPr>
            <a:lstStyle/>
            <a:p>
              <a:pPr algn="ctr" defTabSz="914400"/>
              <a:r>
                <a:rPr lang="zh-CN" altLang="en-US" sz="3200" b="1">
                  <a:solidFill>
                    <a:srgbClr val="F8F8F8"/>
                  </a:solidFill>
                  <a:latin typeface="微软雅黑" panose="020B0503020204020204" pitchFamily="34" charset="-122"/>
                  <a:ea typeface="微软雅黑" panose="020B0503020204020204" pitchFamily="34" charset="-122"/>
                </a:rPr>
                <a:t>多存</a:t>
              </a:r>
              <a:endParaRPr lang="en-US" altLang="zh-CN" sz="3200" b="1">
                <a:solidFill>
                  <a:srgbClr val="F8F8F8"/>
                </a:solidFill>
                <a:latin typeface="微软雅黑" panose="020B0503020204020204" pitchFamily="34" charset="-122"/>
                <a:ea typeface="微软雅黑" panose="020B0503020204020204" pitchFamily="34" charset="-122"/>
              </a:endParaRPr>
            </a:p>
            <a:p>
              <a:pPr algn="ctr" defTabSz="914400"/>
              <a:r>
                <a:rPr lang="zh-CN" altLang="en-US" sz="3200" b="1">
                  <a:solidFill>
                    <a:srgbClr val="F8F8F8"/>
                  </a:solidFill>
                  <a:latin typeface="微软雅黑" panose="020B0503020204020204" pitchFamily="34" charset="-122"/>
                  <a:ea typeface="微软雅黑" panose="020B0503020204020204" pitchFamily="34" charset="-122"/>
                </a:rPr>
                <a:t>狐疑</a:t>
              </a:r>
            </a:p>
          </p:txBody>
        </p:sp>
      </p:grpSp>
      <p:sp>
        <p:nvSpPr>
          <p:cNvPr id="20" name="TextBox 84"/>
          <p:cNvSpPr txBox="1"/>
          <p:nvPr/>
        </p:nvSpPr>
        <p:spPr>
          <a:xfrm>
            <a:off x="1544955" y="3716338"/>
            <a:ext cx="9564688" cy="2030095"/>
          </a:xfrm>
          <a:prstGeom prst="rect">
            <a:avLst/>
          </a:prstGeom>
          <a:noFill/>
          <a:ln w="9525">
            <a:noFill/>
          </a:ln>
        </p:spPr>
        <p:txBody>
          <a:bodyPr anchor="t">
            <a:spAutoFit/>
          </a:bodyPr>
          <a:lstStyle/>
          <a:p>
            <a:pPr algn="just" fontAlgn="auto">
              <a:lnSpc>
                <a:spcPct val="150000"/>
              </a:lnSpc>
              <a:spcBef>
                <a:spcPts val="0"/>
              </a:spcBef>
              <a:buChar char="•"/>
            </a:pPr>
            <a:r>
              <a:rPr lang="zh-CN" altLang="en-US">
                <a:solidFill>
                  <a:srgbClr val="404040"/>
                </a:solidFill>
                <a:latin typeface="微软雅黑" panose="020B0503020204020204" pitchFamily="34" charset="-122"/>
                <a:ea typeface="微软雅黑" panose="020B0503020204020204" pitchFamily="34" charset="-122"/>
              </a:rPr>
              <a:t>迄今为止的西方大国的崛起，无一不是通过</a:t>
            </a:r>
            <a:r>
              <a:rPr lang="zh-CN" altLang="en-US" sz="2400" b="1">
                <a:solidFill>
                  <a:srgbClr val="C00000"/>
                </a:solidFill>
                <a:latin typeface="微软雅黑" panose="020B0503020204020204" pitchFamily="34" charset="-122"/>
                <a:ea typeface="微软雅黑" panose="020B0503020204020204" pitchFamily="34" charset="-122"/>
              </a:rPr>
              <a:t>殖民扩张和掠夺</a:t>
            </a:r>
            <a:r>
              <a:rPr lang="zh-CN" altLang="en-US">
                <a:solidFill>
                  <a:srgbClr val="404040"/>
                </a:solidFill>
                <a:latin typeface="微软雅黑" panose="020B0503020204020204" pitchFamily="34" charset="-122"/>
                <a:ea typeface="微软雅黑" panose="020B0503020204020204" pitchFamily="34" charset="-122"/>
              </a:rPr>
              <a:t>为基本实现形式，战争通常是大国崛起的基本手段。基于这样的历史，西方一些国家对于中国的崛起多存狐疑，并表现出</a:t>
            </a:r>
            <a:r>
              <a:rPr lang="zh-CN" altLang="en-US" sz="2400" b="1">
                <a:solidFill>
                  <a:srgbClr val="C00000"/>
                </a:solidFill>
                <a:latin typeface="微软雅黑" panose="020B0503020204020204" pitchFamily="34" charset="-122"/>
                <a:ea typeface="微软雅黑" panose="020B0503020204020204" pitchFamily="34" charset="-122"/>
              </a:rPr>
              <a:t>时而大唱中国威胁论、时而又唱中国崩溃论</a:t>
            </a:r>
            <a:r>
              <a:rPr lang="zh-CN" altLang="en-US">
                <a:solidFill>
                  <a:srgbClr val="404040"/>
                </a:solidFill>
                <a:latin typeface="微软雅黑" panose="020B0503020204020204" pitchFamily="34" charset="-122"/>
                <a:ea typeface="微软雅黑" panose="020B0503020204020204" pitchFamily="34" charset="-122"/>
              </a:rPr>
              <a:t>的神经错乱般的胡言乱语，有的国家甚至仍抱着冷战时期的落后思维，企图围堵甚至遏制中国。</a:t>
            </a:r>
            <a:endParaRPr lang="zh-CN" altLang="en-US" b="1" dirty="0">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300"/>
                                  </p:stCondLst>
                                  <p:childTnLst>
                                    <p:set>
                                      <p:cBhvr>
                                        <p:cTn id="6" dur="1" fill="hold">
                                          <p:stCondLst>
                                            <p:cond delay="0"/>
                                          </p:stCondLst>
                                        </p:cTn>
                                        <p:tgtEl>
                                          <p:spTgt spid="27"/>
                                        </p:tgtEl>
                                        <p:attrNameLst>
                                          <p:attrName>style.visibility</p:attrName>
                                        </p:attrNameLst>
                                      </p:cBhvr>
                                      <p:to>
                                        <p:strVal val="visible"/>
                                      </p:to>
                                    </p:set>
                                    <p:anim calcmode="lin" valueType="num">
                                      <p:cBhvr>
                                        <p:cTn id="7" dur="300" fill="hold"/>
                                        <p:tgtEl>
                                          <p:spTgt spid="27"/>
                                        </p:tgtEl>
                                        <p:attrNameLst>
                                          <p:attrName>ppt_x</p:attrName>
                                        </p:attrNameLst>
                                      </p:cBhvr>
                                      <p:tavLst>
                                        <p:tav tm="0">
                                          <p:val>
                                            <p:strVal val="0-#ppt_w/2"/>
                                          </p:val>
                                        </p:tav>
                                        <p:tav tm="100000">
                                          <p:val>
                                            <p:strVal val="#ppt_x"/>
                                          </p:val>
                                        </p:tav>
                                      </p:tavLst>
                                    </p:anim>
                                    <p:anim calcmode="lin" valueType="num">
                                      <p:cBhvr>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10" presetClass="entr" presetSubtype="0"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p:cBhvr>
                                        <p:cTn id="12" dur="500"/>
                                        <p:tgtEl>
                                          <p:spTgt spid="29"/>
                                        </p:tgtEl>
                                      </p:cBhvr>
                                    </p:animEffect>
                                  </p:childTnLst>
                                </p:cTn>
                              </p:par>
                            </p:childTnLst>
                          </p:cTn>
                        </p:par>
                        <p:par>
                          <p:cTn id="13" fill="hold">
                            <p:stCondLst>
                              <p:cond delay="1300"/>
                            </p:stCondLst>
                            <p:childTnLst>
                              <p:par>
                                <p:cTn id="14" presetID="22" presetClass="entr" presetSubtype="2"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p:cBhvr>
                                        <p:cTn id="16" dur="500"/>
                                        <p:tgtEl>
                                          <p:spTgt spid="28"/>
                                        </p:tgtEl>
                                      </p:cBhvr>
                                    </p:animEffect>
                                  </p:childTnLst>
                                </p:cTn>
                              </p:par>
                            </p:childTnLst>
                          </p:cTn>
                        </p:par>
                        <p:par>
                          <p:cTn id="17" fill="hold">
                            <p:stCondLst>
                              <p:cond delay="1800"/>
                            </p:stCondLst>
                            <p:childTnLst>
                              <p:par>
                                <p:cTn id="18" presetID="53" presetClass="entr" presetSubtype="16"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childTnLst>
                          </p:cTn>
                        </p:par>
                        <p:par>
                          <p:cTn id="23" fill="hold">
                            <p:stCondLst>
                              <p:cond delay="2300"/>
                            </p:stCondLst>
                            <p:childTnLst>
                              <p:par>
                                <p:cTn id="24" presetID="53" presetClass="entr" presetSubtype="16"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p:val>
                                            <p:fltVal val="0"/>
                                          </p:val>
                                        </p:tav>
                                        <p:tav tm="100000">
                                          <p:val>
                                            <p:strVal val="#ppt_w"/>
                                          </p:val>
                                        </p:tav>
                                      </p:tavLst>
                                    </p:anim>
                                    <p:anim calcmode="lin" valueType="num">
                                      <p:cBhvr>
                                        <p:cTn id="27" dur="500" fill="hold"/>
                                        <p:tgtEl>
                                          <p:spTgt spid="11"/>
                                        </p:tgtEl>
                                        <p:attrNameLst>
                                          <p:attrName>ppt_h</p:attrName>
                                        </p:attrNameLst>
                                      </p:cBhvr>
                                      <p:tavLst>
                                        <p:tav tm="0">
                                          <p:val>
                                            <p:fltVal val="0"/>
                                          </p:val>
                                        </p:tav>
                                        <p:tav tm="100000">
                                          <p:val>
                                            <p:strVal val="#ppt_h"/>
                                          </p:val>
                                        </p:tav>
                                      </p:tavLst>
                                    </p:anim>
                                    <p:animEffect transition="in" filter="fade">
                                      <p:cBhvr>
                                        <p:cTn id="28" dur="500"/>
                                        <p:tgtEl>
                                          <p:spTgt spid="11"/>
                                        </p:tgtEl>
                                      </p:cBhvr>
                                    </p:animEffect>
                                  </p:childTnLst>
                                </p:cTn>
                              </p:par>
                            </p:childTnLst>
                          </p:cTn>
                        </p:par>
                        <p:par>
                          <p:cTn id="29" fill="hold">
                            <p:stCondLst>
                              <p:cond delay="2800"/>
                            </p:stCondLst>
                            <p:childTnLst>
                              <p:par>
                                <p:cTn id="30" presetID="53" presetClass="entr" presetSubtype="16"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childTnLst>
                          </p:cTn>
                        </p:par>
                        <p:par>
                          <p:cTn id="35" fill="hold">
                            <p:stCondLst>
                              <p:cond delay="3300"/>
                            </p:stCondLst>
                            <p:childTnLst>
                              <p:par>
                                <p:cTn id="36" presetID="53" presetClass="entr" presetSubtype="16" fill="hold"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p:cTn id="38" dur="500" fill="hold"/>
                                        <p:tgtEl>
                                          <p:spTgt spid="13"/>
                                        </p:tgtEl>
                                        <p:attrNameLst>
                                          <p:attrName>ppt_w</p:attrName>
                                        </p:attrNameLst>
                                      </p:cBhvr>
                                      <p:tavLst>
                                        <p:tav tm="0">
                                          <p:val>
                                            <p:fltVal val="0"/>
                                          </p:val>
                                        </p:tav>
                                        <p:tav tm="100000">
                                          <p:val>
                                            <p:strVal val="#ppt_w"/>
                                          </p:val>
                                        </p:tav>
                                      </p:tavLst>
                                    </p:anim>
                                    <p:anim calcmode="lin" valueType="num">
                                      <p:cBhvr>
                                        <p:cTn id="39" dur="500" fill="hold"/>
                                        <p:tgtEl>
                                          <p:spTgt spid="13"/>
                                        </p:tgtEl>
                                        <p:attrNameLst>
                                          <p:attrName>ppt_h</p:attrName>
                                        </p:attrNameLst>
                                      </p:cBhvr>
                                      <p:tavLst>
                                        <p:tav tm="0">
                                          <p:val>
                                            <p:fltVal val="0"/>
                                          </p:val>
                                        </p:tav>
                                        <p:tav tm="100000">
                                          <p:val>
                                            <p:strVal val="#ppt_h"/>
                                          </p:val>
                                        </p:tav>
                                      </p:tavLst>
                                    </p:anim>
                                    <p:animEffect transition="in" filter="fade">
                                      <p:cBhvr>
                                        <p:cTn id="40" dur="500"/>
                                        <p:tgtEl>
                                          <p:spTgt spid="13"/>
                                        </p:tgtEl>
                                      </p:cBhvr>
                                    </p:animEffect>
                                  </p:childTnLst>
                                </p:cTn>
                              </p:par>
                            </p:childTnLst>
                          </p:cTn>
                        </p:par>
                        <p:par>
                          <p:cTn id="41" fill="hold">
                            <p:stCondLst>
                              <p:cond delay="3800"/>
                            </p:stCondLst>
                            <p:childTnLst>
                              <p:par>
                                <p:cTn id="42" presetID="22" presetClass="entr" presetSubtype="1" fill="hold" nodeType="afterEffect">
                                  <p:stCondLst>
                                    <p:cond delay="0"/>
                                  </p:stCondLst>
                                  <p:childTnLst>
                                    <p:set>
                                      <p:cBhvr>
                                        <p:cTn id="43" dur="1" fill="hold">
                                          <p:stCondLst>
                                            <p:cond delay="0"/>
                                          </p:stCondLst>
                                        </p:cTn>
                                        <p:tgtEl>
                                          <p:spTgt spid="20">
                                            <p:txEl>
                                              <p:pRg st="0" end="0"/>
                                            </p:txEl>
                                          </p:spTgt>
                                        </p:tgtEl>
                                        <p:attrNameLst>
                                          <p:attrName>style.visibility</p:attrName>
                                        </p:attrNameLst>
                                      </p:cBhvr>
                                      <p:to>
                                        <p:strVal val="visible"/>
                                      </p:to>
                                    </p:set>
                                    <p:animEffect transition="in" filter="wipe(up)">
                                      <p:cBhvr>
                                        <p:cTn id="44" dur="5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utoUpdateAnimBg="0"/>
      <p:bldP spid="28" grpId="0" bldLvl="0" animBg="1"/>
      <p:bldP spid="29" grpId="0" bldLvl="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5000" r="-5000"/>
          </a:stretch>
        </a:blipFill>
        <a:effectLst/>
      </p:bgPr>
    </p:bg>
    <p:spTree>
      <p:nvGrpSpPr>
        <p:cNvPr id="1" name=""/>
        <p:cNvGrpSpPr/>
        <p:nvPr/>
      </p:nvGrpSpPr>
      <p:grpSpPr>
        <a:xfrm>
          <a:off x="0" y="0"/>
          <a:ext cx="0" cy="0"/>
          <a:chOff x="0" y="0"/>
          <a:chExt cx="0" cy="0"/>
        </a:xfrm>
      </p:grpSpPr>
      <p:pic>
        <p:nvPicPr>
          <p:cNvPr id="18" name="图片 17" descr="图片1"/>
          <p:cNvPicPr>
            <a:picLocks noChangeAspect="1"/>
          </p:cNvPicPr>
          <p:nvPr/>
        </p:nvPicPr>
        <p:blipFill>
          <a:blip r:embed="rId4"/>
          <a:stretch>
            <a:fillRect/>
          </a:stretch>
        </p:blipFill>
        <p:spPr>
          <a:xfrm>
            <a:off x="-57785" y="-33655"/>
            <a:ext cx="12308205" cy="6925310"/>
          </a:xfrm>
          <a:prstGeom prst="rect">
            <a:avLst/>
          </a:prstGeom>
        </p:spPr>
      </p:pic>
      <p:sp>
        <p:nvSpPr>
          <p:cNvPr id="27" name="Rectangle 2"/>
          <p:cNvSpPr>
            <a:spLocks noChangeArrowheads="1"/>
          </p:cNvSpPr>
          <p:nvPr/>
        </p:nvSpPr>
        <p:spPr bwMode="auto">
          <a:xfrm>
            <a:off x="3508142" y="39639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panose="020B0503020204020204" pitchFamily="34" charset="-122"/>
                <a:ea typeface="微软雅黑" panose="020B0503020204020204" pitchFamily="34" charset="-122"/>
              </a:rPr>
              <a:t>聚力共圆梦想</a:t>
            </a:r>
          </a:p>
        </p:txBody>
      </p:sp>
      <p:sp>
        <p:nvSpPr>
          <p:cNvPr id="28" name="直接连接符 22"/>
          <p:cNvSpPr>
            <a:spLocks noChangeShapeType="1"/>
          </p:cNvSpPr>
          <p:nvPr/>
        </p:nvSpPr>
        <p:spPr bwMode="auto">
          <a:xfrm>
            <a:off x="6327140" y="676275"/>
            <a:ext cx="5905500" cy="635"/>
          </a:xfrm>
          <a:prstGeom prst="line">
            <a:avLst/>
          </a:prstGeom>
          <a:noFill/>
          <a:ln w="9525" cap="flat" cmpd="sng">
            <a:solidFill>
              <a:srgbClr val="D7190F"/>
            </a:solidFill>
            <a:miter lim="800000"/>
            <a:headEnd type="oval"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panose="020B0604020202020204" pitchFamily="34" charset="0"/>
              <a:ea typeface="华文细黑" panose="02010600040101010101" pitchFamily="2" charset="-122"/>
            </a:endParaRPr>
          </a:p>
        </p:txBody>
      </p:sp>
      <p:sp>
        <p:nvSpPr>
          <p:cNvPr id="29" name="矩形 4"/>
          <p:cNvSpPr>
            <a:spLocks noChangeArrowheads="1"/>
          </p:cNvSpPr>
          <p:nvPr/>
        </p:nvSpPr>
        <p:spPr bwMode="auto">
          <a:xfrm>
            <a:off x="11835765" y="395923"/>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anose="02010600030101010101" pitchFamily="2" charset="-122"/>
              <a:ea typeface="华文细黑" panose="02010600040101010101" pitchFamily="2" charset="-122"/>
              <a:sym typeface="宋体" panose="02010600030101010101" pitchFamily="2" charset="-122"/>
            </a:endParaRPr>
          </a:p>
        </p:txBody>
      </p:sp>
      <p:pic>
        <p:nvPicPr>
          <p:cNvPr id="3" name="图片 2" descr="0458e7063b643110df75b0661e07c737"/>
          <p:cNvPicPr>
            <a:picLocks noChangeAspect="1"/>
          </p:cNvPicPr>
          <p:nvPr/>
        </p:nvPicPr>
        <p:blipFill>
          <a:blip r:embed="rId5"/>
          <a:srcRect l="28523" r="23923"/>
          <a:stretch>
            <a:fillRect/>
          </a:stretch>
        </p:blipFill>
        <p:spPr>
          <a:xfrm flipH="1">
            <a:off x="7900035" y="548640"/>
            <a:ext cx="3808730" cy="5760720"/>
          </a:xfrm>
          <a:prstGeom prst="rect">
            <a:avLst/>
          </a:prstGeom>
        </p:spPr>
      </p:pic>
      <p:pic>
        <p:nvPicPr>
          <p:cNvPr id="4" name="图片 3" descr="250f92fa138a6b3c9ec7a25e46c3f1ed"/>
          <p:cNvPicPr>
            <a:picLocks noChangeAspect="1"/>
          </p:cNvPicPr>
          <p:nvPr/>
        </p:nvPicPr>
        <p:blipFill>
          <a:blip r:embed="rId6"/>
          <a:srcRect t="34703"/>
          <a:stretch>
            <a:fillRect/>
          </a:stretch>
        </p:blipFill>
        <p:spPr>
          <a:xfrm>
            <a:off x="-466725" y="4674870"/>
            <a:ext cx="8573135" cy="2795905"/>
          </a:xfrm>
          <a:prstGeom prst="rect">
            <a:avLst/>
          </a:prstGeom>
        </p:spPr>
      </p:pic>
      <p:grpSp>
        <p:nvGrpSpPr>
          <p:cNvPr id="31" name="组合 30"/>
          <p:cNvGrpSpPr/>
          <p:nvPr/>
        </p:nvGrpSpPr>
        <p:grpSpPr>
          <a:xfrm>
            <a:off x="436880" y="1574165"/>
            <a:ext cx="9564370" cy="3100705"/>
            <a:chOff x="6844" y="2206"/>
            <a:chExt cx="15062" cy="4883"/>
          </a:xfrm>
        </p:grpSpPr>
        <p:grpSp>
          <p:nvGrpSpPr>
            <p:cNvPr id="13" name="组合 12"/>
            <p:cNvGrpSpPr/>
            <p:nvPr/>
          </p:nvGrpSpPr>
          <p:grpSpPr>
            <a:xfrm>
              <a:off x="6844" y="5529"/>
              <a:ext cx="10322" cy="1560"/>
              <a:chOff x="6844" y="5529"/>
              <a:chExt cx="10322" cy="1560"/>
            </a:xfrm>
          </p:grpSpPr>
          <p:grpSp>
            <p:nvGrpSpPr>
              <p:cNvPr id="7" name="组合 6"/>
              <p:cNvGrpSpPr/>
              <p:nvPr/>
            </p:nvGrpSpPr>
            <p:grpSpPr>
              <a:xfrm>
                <a:off x="6866" y="5669"/>
                <a:ext cx="10300" cy="1420"/>
                <a:chOff x="6844" y="5589"/>
                <a:chExt cx="10300" cy="1420"/>
              </a:xfrm>
            </p:grpSpPr>
            <p:sp>
              <p:nvSpPr>
                <p:cNvPr id="220" name=" 220"/>
                <p:cNvSpPr/>
                <p:nvPr/>
              </p:nvSpPr>
              <p:spPr>
                <a:xfrm>
                  <a:off x="6844" y="5589"/>
                  <a:ext cx="10300" cy="1420"/>
                </a:xfrm>
                <a:prstGeom prst="homePlate">
                  <a:avLst/>
                </a:prstGeom>
                <a:solidFill>
                  <a:srgbClr val="CA060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 name="椭圆 4"/>
                <p:cNvSpPr/>
                <p:nvPr/>
              </p:nvSpPr>
              <p:spPr>
                <a:xfrm>
                  <a:off x="16450" y="6129"/>
                  <a:ext cx="220" cy="2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TextBox 13"/>
              <p:cNvSpPr txBox="1"/>
              <p:nvPr/>
            </p:nvSpPr>
            <p:spPr>
              <a:xfrm>
                <a:off x="6844" y="5529"/>
                <a:ext cx="9302" cy="1452"/>
              </a:xfrm>
              <a:prstGeom prst="rect">
                <a:avLst/>
              </a:prstGeom>
              <a:noFill/>
              <a:ln w="9525">
                <a:noFill/>
              </a:ln>
            </p:spPr>
            <p:txBody>
              <a:bodyPr wrap="square" anchor="t">
                <a:spAutoFit/>
              </a:bodyPr>
              <a:lstStyle/>
              <a:p>
                <a:pPr fontAlgn="auto">
                  <a:lnSpc>
                    <a:spcPct val="150000"/>
                  </a:lnSpc>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历史还将表明，这些以西方历史观判断中国崛起而得出的结论和采取的行动，是错误的。</a:t>
                </a:r>
                <a:endParaRPr lang="zh-CN" altLang="en-US" dirty="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6844" y="3693"/>
              <a:ext cx="10342" cy="1452"/>
              <a:chOff x="6844" y="3693"/>
              <a:chExt cx="10342" cy="1452"/>
            </a:xfrm>
          </p:grpSpPr>
          <p:grpSp>
            <p:nvGrpSpPr>
              <p:cNvPr id="8" name="组合 7"/>
              <p:cNvGrpSpPr/>
              <p:nvPr/>
            </p:nvGrpSpPr>
            <p:grpSpPr>
              <a:xfrm>
                <a:off x="6886" y="3725"/>
                <a:ext cx="10300" cy="1420"/>
                <a:chOff x="6844" y="5589"/>
                <a:chExt cx="10300" cy="1420"/>
              </a:xfrm>
            </p:grpSpPr>
            <p:sp>
              <p:nvSpPr>
                <p:cNvPr id="9" name=" 220"/>
                <p:cNvSpPr/>
                <p:nvPr/>
              </p:nvSpPr>
              <p:spPr>
                <a:xfrm>
                  <a:off x="6844" y="5589"/>
                  <a:ext cx="10300" cy="1420"/>
                </a:xfrm>
                <a:prstGeom prst="homePlate">
                  <a:avLst/>
                </a:prstGeom>
                <a:solidFill>
                  <a:srgbClr val="CA060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0" name="椭圆 9"/>
                <p:cNvSpPr/>
                <p:nvPr/>
              </p:nvSpPr>
              <p:spPr>
                <a:xfrm>
                  <a:off x="16450" y="6129"/>
                  <a:ext cx="220" cy="2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TextBox 8"/>
              <p:cNvSpPr txBox="1"/>
              <p:nvPr/>
            </p:nvSpPr>
            <p:spPr>
              <a:xfrm>
                <a:off x="6844" y="3693"/>
                <a:ext cx="9302" cy="1452"/>
              </a:xfrm>
              <a:prstGeom prst="rect">
                <a:avLst/>
              </a:prstGeom>
              <a:noFill/>
              <a:ln w="9525">
                <a:noFill/>
              </a:ln>
            </p:spPr>
            <p:txBody>
              <a:bodyPr wrap="square" anchor="t">
                <a:spAutoFit/>
              </a:bodyPr>
              <a:lstStyle/>
              <a:p>
                <a:pPr fontAlgn="auto">
                  <a:lnSpc>
                    <a:spcPct val="150000"/>
                  </a:lnSpc>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rPr>
                  <a:t>判断中国的崛起不能基于西方的历史观，而只能基于我国发展，由此得出结论才符合中国社会发展的基本逻辑。</a:t>
                </a:r>
                <a:endParaRPr lang="zh-CN" altLang="en-US" dirty="0">
                  <a:solidFill>
                    <a:schemeClr val="bg1"/>
                  </a:solidFill>
                  <a:latin typeface="微软雅黑" panose="020B0503020204020204" pitchFamily="34" charset="-122"/>
                  <a:ea typeface="微软雅黑" panose="020B0503020204020204" pitchFamily="34" charset="-122"/>
                </a:endParaRPr>
              </a:p>
            </p:txBody>
          </p:sp>
        </p:grpSp>
        <p:sp>
          <p:nvSpPr>
            <p:cNvPr id="30" name="TextBox 84"/>
            <p:cNvSpPr txBox="1"/>
            <p:nvPr/>
          </p:nvSpPr>
          <p:spPr>
            <a:xfrm>
              <a:off x="6844" y="2206"/>
              <a:ext cx="15063" cy="1307"/>
            </a:xfrm>
            <a:prstGeom prst="rect">
              <a:avLst/>
            </a:prstGeom>
            <a:noFill/>
            <a:ln w="9525">
              <a:noFill/>
            </a:ln>
          </p:spPr>
          <p:txBody>
            <a:bodyPr anchor="t">
              <a:spAutoFit/>
            </a:bodyPr>
            <a:lstStyle/>
            <a:p>
              <a:pPr algn="just" fontAlgn="auto">
                <a:lnSpc>
                  <a:spcPct val="150000"/>
                </a:lnSpc>
                <a:spcBef>
                  <a:spcPts val="0"/>
                </a:spcBef>
                <a:buChar char="•"/>
              </a:pPr>
              <a:r>
                <a:rPr lang="zh-CN" altLang="en-US" sz="3200" b="1" dirty="0">
                  <a:solidFill>
                    <a:srgbClr val="C00000"/>
                  </a:solidFill>
                  <a:latin typeface="微软雅黑" panose="020B0503020204020204" pitchFamily="34" charset="-122"/>
                  <a:ea typeface="微软雅黑" panose="020B0503020204020204" pitchFamily="34" charset="-122"/>
                </a:rPr>
                <a:t>历史将证明</a:t>
              </a:r>
            </a:p>
          </p:txBody>
        </p:sp>
      </p:grpSp>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300"/>
                                  </p:stCondLst>
                                  <p:childTnLst>
                                    <p:set>
                                      <p:cBhvr>
                                        <p:cTn id="6" dur="1" fill="hold">
                                          <p:stCondLst>
                                            <p:cond delay="0"/>
                                          </p:stCondLst>
                                        </p:cTn>
                                        <p:tgtEl>
                                          <p:spTgt spid="27"/>
                                        </p:tgtEl>
                                        <p:attrNameLst>
                                          <p:attrName>style.visibility</p:attrName>
                                        </p:attrNameLst>
                                      </p:cBhvr>
                                      <p:to>
                                        <p:strVal val="visible"/>
                                      </p:to>
                                    </p:set>
                                    <p:anim calcmode="lin" valueType="num">
                                      <p:cBhvr>
                                        <p:cTn id="7" dur="300" fill="hold"/>
                                        <p:tgtEl>
                                          <p:spTgt spid="27"/>
                                        </p:tgtEl>
                                        <p:attrNameLst>
                                          <p:attrName>ppt_x</p:attrName>
                                        </p:attrNameLst>
                                      </p:cBhvr>
                                      <p:tavLst>
                                        <p:tav tm="0">
                                          <p:val>
                                            <p:strVal val="0-#ppt_w/2"/>
                                          </p:val>
                                        </p:tav>
                                        <p:tav tm="100000">
                                          <p:val>
                                            <p:strVal val="#ppt_x"/>
                                          </p:val>
                                        </p:tav>
                                      </p:tavLst>
                                    </p:anim>
                                    <p:anim calcmode="lin" valueType="num">
                                      <p:cBhvr>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10" presetClass="entr" presetSubtype="0"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p:cBhvr>
                                        <p:cTn id="12" dur="500"/>
                                        <p:tgtEl>
                                          <p:spTgt spid="29"/>
                                        </p:tgtEl>
                                      </p:cBhvr>
                                    </p:animEffect>
                                  </p:childTnLst>
                                </p:cTn>
                              </p:par>
                            </p:childTnLst>
                          </p:cTn>
                        </p:par>
                        <p:par>
                          <p:cTn id="13" fill="hold">
                            <p:stCondLst>
                              <p:cond delay="1300"/>
                            </p:stCondLst>
                            <p:childTnLst>
                              <p:par>
                                <p:cTn id="14" presetID="22" presetClass="entr" presetSubtype="2"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p:cBhvr>
                                        <p:cTn id="16" dur="500"/>
                                        <p:tgtEl>
                                          <p:spTgt spid="28"/>
                                        </p:tgtEl>
                                      </p:cBhvr>
                                    </p:animEffect>
                                  </p:childTnLst>
                                </p:cTn>
                              </p:par>
                            </p:childTnLst>
                          </p:cTn>
                        </p:par>
                        <p:par>
                          <p:cTn id="17" fill="hold">
                            <p:stCondLst>
                              <p:cond delay="1800"/>
                            </p:stCondLst>
                            <p:childTnLst>
                              <p:par>
                                <p:cTn id="18" presetID="53" presetClass="entr" presetSubtype="16" fill="hold" nodeType="afterEffect">
                                  <p:stCondLst>
                                    <p:cond delay="0"/>
                                  </p:stCondLst>
                                  <p:childTnLst>
                                    <p:set>
                                      <p:cBhvr>
                                        <p:cTn id="19" dur="1" fill="hold">
                                          <p:stCondLst>
                                            <p:cond delay="0"/>
                                          </p:stCondLst>
                                        </p:cTn>
                                        <p:tgtEl>
                                          <p:spTgt spid="31"/>
                                        </p:tgtEl>
                                        <p:attrNameLst>
                                          <p:attrName>style.visibility</p:attrName>
                                        </p:attrNameLst>
                                      </p:cBhvr>
                                      <p:to>
                                        <p:strVal val="visible"/>
                                      </p:to>
                                    </p:set>
                                    <p:anim calcmode="lin" valueType="num">
                                      <p:cBhvr>
                                        <p:cTn id="20" dur="500" fill="hold"/>
                                        <p:tgtEl>
                                          <p:spTgt spid="31"/>
                                        </p:tgtEl>
                                        <p:attrNameLst>
                                          <p:attrName>ppt_w</p:attrName>
                                        </p:attrNameLst>
                                      </p:cBhvr>
                                      <p:tavLst>
                                        <p:tav tm="0">
                                          <p:val>
                                            <p:fltVal val="0"/>
                                          </p:val>
                                        </p:tav>
                                        <p:tav tm="100000">
                                          <p:val>
                                            <p:strVal val="#ppt_w"/>
                                          </p:val>
                                        </p:tav>
                                      </p:tavLst>
                                    </p:anim>
                                    <p:anim calcmode="lin" valueType="num">
                                      <p:cBhvr>
                                        <p:cTn id="21" dur="500" fill="hold"/>
                                        <p:tgtEl>
                                          <p:spTgt spid="31"/>
                                        </p:tgtEl>
                                        <p:attrNameLst>
                                          <p:attrName>ppt_h</p:attrName>
                                        </p:attrNameLst>
                                      </p:cBhvr>
                                      <p:tavLst>
                                        <p:tav tm="0">
                                          <p:val>
                                            <p:fltVal val="0"/>
                                          </p:val>
                                        </p:tav>
                                        <p:tav tm="100000">
                                          <p:val>
                                            <p:strVal val="#ppt_h"/>
                                          </p:val>
                                        </p:tav>
                                      </p:tavLst>
                                    </p:anim>
                                    <p:animEffect transition="in" filter="fade">
                                      <p:cBhvr>
                                        <p:cTn id="22" dur="500"/>
                                        <p:tgtEl>
                                          <p:spTgt spid="31"/>
                                        </p:tgtEl>
                                      </p:cBhvr>
                                    </p:animEffect>
                                  </p:childTnLst>
                                </p:cTn>
                              </p:par>
                            </p:childTnLst>
                          </p:cTn>
                        </p:par>
                        <p:par>
                          <p:cTn id="23" fill="hold">
                            <p:stCondLst>
                              <p:cond delay="2300"/>
                            </p:stCondLst>
                            <p:childTnLst>
                              <p:par>
                                <p:cTn id="24" presetID="31" presetClass="entr" presetSubtype="0"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1000" fill="hold"/>
                                        <p:tgtEl>
                                          <p:spTgt spid="4"/>
                                        </p:tgtEl>
                                        <p:attrNameLst>
                                          <p:attrName>ppt_w</p:attrName>
                                        </p:attrNameLst>
                                      </p:cBhvr>
                                      <p:tavLst>
                                        <p:tav tm="0">
                                          <p:val>
                                            <p:fltVal val="0"/>
                                          </p:val>
                                        </p:tav>
                                        <p:tav tm="100000">
                                          <p:val>
                                            <p:strVal val="#ppt_w"/>
                                          </p:val>
                                        </p:tav>
                                      </p:tavLst>
                                    </p:anim>
                                    <p:anim calcmode="lin" valueType="num">
                                      <p:cBhvr>
                                        <p:cTn id="27" dur="1000" fill="hold"/>
                                        <p:tgtEl>
                                          <p:spTgt spid="4"/>
                                        </p:tgtEl>
                                        <p:attrNameLst>
                                          <p:attrName>ppt_h</p:attrName>
                                        </p:attrNameLst>
                                      </p:cBhvr>
                                      <p:tavLst>
                                        <p:tav tm="0">
                                          <p:val>
                                            <p:fltVal val="0"/>
                                          </p:val>
                                        </p:tav>
                                        <p:tav tm="100000">
                                          <p:val>
                                            <p:strVal val="#ppt_h"/>
                                          </p:val>
                                        </p:tav>
                                      </p:tavLst>
                                    </p:anim>
                                    <p:anim calcmode="lin" valueType="num">
                                      <p:cBhvr>
                                        <p:cTn id="28" dur="1000" fill="hold"/>
                                        <p:tgtEl>
                                          <p:spTgt spid="4"/>
                                        </p:tgtEl>
                                        <p:attrNameLst>
                                          <p:attrName>style.rotation</p:attrName>
                                        </p:attrNameLst>
                                      </p:cBhvr>
                                      <p:tavLst>
                                        <p:tav tm="0">
                                          <p:val>
                                            <p:fltVal val="90"/>
                                          </p:val>
                                        </p:tav>
                                        <p:tav tm="100000">
                                          <p:val>
                                            <p:fltVal val="0"/>
                                          </p:val>
                                        </p:tav>
                                      </p:tavLst>
                                    </p:anim>
                                    <p:animEffect transition="in" filter="fade">
                                      <p:cBhvr>
                                        <p:cTn id="29" dur="1000"/>
                                        <p:tgtEl>
                                          <p:spTgt spid="4"/>
                                        </p:tgtEl>
                                      </p:cBhvr>
                                    </p:animEffect>
                                  </p:childTnLst>
                                </p:cTn>
                              </p:par>
                              <p:par>
                                <p:cTn id="30" presetID="31" presetClass="entr" presetSubtype="0"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p:cTn id="32" dur="1000" fill="hold"/>
                                        <p:tgtEl>
                                          <p:spTgt spid="3"/>
                                        </p:tgtEl>
                                        <p:attrNameLst>
                                          <p:attrName>ppt_w</p:attrName>
                                        </p:attrNameLst>
                                      </p:cBhvr>
                                      <p:tavLst>
                                        <p:tav tm="0">
                                          <p:val>
                                            <p:fltVal val="0"/>
                                          </p:val>
                                        </p:tav>
                                        <p:tav tm="100000">
                                          <p:val>
                                            <p:strVal val="#ppt_w"/>
                                          </p:val>
                                        </p:tav>
                                      </p:tavLst>
                                    </p:anim>
                                    <p:anim calcmode="lin" valueType="num">
                                      <p:cBhvr>
                                        <p:cTn id="33" dur="1000" fill="hold"/>
                                        <p:tgtEl>
                                          <p:spTgt spid="3"/>
                                        </p:tgtEl>
                                        <p:attrNameLst>
                                          <p:attrName>ppt_h</p:attrName>
                                        </p:attrNameLst>
                                      </p:cBhvr>
                                      <p:tavLst>
                                        <p:tav tm="0">
                                          <p:val>
                                            <p:fltVal val="0"/>
                                          </p:val>
                                        </p:tav>
                                        <p:tav tm="100000">
                                          <p:val>
                                            <p:strVal val="#ppt_h"/>
                                          </p:val>
                                        </p:tav>
                                      </p:tavLst>
                                    </p:anim>
                                    <p:anim calcmode="lin" valueType="num">
                                      <p:cBhvr>
                                        <p:cTn id="34" dur="1000" fill="hold"/>
                                        <p:tgtEl>
                                          <p:spTgt spid="3"/>
                                        </p:tgtEl>
                                        <p:attrNameLst>
                                          <p:attrName>style.rotation</p:attrName>
                                        </p:attrNameLst>
                                      </p:cBhvr>
                                      <p:tavLst>
                                        <p:tav tm="0">
                                          <p:val>
                                            <p:fltVal val="90"/>
                                          </p:val>
                                        </p:tav>
                                        <p:tav tm="100000">
                                          <p:val>
                                            <p:fltVal val="0"/>
                                          </p:val>
                                        </p:tav>
                                      </p:tavLst>
                                    </p:anim>
                                    <p:animEffect transition="in" filter="fade">
                                      <p:cBhvr>
                                        <p:cTn id="3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utoUpdateAnimBg="0"/>
      <p:bldP spid="28" grpId="0" bldLvl="0" animBg="1"/>
      <p:bldP spid="29" grpId="0" bldLvl="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5000" r="-5000"/>
          </a:stretch>
        </a:blipFill>
        <a:effectLst/>
      </p:bgPr>
    </p:bg>
    <p:spTree>
      <p:nvGrpSpPr>
        <p:cNvPr id="1" name=""/>
        <p:cNvGrpSpPr/>
        <p:nvPr/>
      </p:nvGrpSpPr>
      <p:grpSpPr>
        <a:xfrm>
          <a:off x="0" y="0"/>
          <a:ext cx="0" cy="0"/>
          <a:chOff x="0" y="0"/>
          <a:chExt cx="0" cy="0"/>
        </a:xfrm>
      </p:grpSpPr>
      <p:pic>
        <p:nvPicPr>
          <p:cNvPr id="18" name="图片 17" descr="图片1"/>
          <p:cNvPicPr>
            <a:picLocks noChangeAspect="1"/>
          </p:cNvPicPr>
          <p:nvPr/>
        </p:nvPicPr>
        <p:blipFill>
          <a:blip r:embed="rId4"/>
          <a:stretch>
            <a:fillRect/>
          </a:stretch>
        </p:blipFill>
        <p:spPr>
          <a:xfrm>
            <a:off x="-70485" y="-33655"/>
            <a:ext cx="12308205" cy="6925310"/>
          </a:xfrm>
          <a:prstGeom prst="rect">
            <a:avLst/>
          </a:prstGeom>
        </p:spPr>
      </p:pic>
      <p:sp>
        <p:nvSpPr>
          <p:cNvPr id="27" name="Rectangle 2"/>
          <p:cNvSpPr>
            <a:spLocks noChangeArrowheads="1"/>
          </p:cNvSpPr>
          <p:nvPr/>
        </p:nvSpPr>
        <p:spPr bwMode="auto">
          <a:xfrm>
            <a:off x="3508142" y="39639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panose="020B0503020204020204" pitchFamily="34" charset="-122"/>
                <a:ea typeface="微软雅黑" panose="020B0503020204020204" pitchFamily="34" charset="-122"/>
              </a:rPr>
              <a:t>聚力共圆梦想</a:t>
            </a:r>
          </a:p>
        </p:txBody>
      </p:sp>
      <p:sp>
        <p:nvSpPr>
          <p:cNvPr id="28" name="直接连接符 22"/>
          <p:cNvSpPr>
            <a:spLocks noChangeShapeType="1"/>
          </p:cNvSpPr>
          <p:nvPr/>
        </p:nvSpPr>
        <p:spPr bwMode="auto">
          <a:xfrm>
            <a:off x="6327140" y="676275"/>
            <a:ext cx="5905500" cy="635"/>
          </a:xfrm>
          <a:prstGeom prst="line">
            <a:avLst/>
          </a:prstGeom>
          <a:noFill/>
          <a:ln w="9525" cap="flat" cmpd="sng">
            <a:solidFill>
              <a:srgbClr val="D7190F"/>
            </a:solidFill>
            <a:miter lim="800000"/>
            <a:headEnd type="oval"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panose="020B0604020202020204" pitchFamily="34" charset="0"/>
              <a:ea typeface="华文细黑" panose="02010600040101010101" pitchFamily="2" charset="-122"/>
            </a:endParaRPr>
          </a:p>
        </p:txBody>
      </p:sp>
      <p:sp>
        <p:nvSpPr>
          <p:cNvPr id="29" name="矩形 4"/>
          <p:cNvSpPr>
            <a:spLocks noChangeArrowheads="1"/>
          </p:cNvSpPr>
          <p:nvPr/>
        </p:nvSpPr>
        <p:spPr bwMode="auto">
          <a:xfrm>
            <a:off x="11835765" y="395923"/>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anose="02010600030101010101" pitchFamily="2" charset="-122"/>
              <a:ea typeface="华文细黑" panose="02010600040101010101" pitchFamily="2" charset="-122"/>
              <a:sym typeface="宋体" panose="02010600030101010101" pitchFamily="2" charset="-122"/>
            </a:endParaRPr>
          </a:p>
        </p:txBody>
      </p:sp>
      <p:sp>
        <p:nvSpPr>
          <p:cNvPr id="33" name="任意多边形 36"/>
          <p:cNvSpPr/>
          <p:nvPr/>
        </p:nvSpPr>
        <p:spPr>
          <a:xfrm>
            <a:off x="8426450" y="2990850"/>
            <a:ext cx="2274570" cy="1130300"/>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C00000"/>
          </a:solidFill>
          <a:ln w="25400" cap="flat" cmpd="sng" algn="ctr">
            <a:noFill/>
            <a:prstDash val="solid"/>
          </a:ln>
          <a:effectLst/>
        </p:spPr>
        <p:txBody>
          <a:bodyPr lIns="100803" tIns="317491" rIns="100803" bIns="50402" anchor="ct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22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科学发展</a:t>
            </a:r>
          </a:p>
        </p:txBody>
      </p:sp>
      <p:sp>
        <p:nvSpPr>
          <p:cNvPr id="34" name="圆角矩形标注 33"/>
          <p:cNvSpPr/>
          <p:nvPr/>
        </p:nvSpPr>
        <p:spPr>
          <a:xfrm>
            <a:off x="5200650" y="3375660"/>
            <a:ext cx="2273935" cy="746125"/>
          </a:xfrm>
          <a:prstGeom prst="wedgeRoundRectCallout">
            <a:avLst>
              <a:gd name="adj1" fmla="val -20833"/>
              <a:gd name="adj2" fmla="val 101383"/>
              <a:gd name="adj3" fmla="val 16667"/>
            </a:avLst>
          </a:prstGeom>
          <a:solidFill>
            <a:srgbClr val="F77A08"/>
          </a:solidFill>
          <a:ln w="25400" cap="flat" cmpd="sng" algn="ctr">
            <a:noFill/>
            <a:prstDash val="solid"/>
          </a:ln>
          <a:effectLst/>
        </p:spPr>
        <p:txBody>
          <a:bodyPr lIns="100803" tIns="50402" rIns="100803" bIns="50402" anchor="ct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爱好和平</a:t>
            </a:r>
          </a:p>
        </p:txBody>
      </p:sp>
      <p:sp>
        <p:nvSpPr>
          <p:cNvPr id="35" name="任意多边形 35"/>
          <p:cNvSpPr/>
          <p:nvPr/>
        </p:nvSpPr>
        <p:spPr>
          <a:xfrm>
            <a:off x="2097405" y="2990850"/>
            <a:ext cx="2274570" cy="1130300"/>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C00000"/>
          </a:solidFill>
          <a:ln w="25400" cap="flat" cmpd="sng" algn="ctr">
            <a:noFill/>
            <a:prstDash val="solid"/>
          </a:ln>
          <a:effectLst/>
        </p:spPr>
        <p:txBody>
          <a:bodyPr lIns="100803" tIns="317491" rIns="100803" bIns="50402" anchor="ctr"/>
          <a:lstStyle/>
          <a:p>
            <a:pPr marL="0" marR="0" lvl="0" indent="0" algn="ctr" defTabSz="914400" eaLnBrk="1" fontAlgn="base" latinLnBrk="0" hangingPunct="1">
              <a:lnSpc>
                <a:spcPct val="100000"/>
              </a:lnSpc>
              <a:spcBef>
                <a:spcPct val="0"/>
              </a:spcBef>
              <a:spcAft>
                <a:spcPct val="0"/>
              </a:spcAft>
              <a:buClrTx/>
              <a:buSzTx/>
              <a:buFontTx/>
              <a:buNone/>
              <a:defRPr/>
            </a:pPr>
            <a:r>
              <a:rPr kumimoji="0" lang="zh-CN" altLang="en-US" sz="2400" b="1"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rPr>
              <a:t>携手发展</a:t>
            </a:r>
          </a:p>
        </p:txBody>
      </p:sp>
      <p:sp>
        <p:nvSpPr>
          <p:cNvPr id="36" name="矩形 35"/>
          <p:cNvSpPr/>
          <p:nvPr/>
        </p:nvSpPr>
        <p:spPr>
          <a:xfrm>
            <a:off x="1863725" y="1637030"/>
            <a:ext cx="3054350" cy="1308100"/>
          </a:xfrm>
          <a:prstGeom prst="rect">
            <a:avLst/>
          </a:prstGeom>
          <a:noFill/>
          <a:ln w="9525">
            <a:noFill/>
          </a:ln>
        </p:spPr>
        <p:txBody>
          <a:bodyPr wrap="square" anchor="t">
            <a:spAutoFit/>
          </a:bodyPr>
          <a:lstStyle/>
          <a:p>
            <a:pPr indent="0" algn="just">
              <a:lnSpc>
                <a:spcPct val="120000"/>
              </a:lnSpc>
              <a:buFont typeface="Wingdings" panose="05000000000000000000" pitchFamily="2" charset="2"/>
              <a:buNone/>
            </a:pPr>
            <a:r>
              <a:rPr lang="zh-CN" altLang="en-US" sz="1600">
                <a:latin typeface="微软雅黑" panose="020B0503020204020204" pitchFamily="34" charset="-122"/>
                <a:ea typeface="微软雅黑" panose="020B0503020204020204" pitchFamily="34" charset="-122"/>
              </a:rPr>
              <a:t>我国的发展不是建立在掠夺和侵犯他国利益的基础上，而是与其他国家和民族</a:t>
            </a:r>
            <a:r>
              <a:rPr lang="zh-CN" altLang="en-US" sz="1600">
                <a:solidFill>
                  <a:srgbClr val="C00000"/>
                </a:solidFill>
                <a:latin typeface="微软雅黑" panose="020B0503020204020204" pitchFamily="34" charset="-122"/>
                <a:ea typeface="微软雅黑" panose="020B0503020204020204" pitchFamily="34" charset="-122"/>
              </a:rPr>
              <a:t>携手发展、和谐发展、共同发展、共享繁荣。</a:t>
            </a:r>
            <a:r>
              <a:rPr lang="zh-CN" altLang="en-US" sz="1400">
                <a:solidFill>
                  <a:srgbClr val="C00000"/>
                </a:solidFill>
                <a:latin typeface="微软雅黑" panose="020B0503020204020204" pitchFamily="34" charset="-122"/>
                <a:ea typeface="微软雅黑" panose="020B0503020204020204" pitchFamily="34" charset="-122"/>
              </a:rPr>
              <a:t> </a:t>
            </a:r>
            <a:r>
              <a:rPr lang="zh-CN" altLang="en-US">
                <a:solidFill>
                  <a:srgbClr val="C00000"/>
                </a:solidFill>
                <a:latin typeface="微软雅黑" panose="020B0503020204020204" pitchFamily="34" charset="-122"/>
                <a:ea typeface="微软雅黑" panose="020B0503020204020204" pitchFamily="34" charset="-122"/>
              </a:rPr>
              <a:t>  </a:t>
            </a:r>
            <a:endParaRPr lang="zh-CN" altLang="en-US" dirty="0">
              <a:solidFill>
                <a:srgbClr val="C00000"/>
              </a:solidFill>
              <a:latin typeface="微软雅黑" panose="020B0503020204020204" pitchFamily="34" charset="-122"/>
              <a:ea typeface="微软雅黑" panose="020B0503020204020204" pitchFamily="34" charset="-122"/>
            </a:endParaRPr>
          </a:p>
        </p:txBody>
      </p:sp>
      <p:sp>
        <p:nvSpPr>
          <p:cNvPr id="37" name="矩形 36"/>
          <p:cNvSpPr/>
          <p:nvPr/>
        </p:nvSpPr>
        <p:spPr>
          <a:xfrm>
            <a:off x="4845050" y="4586605"/>
            <a:ext cx="3251200" cy="1271270"/>
          </a:xfrm>
          <a:prstGeom prst="rect">
            <a:avLst/>
          </a:prstGeom>
          <a:noFill/>
          <a:ln w="9525">
            <a:noFill/>
          </a:ln>
        </p:spPr>
        <p:txBody>
          <a:bodyPr wrap="square" anchor="t">
            <a:spAutoFit/>
          </a:bodyPr>
          <a:lstStyle/>
          <a:p>
            <a:pPr indent="0" algn="just">
              <a:lnSpc>
                <a:spcPct val="120000"/>
              </a:lnSpc>
              <a:buFont typeface="Wingdings" panose="05000000000000000000" pitchFamily="2" charset="2"/>
              <a:buNone/>
            </a:pPr>
            <a:r>
              <a:rPr lang="zh-CN" altLang="en-US" sz="1600">
                <a:latin typeface="微软雅黑" panose="020B0503020204020204" pitchFamily="34" charset="-122"/>
                <a:ea typeface="微软雅黑" panose="020B0503020204020204" pitchFamily="34" charset="-122"/>
              </a:rPr>
              <a:t>中国梦的实现，不同于以往的大国崛起，而是</a:t>
            </a:r>
            <a:r>
              <a:rPr lang="zh-CN" altLang="en-US" sz="1600">
                <a:solidFill>
                  <a:srgbClr val="C00000"/>
                </a:solidFill>
                <a:latin typeface="微软雅黑" panose="020B0503020204020204" pitchFamily="34" charset="-122"/>
                <a:ea typeface="微软雅黑" panose="020B0503020204020204" pitchFamily="34" charset="-122"/>
              </a:rPr>
              <a:t>基于中华民族爱好和平、珍惜和平、维护和平的优良传统、美好愿望和坚定意志。</a:t>
            </a:r>
            <a:endParaRPr lang="zh-CN" altLang="en-US" sz="1600" dirty="0">
              <a:solidFill>
                <a:srgbClr val="C00000"/>
              </a:solidFill>
              <a:latin typeface="微软雅黑" panose="020B0503020204020204" pitchFamily="34" charset="-122"/>
              <a:ea typeface="微软雅黑" panose="020B0503020204020204" pitchFamily="34" charset="-122"/>
            </a:endParaRPr>
          </a:p>
        </p:txBody>
      </p:sp>
      <p:sp>
        <p:nvSpPr>
          <p:cNvPr id="38" name="矩形 37"/>
          <p:cNvSpPr/>
          <p:nvPr/>
        </p:nvSpPr>
        <p:spPr>
          <a:xfrm>
            <a:off x="8095933" y="1802765"/>
            <a:ext cx="2697163" cy="975995"/>
          </a:xfrm>
          <a:prstGeom prst="rect">
            <a:avLst/>
          </a:prstGeom>
          <a:noFill/>
        </p:spPr>
        <p:txBody>
          <a:bodyPr>
            <a:spAutoFit/>
          </a:bodyPr>
          <a:lstStyle/>
          <a:p>
            <a:pPr indent="0" algn="just" fontAlgn="auto">
              <a:lnSpc>
                <a:spcPct val="120000"/>
              </a:lnSpc>
              <a:buFont typeface="Wingdings" panose="05000000000000000000" pitchFamily="2" charset="2"/>
              <a:buNone/>
            </a:pPr>
            <a:r>
              <a:rPr lang="zh-CN" altLang="en-US" sz="1600" strike="noStrike" noProof="1">
                <a:latin typeface="微软雅黑" panose="020B0503020204020204" pitchFamily="34" charset="-122"/>
                <a:ea typeface="微软雅黑" panose="020B0503020204020204" pitchFamily="34" charset="-122"/>
                <a:cs typeface="+mn-cs"/>
              </a:rPr>
              <a:t>是</a:t>
            </a:r>
            <a:r>
              <a:rPr lang="zh-CN" altLang="en-US" sz="1600" strike="noStrike" noProof="1">
                <a:solidFill>
                  <a:srgbClr val="C00000"/>
                </a:solidFill>
                <a:latin typeface="微软雅黑" panose="020B0503020204020204" pitchFamily="34" charset="-122"/>
                <a:ea typeface="微软雅黑" panose="020B0503020204020204" pitchFamily="34" charset="-122"/>
                <a:cs typeface="+mn-cs"/>
              </a:rPr>
              <a:t>以和平发展、科学发展为基本路径和基本方式。</a:t>
            </a:r>
          </a:p>
          <a:p>
            <a:pPr algn="just" fontAlgn="auto">
              <a:lnSpc>
                <a:spcPct val="120000"/>
              </a:lnSpc>
            </a:pPr>
            <a:endParaRPr lang="zh-CN" altLang="en-US" sz="1600" strike="noStrike" noProof="1">
              <a:solidFill>
                <a:srgbClr val="C00000"/>
              </a:solidFill>
              <a:latin typeface="微软雅黑" panose="020B0503020204020204" pitchFamily="34" charset="-122"/>
              <a:ea typeface="微软雅黑" panose="020B0503020204020204" pitchFamily="34" charset="-122"/>
              <a:cs typeface="+mn-cs"/>
            </a:endParaRPr>
          </a:p>
        </p:txBody>
      </p:sp>
      <p:pic>
        <p:nvPicPr>
          <p:cNvPr id="39" name="图片 38"/>
          <p:cNvPicPr>
            <a:picLocks noChangeAspect="1"/>
          </p:cNvPicPr>
          <p:nvPr/>
        </p:nvPicPr>
        <p:blipFill>
          <a:blip r:embed="rId5"/>
          <a:stretch>
            <a:fillRect/>
          </a:stretch>
        </p:blipFill>
        <p:spPr>
          <a:xfrm>
            <a:off x="5182870" y="1489075"/>
            <a:ext cx="2282825" cy="1722755"/>
          </a:xfrm>
          <a:prstGeom prst="rect">
            <a:avLst/>
          </a:prstGeom>
          <a:ln>
            <a:solidFill>
              <a:srgbClr val="C00000"/>
            </a:solidFill>
          </a:ln>
        </p:spPr>
      </p:pic>
      <p:pic>
        <p:nvPicPr>
          <p:cNvPr id="41" name="图片 40"/>
          <p:cNvPicPr>
            <a:picLocks noChangeAspect="1"/>
          </p:cNvPicPr>
          <p:nvPr/>
        </p:nvPicPr>
        <p:blipFill>
          <a:blip r:embed="rId6"/>
          <a:stretch>
            <a:fillRect/>
          </a:stretch>
        </p:blipFill>
        <p:spPr>
          <a:xfrm>
            <a:off x="2097405" y="4360545"/>
            <a:ext cx="2419985" cy="1723390"/>
          </a:xfrm>
          <a:prstGeom prst="rect">
            <a:avLst/>
          </a:prstGeom>
          <a:ln>
            <a:solidFill>
              <a:srgbClr val="C00000"/>
            </a:solidFill>
          </a:ln>
        </p:spPr>
      </p:pic>
      <p:pic>
        <p:nvPicPr>
          <p:cNvPr id="43" name="图片 42"/>
          <p:cNvPicPr>
            <a:picLocks noChangeAspect="1"/>
          </p:cNvPicPr>
          <p:nvPr/>
        </p:nvPicPr>
        <p:blipFill>
          <a:blip r:embed="rId7"/>
          <a:stretch>
            <a:fillRect/>
          </a:stretch>
        </p:blipFill>
        <p:spPr>
          <a:xfrm>
            <a:off x="8334375" y="4360545"/>
            <a:ext cx="2459355" cy="1700530"/>
          </a:xfrm>
          <a:prstGeom prst="rect">
            <a:avLst/>
          </a:prstGeom>
          <a:ln>
            <a:solidFill>
              <a:srgbClr val="C00000"/>
            </a:solidFill>
          </a:ln>
        </p:spPr>
      </p:pic>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300"/>
                                  </p:stCondLst>
                                  <p:childTnLst>
                                    <p:set>
                                      <p:cBhvr>
                                        <p:cTn id="6" dur="1" fill="hold">
                                          <p:stCondLst>
                                            <p:cond delay="0"/>
                                          </p:stCondLst>
                                        </p:cTn>
                                        <p:tgtEl>
                                          <p:spTgt spid="27"/>
                                        </p:tgtEl>
                                        <p:attrNameLst>
                                          <p:attrName>style.visibility</p:attrName>
                                        </p:attrNameLst>
                                      </p:cBhvr>
                                      <p:to>
                                        <p:strVal val="visible"/>
                                      </p:to>
                                    </p:set>
                                    <p:anim calcmode="lin" valueType="num">
                                      <p:cBhvr>
                                        <p:cTn id="7" dur="300" fill="hold"/>
                                        <p:tgtEl>
                                          <p:spTgt spid="27"/>
                                        </p:tgtEl>
                                        <p:attrNameLst>
                                          <p:attrName>ppt_x</p:attrName>
                                        </p:attrNameLst>
                                      </p:cBhvr>
                                      <p:tavLst>
                                        <p:tav tm="0">
                                          <p:val>
                                            <p:strVal val="0-#ppt_w/2"/>
                                          </p:val>
                                        </p:tav>
                                        <p:tav tm="100000">
                                          <p:val>
                                            <p:strVal val="#ppt_x"/>
                                          </p:val>
                                        </p:tav>
                                      </p:tavLst>
                                    </p:anim>
                                    <p:anim calcmode="lin" valueType="num">
                                      <p:cBhvr>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10" presetClass="entr" presetSubtype="0"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p:cBhvr>
                                        <p:cTn id="12" dur="500"/>
                                        <p:tgtEl>
                                          <p:spTgt spid="29"/>
                                        </p:tgtEl>
                                      </p:cBhvr>
                                    </p:animEffect>
                                  </p:childTnLst>
                                </p:cTn>
                              </p:par>
                            </p:childTnLst>
                          </p:cTn>
                        </p:par>
                        <p:par>
                          <p:cTn id="13" fill="hold">
                            <p:stCondLst>
                              <p:cond delay="1300"/>
                            </p:stCondLst>
                            <p:childTnLst>
                              <p:par>
                                <p:cTn id="14" presetID="22" presetClass="entr" presetSubtype="2"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p:cBhvr>
                                        <p:cTn id="16" dur="500"/>
                                        <p:tgtEl>
                                          <p:spTgt spid="28"/>
                                        </p:tgtEl>
                                      </p:cBhvr>
                                    </p:animEffect>
                                  </p:childTnLst>
                                </p:cTn>
                              </p:par>
                            </p:childTnLst>
                          </p:cTn>
                        </p:par>
                        <p:par>
                          <p:cTn id="17" fill="hold">
                            <p:stCondLst>
                              <p:cond delay="1800"/>
                            </p:stCondLst>
                            <p:childTnLst>
                              <p:par>
                                <p:cTn id="18" presetID="29" presetClass="entr" presetSubtype="0" fill="hold" grpId="0" nodeType="afterEffect">
                                  <p:stCondLst>
                                    <p:cond delay="0"/>
                                  </p:stCondLst>
                                  <p:childTnLst>
                                    <p:set>
                                      <p:cBhvr>
                                        <p:cTn id="19" dur="1" fill="hold">
                                          <p:stCondLst>
                                            <p:cond delay="0"/>
                                          </p:stCondLst>
                                        </p:cTn>
                                        <p:tgtEl>
                                          <p:spTgt spid="33"/>
                                        </p:tgtEl>
                                        <p:attrNameLst>
                                          <p:attrName>style.visibility</p:attrName>
                                        </p:attrNameLst>
                                      </p:cBhvr>
                                      <p:to>
                                        <p:strVal val="visible"/>
                                      </p:to>
                                    </p:set>
                                    <p:anim calcmode="lin" valueType="num">
                                      <p:cBhvr>
                                        <p:cTn id="20" dur="1000" fill="hold"/>
                                        <p:tgtEl>
                                          <p:spTgt spid="33"/>
                                        </p:tgtEl>
                                        <p:attrNameLst>
                                          <p:attrName>ppt_x</p:attrName>
                                        </p:attrNameLst>
                                      </p:cBhvr>
                                      <p:tavLst>
                                        <p:tav tm="0">
                                          <p:val>
                                            <p:strVal val="#ppt_x-.2"/>
                                          </p:val>
                                        </p:tav>
                                        <p:tav tm="100000">
                                          <p:val>
                                            <p:strVal val="#ppt_x"/>
                                          </p:val>
                                        </p:tav>
                                      </p:tavLst>
                                    </p:anim>
                                    <p:anim calcmode="lin" valueType="num">
                                      <p:cBhvr>
                                        <p:cTn id="21" dur="1000" fill="hold"/>
                                        <p:tgtEl>
                                          <p:spTgt spid="33"/>
                                        </p:tgtEl>
                                        <p:attrNameLst>
                                          <p:attrName>ppt_y</p:attrName>
                                        </p:attrNameLst>
                                      </p:cBhvr>
                                      <p:tavLst>
                                        <p:tav tm="0">
                                          <p:val>
                                            <p:strVal val="#ppt_y"/>
                                          </p:val>
                                        </p:tav>
                                        <p:tav tm="100000">
                                          <p:val>
                                            <p:strVal val="#ppt_y"/>
                                          </p:val>
                                        </p:tav>
                                      </p:tavLst>
                                    </p:anim>
                                    <p:animEffect transition="in" filter="wipe(right)" prLst="gradientSize: 0.1">
                                      <p:cBhvr>
                                        <p:cTn id="22" dur="1000"/>
                                        <p:tgtEl>
                                          <p:spTgt spid="33"/>
                                        </p:tgtEl>
                                      </p:cBhvr>
                                    </p:animEffect>
                                  </p:childTnLst>
                                </p:cTn>
                              </p:par>
                              <p:par>
                                <p:cTn id="23" presetID="29" presetClass="entr" presetSubtype="0"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p:cTn id="25" dur="1000" fill="hold"/>
                                        <p:tgtEl>
                                          <p:spTgt spid="34"/>
                                        </p:tgtEl>
                                        <p:attrNameLst>
                                          <p:attrName>ppt_x</p:attrName>
                                        </p:attrNameLst>
                                      </p:cBhvr>
                                      <p:tavLst>
                                        <p:tav tm="0">
                                          <p:val>
                                            <p:strVal val="#ppt_x-.2"/>
                                          </p:val>
                                        </p:tav>
                                        <p:tav tm="100000">
                                          <p:val>
                                            <p:strVal val="#ppt_x"/>
                                          </p:val>
                                        </p:tav>
                                      </p:tavLst>
                                    </p:anim>
                                    <p:anim calcmode="lin" valueType="num">
                                      <p:cBhvr>
                                        <p:cTn id="26" dur="1000" fill="hold"/>
                                        <p:tgtEl>
                                          <p:spTgt spid="34"/>
                                        </p:tgtEl>
                                        <p:attrNameLst>
                                          <p:attrName>ppt_y</p:attrName>
                                        </p:attrNameLst>
                                      </p:cBhvr>
                                      <p:tavLst>
                                        <p:tav tm="0">
                                          <p:val>
                                            <p:strVal val="#ppt_y"/>
                                          </p:val>
                                        </p:tav>
                                        <p:tav tm="100000">
                                          <p:val>
                                            <p:strVal val="#ppt_y"/>
                                          </p:val>
                                        </p:tav>
                                      </p:tavLst>
                                    </p:anim>
                                    <p:animEffect transition="in" filter="wipe(right)" prLst="gradientSize: 0.1">
                                      <p:cBhvr>
                                        <p:cTn id="27" dur="1000"/>
                                        <p:tgtEl>
                                          <p:spTgt spid="34"/>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35"/>
                                        </p:tgtEl>
                                        <p:attrNameLst>
                                          <p:attrName>style.visibility</p:attrName>
                                        </p:attrNameLst>
                                      </p:cBhvr>
                                      <p:to>
                                        <p:strVal val="visible"/>
                                      </p:to>
                                    </p:set>
                                    <p:anim calcmode="lin" valueType="num">
                                      <p:cBhvr>
                                        <p:cTn id="30" dur="1000" fill="hold"/>
                                        <p:tgtEl>
                                          <p:spTgt spid="35"/>
                                        </p:tgtEl>
                                        <p:attrNameLst>
                                          <p:attrName>ppt_x</p:attrName>
                                        </p:attrNameLst>
                                      </p:cBhvr>
                                      <p:tavLst>
                                        <p:tav tm="0">
                                          <p:val>
                                            <p:strVal val="#ppt_x-.2"/>
                                          </p:val>
                                        </p:tav>
                                        <p:tav tm="100000">
                                          <p:val>
                                            <p:strVal val="#ppt_x"/>
                                          </p:val>
                                        </p:tav>
                                      </p:tavLst>
                                    </p:anim>
                                    <p:anim calcmode="lin" valueType="num">
                                      <p:cBhvr>
                                        <p:cTn id="31" dur="1000" fill="hold"/>
                                        <p:tgtEl>
                                          <p:spTgt spid="35"/>
                                        </p:tgtEl>
                                        <p:attrNameLst>
                                          <p:attrName>ppt_y</p:attrName>
                                        </p:attrNameLst>
                                      </p:cBhvr>
                                      <p:tavLst>
                                        <p:tav tm="0">
                                          <p:val>
                                            <p:strVal val="#ppt_y"/>
                                          </p:val>
                                        </p:tav>
                                        <p:tav tm="100000">
                                          <p:val>
                                            <p:strVal val="#ppt_y"/>
                                          </p:val>
                                        </p:tav>
                                      </p:tavLst>
                                    </p:anim>
                                    <p:animEffect transition="in" filter="wipe(right)" prLst="gradientSize: 0.1">
                                      <p:cBhvr>
                                        <p:cTn id="32" dur="1000"/>
                                        <p:tgtEl>
                                          <p:spTgt spid="35"/>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p:cTn id="35" dur="1000" fill="hold"/>
                                        <p:tgtEl>
                                          <p:spTgt spid="36"/>
                                        </p:tgtEl>
                                        <p:attrNameLst>
                                          <p:attrName>ppt_x</p:attrName>
                                        </p:attrNameLst>
                                      </p:cBhvr>
                                      <p:tavLst>
                                        <p:tav tm="0">
                                          <p:val>
                                            <p:strVal val="#ppt_x-.2"/>
                                          </p:val>
                                        </p:tav>
                                        <p:tav tm="100000">
                                          <p:val>
                                            <p:strVal val="#ppt_x"/>
                                          </p:val>
                                        </p:tav>
                                      </p:tavLst>
                                    </p:anim>
                                    <p:anim calcmode="lin" valueType="num">
                                      <p:cBhvr>
                                        <p:cTn id="36" dur="1000" fill="hold"/>
                                        <p:tgtEl>
                                          <p:spTgt spid="36"/>
                                        </p:tgtEl>
                                        <p:attrNameLst>
                                          <p:attrName>ppt_y</p:attrName>
                                        </p:attrNameLst>
                                      </p:cBhvr>
                                      <p:tavLst>
                                        <p:tav tm="0">
                                          <p:val>
                                            <p:strVal val="#ppt_y"/>
                                          </p:val>
                                        </p:tav>
                                        <p:tav tm="100000">
                                          <p:val>
                                            <p:strVal val="#ppt_y"/>
                                          </p:val>
                                        </p:tav>
                                      </p:tavLst>
                                    </p:anim>
                                    <p:animEffect transition="in" filter="wipe(right)" prLst="gradientSize: 0.1">
                                      <p:cBhvr>
                                        <p:cTn id="37" dur="1000"/>
                                        <p:tgtEl>
                                          <p:spTgt spid="36"/>
                                        </p:tgtEl>
                                      </p:cBhvr>
                                    </p:animEffect>
                                  </p:childTnLst>
                                </p:cTn>
                              </p:par>
                              <p:par>
                                <p:cTn id="38" presetID="29" presetClass="entr" presetSubtype="0" fill="hold" grpId="0" nodeType="withEffect">
                                  <p:stCondLst>
                                    <p:cond delay="0"/>
                                  </p:stCondLst>
                                  <p:childTnLst>
                                    <p:set>
                                      <p:cBhvr>
                                        <p:cTn id="39" dur="1" fill="hold">
                                          <p:stCondLst>
                                            <p:cond delay="0"/>
                                          </p:stCondLst>
                                        </p:cTn>
                                        <p:tgtEl>
                                          <p:spTgt spid="37"/>
                                        </p:tgtEl>
                                        <p:attrNameLst>
                                          <p:attrName>style.visibility</p:attrName>
                                        </p:attrNameLst>
                                      </p:cBhvr>
                                      <p:to>
                                        <p:strVal val="visible"/>
                                      </p:to>
                                    </p:set>
                                    <p:anim calcmode="lin" valueType="num">
                                      <p:cBhvr>
                                        <p:cTn id="40" dur="1000" fill="hold"/>
                                        <p:tgtEl>
                                          <p:spTgt spid="37"/>
                                        </p:tgtEl>
                                        <p:attrNameLst>
                                          <p:attrName>ppt_x</p:attrName>
                                        </p:attrNameLst>
                                      </p:cBhvr>
                                      <p:tavLst>
                                        <p:tav tm="0">
                                          <p:val>
                                            <p:strVal val="#ppt_x-.2"/>
                                          </p:val>
                                        </p:tav>
                                        <p:tav tm="100000">
                                          <p:val>
                                            <p:strVal val="#ppt_x"/>
                                          </p:val>
                                        </p:tav>
                                      </p:tavLst>
                                    </p:anim>
                                    <p:anim calcmode="lin" valueType="num">
                                      <p:cBhvr>
                                        <p:cTn id="41" dur="1000" fill="hold"/>
                                        <p:tgtEl>
                                          <p:spTgt spid="37"/>
                                        </p:tgtEl>
                                        <p:attrNameLst>
                                          <p:attrName>ppt_y</p:attrName>
                                        </p:attrNameLst>
                                      </p:cBhvr>
                                      <p:tavLst>
                                        <p:tav tm="0">
                                          <p:val>
                                            <p:strVal val="#ppt_y"/>
                                          </p:val>
                                        </p:tav>
                                        <p:tav tm="100000">
                                          <p:val>
                                            <p:strVal val="#ppt_y"/>
                                          </p:val>
                                        </p:tav>
                                      </p:tavLst>
                                    </p:anim>
                                    <p:animEffect transition="in" filter="wipe(right)" prLst="gradientSize: 0.1">
                                      <p:cBhvr>
                                        <p:cTn id="42" dur="1000"/>
                                        <p:tgtEl>
                                          <p:spTgt spid="37"/>
                                        </p:tgtEl>
                                      </p:cBhvr>
                                    </p:animEffect>
                                  </p:childTnLst>
                                </p:cTn>
                              </p:par>
                              <p:par>
                                <p:cTn id="43" presetID="29" presetClass="entr" presetSubtype="0" fill="hold" grpId="0" nodeType="withEffect">
                                  <p:stCondLst>
                                    <p:cond delay="0"/>
                                  </p:stCondLst>
                                  <p:childTnLst>
                                    <p:set>
                                      <p:cBhvr>
                                        <p:cTn id="44" dur="1" fill="hold">
                                          <p:stCondLst>
                                            <p:cond delay="0"/>
                                          </p:stCondLst>
                                        </p:cTn>
                                        <p:tgtEl>
                                          <p:spTgt spid="38"/>
                                        </p:tgtEl>
                                        <p:attrNameLst>
                                          <p:attrName>style.visibility</p:attrName>
                                        </p:attrNameLst>
                                      </p:cBhvr>
                                      <p:to>
                                        <p:strVal val="visible"/>
                                      </p:to>
                                    </p:set>
                                    <p:anim calcmode="lin" valueType="num">
                                      <p:cBhvr>
                                        <p:cTn id="45" dur="1000" fill="hold"/>
                                        <p:tgtEl>
                                          <p:spTgt spid="38"/>
                                        </p:tgtEl>
                                        <p:attrNameLst>
                                          <p:attrName>ppt_x</p:attrName>
                                        </p:attrNameLst>
                                      </p:cBhvr>
                                      <p:tavLst>
                                        <p:tav tm="0">
                                          <p:val>
                                            <p:strVal val="#ppt_x-.2"/>
                                          </p:val>
                                        </p:tav>
                                        <p:tav tm="100000">
                                          <p:val>
                                            <p:strVal val="#ppt_x"/>
                                          </p:val>
                                        </p:tav>
                                      </p:tavLst>
                                    </p:anim>
                                    <p:anim calcmode="lin" valueType="num">
                                      <p:cBhvr>
                                        <p:cTn id="46" dur="1000" fill="hold"/>
                                        <p:tgtEl>
                                          <p:spTgt spid="38"/>
                                        </p:tgtEl>
                                        <p:attrNameLst>
                                          <p:attrName>ppt_y</p:attrName>
                                        </p:attrNameLst>
                                      </p:cBhvr>
                                      <p:tavLst>
                                        <p:tav tm="0">
                                          <p:val>
                                            <p:strVal val="#ppt_y"/>
                                          </p:val>
                                        </p:tav>
                                        <p:tav tm="100000">
                                          <p:val>
                                            <p:strVal val="#ppt_y"/>
                                          </p:val>
                                        </p:tav>
                                      </p:tavLst>
                                    </p:anim>
                                    <p:animEffect transition="in" filter="wipe(right)" prLst="gradientSize: 0.1">
                                      <p:cBhvr>
                                        <p:cTn id="47" dur="1000"/>
                                        <p:tgtEl>
                                          <p:spTgt spid="38"/>
                                        </p:tgtEl>
                                      </p:cBhvr>
                                    </p:animEffect>
                                  </p:childTnLst>
                                </p:cTn>
                              </p:par>
                              <p:par>
                                <p:cTn id="48" presetID="29" presetClass="entr" presetSubtype="0" fill="hold" nodeType="withEffect">
                                  <p:stCondLst>
                                    <p:cond delay="0"/>
                                  </p:stCondLst>
                                  <p:childTnLst>
                                    <p:set>
                                      <p:cBhvr>
                                        <p:cTn id="49" dur="1" fill="hold">
                                          <p:stCondLst>
                                            <p:cond delay="0"/>
                                          </p:stCondLst>
                                        </p:cTn>
                                        <p:tgtEl>
                                          <p:spTgt spid="39"/>
                                        </p:tgtEl>
                                        <p:attrNameLst>
                                          <p:attrName>style.visibility</p:attrName>
                                        </p:attrNameLst>
                                      </p:cBhvr>
                                      <p:to>
                                        <p:strVal val="visible"/>
                                      </p:to>
                                    </p:set>
                                    <p:anim calcmode="lin" valueType="num">
                                      <p:cBhvr>
                                        <p:cTn id="50" dur="1000" fill="hold"/>
                                        <p:tgtEl>
                                          <p:spTgt spid="39"/>
                                        </p:tgtEl>
                                        <p:attrNameLst>
                                          <p:attrName>ppt_x</p:attrName>
                                        </p:attrNameLst>
                                      </p:cBhvr>
                                      <p:tavLst>
                                        <p:tav tm="0">
                                          <p:val>
                                            <p:strVal val="#ppt_x-.2"/>
                                          </p:val>
                                        </p:tav>
                                        <p:tav tm="100000">
                                          <p:val>
                                            <p:strVal val="#ppt_x"/>
                                          </p:val>
                                        </p:tav>
                                      </p:tavLst>
                                    </p:anim>
                                    <p:anim calcmode="lin" valueType="num">
                                      <p:cBhvr>
                                        <p:cTn id="51" dur="1000" fill="hold"/>
                                        <p:tgtEl>
                                          <p:spTgt spid="39"/>
                                        </p:tgtEl>
                                        <p:attrNameLst>
                                          <p:attrName>ppt_y</p:attrName>
                                        </p:attrNameLst>
                                      </p:cBhvr>
                                      <p:tavLst>
                                        <p:tav tm="0">
                                          <p:val>
                                            <p:strVal val="#ppt_y"/>
                                          </p:val>
                                        </p:tav>
                                        <p:tav tm="100000">
                                          <p:val>
                                            <p:strVal val="#ppt_y"/>
                                          </p:val>
                                        </p:tav>
                                      </p:tavLst>
                                    </p:anim>
                                    <p:animEffect transition="in" filter="wipe(right)" prLst="gradientSize: 0.1">
                                      <p:cBhvr>
                                        <p:cTn id="52" dur="1000"/>
                                        <p:tgtEl>
                                          <p:spTgt spid="39"/>
                                        </p:tgtEl>
                                      </p:cBhvr>
                                    </p:animEffect>
                                  </p:childTnLst>
                                </p:cTn>
                              </p:par>
                              <p:par>
                                <p:cTn id="53" presetID="29" presetClass="entr" presetSubtype="0" fill="hold" nodeType="with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p:cTn id="55" dur="1000" fill="hold"/>
                                        <p:tgtEl>
                                          <p:spTgt spid="41"/>
                                        </p:tgtEl>
                                        <p:attrNameLst>
                                          <p:attrName>ppt_x</p:attrName>
                                        </p:attrNameLst>
                                      </p:cBhvr>
                                      <p:tavLst>
                                        <p:tav tm="0">
                                          <p:val>
                                            <p:strVal val="#ppt_x-.2"/>
                                          </p:val>
                                        </p:tav>
                                        <p:tav tm="100000">
                                          <p:val>
                                            <p:strVal val="#ppt_x"/>
                                          </p:val>
                                        </p:tav>
                                      </p:tavLst>
                                    </p:anim>
                                    <p:anim calcmode="lin" valueType="num">
                                      <p:cBhvr>
                                        <p:cTn id="56" dur="1000" fill="hold"/>
                                        <p:tgtEl>
                                          <p:spTgt spid="41"/>
                                        </p:tgtEl>
                                        <p:attrNameLst>
                                          <p:attrName>ppt_y</p:attrName>
                                        </p:attrNameLst>
                                      </p:cBhvr>
                                      <p:tavLst>
                                        <p:tav tm="0">
                                          <p:val>
                                            <p:strVal val="#ppt_y"/>
                                          </p:val>
                                        </p:tav>
                                        <p:tav tm="100000">
                                          <p:val>
                                            <p:strVal val="#ppt_y"/>
                                          </p:val>
                                        </p:tav>
                                      </p:tavLst>
                                    </p:anim>
                                    <p:animEffect transition="in" filter="wipe(right)" prLst="gradientSize: 0.1">
                                      <p:cBhvr>
                                        <p:cTn id="57" dur="1000"/>
                                        <p:tgtEl>
                                          <p:spTgt spid="41"/>
                                        </p:tgtEl>
                                      </p:cBhvr>
                                    </p:animEffect>
                                  </p:childTnLst>
                                </p:cTn>
                              </p:par>
                              <p:par>
                                <p:cTn id="58" presetID="29" presetClass="entr" presetSubtype="0" fill="hold" nodeType="withEffect">
                                  <p:stCondLst>
                                    <p:cond delay="0"/>
                                  </p:stCondLst>
                                  <p:childTnLst>
                                    <p:set>
                                      <p:cBhvr>
                                        <p:cTn id="59" dur="1" fill="hold">
                                          <p:stCondLst>
                                            <p:cond delay="0"/>
                                          </p:stCondLst>
                                        </p:cTn>
                                        <p:tgtEl>
                                          <p:spTgt spid="43"/>
                                        </p:tgtEl>
                                        <p:attrNameLst>
                                          <p:attrName>style.visibility</p:attrName>
                                        </p:attrNameLst>
                                      </p:cBhvr>
                                      <p:to>
                                        <p:strVal val="visible"/>
                                      </p:to>
                                    </p:set>
                                    <p:anim calcmode="lin" valueType="num">
                                      <p:cBhvr>
                                        <p:cTn id="60" dur="1000" fill="hold"/>
                                        <p:tgtEl>
                                          <p:spTgt spid="43"/>
                                        </p:tgtEl>
                                        <p:attrNameLst>
                                          <p:attrName>ppt_x</p:attrName>
                                        </p:attrNameLst>
                                      </p:cBhvr>
                                      <p:tavLst>
                                        <p:tav tm="0">
                                          <p:val>
                                            <p:strVal val="#ppt_x-.2"/>
                                          </p:val>
                                        </p:tav>
                                        <p:tav tm="100000">
                                          <p:val>
                                            <p:strVal val="#ppt_x"/>
                                          </p:val>
                                        </p:tav>
                                      </p:tavLst>
                                    </p:anim>
                                    <p:anim calcmode="lin" valueType="num">
                                      <p:cBhvr>
                                        <p:cTn id="61" dur="1000" fill="hold"/>
                                        <p:tgtEl>
                                          <p:spTgt spid="43"/>
                                        </p:tgtEl>
                                        <p:attrNameLst>
                                          <p:attrName>ppt_y</p:attrName>
                                        </p:attrNameLst>
                                      </p:cBhvr>
                                      <p:tavLst>
                                        <p:tav tm="0">
                                          <p:val>
                                            <p:strVal val="#ppt_y"/>
                                          </p:val>
                                        </p:tav>
                                        <p:tav tm="100000">
                                          <p:val>
                                            <p:strVal val="#ppt_y"/>
                                          </p:val>
                                        </p:tav>
                                      </p:tavLst>
                                    </p:anim>
                                    <p:animEffect transition="in" filter="wipe(right)" prLst="gradientSize: 0.1">
                                      <p:cBhvr>
                                        <p:cTn id="62"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utoUpdateAnimBg="0"/>
      <p:bldP spid="28" grpId="0" bldLvl="0" animBg="1"/>
      <p:bldP spid="29" grpId="0" bldLvl="0" animBg="1" autoUpdateAnimBg="0"/>
      <p:bldP spid="33" grpId="0" animBg="1"/>
      <p:bldP spid="34" grpId="0" animBg="1"/>
      <p:bldP spid="35" grpId="0" animBg="1"/>
      <p:bldP spid="36" grpId="0"/>
      <p:bldP spid="37" grpId="0"/>
      <p:bldP spid="38"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5000" r="-5000"/>
          </a:stretch>
        </a:blipFill>
        <a:effectLst/>
      </p:bgPr>
    </p:bg>
    <p:spTree>
      <p:nvGrpSpPr>
        <p:cNvPr id="1" name=""/>
        <p:cNvGrpSpPr/>
        <p:nvPr/>
      </p:nvGrpSpPr>
      <p:grpSpPr>
        <a:xfrm>
          <a:off x="0" y="0"/>
          <a:ext cx="0" cy="0"/>
          <a:chOff x="0" y="0"/>
          <a:chExt cx="0" cy="0"/>
        </a:xfrm>
      </p:grpSpPr>
      <p:pic>
        <p:nvPicPr>
          <p:cNvPr id="18" name="图片 17" descr="图片1"/>
          <p:cNvPicPr>
            <a:picLocks noChangeAspect="1"/>
          </p:cNvPicPr>
          <p:nvPr/>
        </p:nvPicPr>
        <p:blipFill>
          <a:blip r:embed="rId4"/>
          <a:stretch>
            <a:fillRect/>
          </a:stretch>
        </p:blipFill>
        <p:spPr>
          <a:xfrm>
            <a:off x="-83185" y="-33655"/>
            <a:ext cx="12308205" cy="6925310"/>
          </a:xfrm>
          <a:prstGeom prst="rect">
            <a:avLst/>
          </a:prstGeom>
        </p:spPr>
      </p:pic>
      <p:sp>
        <p:nvSpPr>
          <p:cNvPr id="27" name="Rectangle 2"/>
          <p:cNvSpPr>
            <a:spLocks noChangeArrowheads="1"/>
          </p:cNvSpPr>
          <p:nvPr/>
        </p:nvSpPr>
        <p:spPr bwMode="auto">
          <a:xfrm>
            <a:off x="3508142" y="39639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panose="020B0503020204020204" pitchFamily="34" charset="-122"/>
                <a:ea typeface="微软雅黑" panose="020B0503020204020204" pitchFamily="34" charset="-122"/>
              </a:rPr>
              <a:t>聚力共圆梦想</a:t>
            </a:r>
          </a:p>
        </p:txBody>
      </p:sp>
      <p:sp>
        <p:nvSpPr>
          <p:cNvPr id="28" name="直接连接符 22"/>
          <p:cNvSpPr>
            <a:spLocks noChangeShapeType="1"/>
          </p:cNvSpPr>
          <p:nvPr/>
        </p:nvSpPr>
        <p:spPr bwMode="auto">
          <a:xfrm>
            <a:off x="6327140" y="676275"/>
            <a:ext cx="5905500" cy="635"/>
          </a:xfrm>
          <a:prstGeom prst="line">
            <a:avLst/>
          </a:prstGeom>
          <a:noFill/>
          <a:ln w="9525" cap="flat" cmpd="sng">
            <a:solidFill>
              <a:srgbClr val="D7190F"/>
            </a:solidFill>
            <a:miter lim="800000"/>
            <a:headEnd type="oval"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panose="020B0604020202020204" pitchFamily="34" charset="0"/>
              <a:ea typeface="华文细黑" panose="02010600040101010101" pitchFamily="2" charset="-122"/>
            </a:endParaRPr>
          </a:p>
        </p:txBody>
      </p:sp>
      <p:sp>
        <p:nvSpPr>
          <p:cNvPr id="29" name="矩形 4"/>
          <p:cNvSpPr>
            <a:spLocks noChangeArrowheads="1"/>
          </p:cNvSpPr>
          <p:nvPr/>
        </p:nvSpPr>
        <p:spPr bwMode="auto">
          <a:xfrm>
            <a:off x="11835765" y="395923"/>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anose="02010600030101010101" pitchFamily="2" charset="-122"/>
              <a:ea typeface="华文细黑" panose="02010600040101010101" pitchFamily="2" charset="-122"/>
              <a:sym typeface="宋体" panose="02010600030101010101" pitchFamily="2" charset="-122"/>
            </a:endParaRPr>
          </a:p>
        </p:txBody>
      </p:sp>
      <p:sp>
        <p:nvSpPr>
          <p:cNvPr id="5" name="矩形 4"/>
          <p:cNvSpPr/>
          <p:nvPr/>
        </p:nvSpPr>
        <p:spPr>
          <a:xfrm>
            <a:off x="1397000" y="1908175"/>
            <a:ext cx="9398000" cy="3860800"/>
          </a:xfrm>
          <a:prstGeom prst="rect">
            <a:avLst/>
          </a:prstGeom>
          <a:noFill/>
          <a:ln>
            <a:solidFill>
              <a:srgbClr val="CA060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1987550" y="1606550"/>
            <a:ext cx="8191500" cy="774700"/>
            <a:chOff x="3130" y="2530"/>
            <a:chExt cx="12900" cy="1220"/>
          </a:xfrm>
        </p:grpSpPr>
        <p:sp>
          <p:nvSpPr>
            <p:cNvPr id="219" name=" 219"/>
            <p:cNvSpPr/>
            <p:nvPr/>
          </p:nvSpPr>
          <p:spPr>
            <a:xfrm>
              <a:off x="3130" y="2530"/>
              <a:ext cx="12900" cy="1220"/>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tx1">
                    <a:lumMod val="85000"/>
                    <a:lumOff val="15000"/>
                  </a:schemeClr>
                </a:solidFill>
              </a:endParaRPr>
            </a:p>
          </p:txBody>
        </p:sp>
        <p:sp>
          <p:nvSpPr>
            <p:cNvPr id="2" name="文本框 1"/>
            <p:cNvSpPr txBox="1"/>
            <p:nvPr/>
          </p:nvSpPr>
          <p:spPr>
            <a:xfrm>
              <a:off x="3716" y="2530"/>
              <a:ext cx="11728" cy="1210"/>
            </a:xfrm>
            <a:prstGeom prst="rect">
              <a:avLst/>
            </a:prstGeom>
            <a:noFill/>
          </p:spPr>
          <p:txBody>
            <a:bodyPr wrap="none" rtlCol="0" anchor="t">
              <a:spAutoFit/>
            </a:bodyPr>
            <a:lstStyle/>
            <a:p>
              <a:r>
                <a:rPr lang="zh-CN" altLang="en-US" sz="4400">
                  <a:solidFill>
                    <a:schemeClr val="bg1"/>
                  </a:solidFill>
                  <a:latin typeface="中山行书百年纪念版" panose="02010609000101010101" charset="-122"/>
                  <a:ea typeface="中山行书百年纪念版" panose="02010609000101010101" charset="-122"/>
                  <a:sym typeface="+mn-ea"/>
                </a:rPr>
                <a:t>穷则独善其身、达则兼济天下</a:t>
              </a:r>
            </a:p>
          </p:txBody>
        </p:sp>
        <p:sp>
          <p:nvSpPr>
            <p:cNvPr id="3" name="椭圆 2"/>
            <p:cNvSpPr/>
            <p:nvPr/>
          </p:nvSpPr>
          <p:spPr>
            <a:xfrm>
              <a:off x="3456" y="3005"/>
              <a:ext cx="260" cy="260"/>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5444" y="3005"/>
              <a:ext cx="260" cy="260"/>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矩形 12"/>
          <p:cNvSpPr/>
          <p:nvPr/>
        </p:nvSpPr>
        <p:spPr>
          <a:xfrm>
            <a:off x="1809115" y="2555875"/>
            <a:ext cx="8624570" cy="3046095"/>
          </a:xfrm>
          <a:prstGeom prst="rect">
            <a:avLst/>
          </a:prstGeom>
          <a:noFill/>
          <a:ln w="9525">
            <a:noFill/>
          </a:ln>
        </p:spPr>
        <p:txBody>
          <a:bodyPr wrap="square" anchor="t">
            <a:spAutoFit/>
          </a:bodyPr>
          <a:lstStyle/>
          <a:p>
            <a:pPr algn="just" defTabSz="914400" fontAlgn="auto">
              <a:lnSpc>
                <a:spcPct val="150000"/>
              </a:lnSpc>
              <a:buFont typeface="Arial" panose="020B0604020202020204" pitchFamily="34" charset="0"/>
              <a:buNone/>
            </a:pPr>
            <a:r>
              <a:rPr lang="zh-CN" altLang="en-US" sz="1600">
                <a:latin typeface="微软雅黑" panose="020B0503020204020204" pitchFamily="34" charset="-122"/>
                <a:ea typeface="微软雅黑" panose="020B0503020204020204" pitchFamily="34" charset="-122"/>
              </a:rPr>
              <a:t>穷则独善其身、达则兼济天下，是中华民族基本的文化心理，也是中华民族的优良传统和优秀品德。这种传统基于中华民族与其他民族和谐共生、相互包容、互为一体的整体性思维和世界观。正是基于这样的思维和世界观，中华民族从来不敢忘记对世界发展的责任，并时刻以这样的责任要求自己、鞭策自己。也正是基于这样的思维和世界观，在过去</a:t>
            </a:r>
            <a:r>
              <a:rPr lang="en-US" altLang="zh-CN" sz="1600">
                <a:latin typeface="微软雅黑" panose="020B0503020204020204" pitchFamily="34" charset="-122"/>
                <a:ea typeface="微软雅黑" panose="020B0503020204020204" pitchFamily="34" charset="-122"/>
              </a:rPr>
              <a:t>2000</a:t>
            </a:r>
            <a:r>
              <a:rPr lang="zh-CN" altLang="en-US" sz="1600">
                <a:latin typeface="微软雅黑" panose="020B0503020204020204" pitchFamily="34" charset="-122"/>
                <a:ea typeface="微软雅黑" panose="020B0503020204020204" pitchFamily="34" charset="-122"/>
              </a:rPr>
              <a:t>年的绝大部分岁月里，中国的综合国力一直是世界的领先者，中华民族一直对世界其他民族做着自己巨大的独有的贡献。对于中国的贡献，英国哲学家培根、罗素，历史学家汤因比，科学家李约瑟等西方有识之士，都给予高度评价。只是在最近不到</a:t>
            </a:r>
            <a:r>
              <a:rPr lang="en-US" altLang="zh-CN" sz="1600">
                <a:latin typeface="微软雅黑" panose="020B0503020204020204" pitchFamily="34" charset="-122"/>
                <a:ea typeface="微软雅黑" panose="020B0503020204020204" pitchFamily="34" charset="-122"/>
              </a:rPr>
              <a:t>200</a:t>
            </a:r>
            <a:r>
              <a:rPr lang="zh-CN" altLang="en-US" sz="1600">
                <a:latin typeface="微软雅黑" panose="020B0503020204020204" pitchFamily="34" charset="-122"/>
                <a:ea typeface="微软雅黑" panose="020B0503020204020204" pitchFamily="34" charset="-122"/>
              </a:rPr>
              <a:t>年的时间里中华民族对世界的贡献被西方野蛮的侵略和掠夺打断，中华民族陷入积贫积弱的境地，而落在西方国家的后边。 </a:t>
            </a:r>
            <a:endParaRPr lang="zh-CN" altLang="en-US" sz="1600" dirty="0">
              <a:solidFill>
                <a:srgbClr val="484849"/>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300"/>
                                  </p:stCondLst>
                                  <p:childTnLst>
                                    <p:set>
                                      <p:cBhvr>
                                        <p:cTn id="6" dur="1" fill="hold">
                                          <p:stCondLst>
                                            <p:cond delay="0"/>
                                          </p:stCondLst>
                                        </p:cTn>
                                        <p:tgtEl>
                                          <p:spTgt spid="27"/>
                                        </p:tgtEl>
                                        <p:attrNameLst>
                                          <p:attrName>style.visibility</p:attrName>
                                        </p:attrNameLst>
                                      </p:cBhvr>
                                      <p:to>
                                        <p:strVal val="visible"/>
                                      </p:to>
                                    </p:set>
                                    <p:anim calcmode="lin" valueType="num">
                                      <p:cBhvr>
                                        <p:cTn id="7" dur="300" fill="hold"/>
                                        <p:tgtEl>
                                          <p:spTgt spid="27"/>
                                        </p:tgtEl>
                                        <p:attrNameLst>
                                          <p:attrName>ppt_x</p:attrName>
                                        </p:attrNameLst>
                                      </p:cBhvr>
                                      <p:tavLst>
                                        <p:tav tm="0">
                                          <p:val>
                                            <p:strVal val="0-#ppt_w/2"/>
                                          </p:val>
                                        </p:tav>
                                        <p:tav tm="100000">
                                          <p:val>
                                            <p:strVal val="#ppt_x"/>
                                          </p:val>
                                        </p:tav>
                                      </p:tavLst>
                                    </p:anim>
                                    <p:anim calcmode="lin" valueType="num">
                                      <p:cBhvr>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10" presetClass="entr" presetSubtype="0"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p:cBhvr>
                                        <p:cTn id="12" dur="500"/>
                                        <p:tgtEl>
                                          <p:spTgt spid="29"/>
                                        </p:tgtEl>
                                      </p:cBhvr>
                                    </p:animEffect>
                                  </p:childTnLst>
                                </p:cTn>
                              </p:par>
                            </p:childTnLst>
                          </p:cTn>
                        </p:par>
                        <p:par>
                          <p:cTn id="13" fill="hold">
                            <p:stCondLst>
                              <p:cond delay="1300"/>
                            </p:stCondLst>
                            <p:childTnLst>
                              <p:par>
                                <p:cTn id="14" presetID="22" presetClass="entr" presetSubtype="2"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p:cBhvr>
                                        <p:cTn id="16" dur="500"/>
                                        <p:tgtEl>
                                          <p:spTgt spid="28"/>
                                        </p:tgtEl>
                                      </p:cBhvr>
                                    </p:animEffect>
                                  </p:childTnLst>
                                </p:cTn>
                              </p:par>
                            </p:childTnLst>
                          </p:cTn>
                        </p:par>
                        <p:par>
                          <p:cTn id="17" fill="hold">
                            <p:stCondLst>
                              <p:cond delay="1800"/>
                            </p:stCondLst>
                            <p:childTnLst>
                              <p:par>
                                <p:cTn id="18" presetID="53" presetClass="entr" presetSubtype="16"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par>
                                <p:cTn id="23" presetID="53" presetClass="entr" presetSubtype="16"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childTnLst>
                          </p:cTn>
                        </p:par>
                        <p:par>
                          <p:cTn id="28" fill="hold">
                            <p:stCondLst>
                              <p:cond delay="2300"/>
                            </p:stCondLst>
                            <p:childTnLst>
                              <p:par>
                                <p:cTn id="29" presetID="22" presetClass="entr" presetSubtype="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utoUpdateAnimBg="0"/>
      <p:bldP spid="28" grpId="0" bldLvl="0" animBg="1"/>
      <p:bldP spid="29" grpId="0" bldLvl="0" animBg="1" autoUpdateAnimBg="0"/>
      <p:bldP spid="5" grpId="0" animBg="1"/>
      <p:bldP spid="13"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5000" r="-5000"/>
          </a:stretch>
        </a:blipFill>
        <a:effectLst/>
      </p:bgPr>
    </p:bg>
    <p:spTree>
      <p:nvGrpSpPr>
        <p:cNvPr id="1" name=""/>
        <p:cNvGrpSpPr/>
        <p:nvPr/>
      </p:nvGrpSpPr>
      <p:grpSpPr>
        <a:xfrm>
          <a:off x="0" y="0"/>
          <a:ext cx="0" cy="0"/>
          <a:chOff x="0" y="0"/>
          <a:chExt cx="0" cy="0"/>
        </a:xfrm>
      </p:grpSpPr>
      <p:pic>
        <p:nvPicPr>
          <p:cNvPr id="18" name="图片 17" descr="图片1"/>
          <p:cNvPicPr>
            <a:picLocks noChangeAspect="1"/>
          </p:cNvPicPr>
          <p:nvPr/>
        </p:nvPicPr>
        <p:blipFill>
          <a:blip r:embed="rId4"/>
          <a:stretch>
            <a:fillRect/>
          </a:stretch>
        </p:blipFill>
        <p:spPr>
          <a:xfrm>
            <a:off x="-75565" y="-33655"/>
            <a:ext cx="12308205" cy="6925310"/>
          </a:xfrm>
          <a:prstGeom prst="rect">
            <a:avLst/>
          </a:prstGeom>
        </p:spPr>
      </p:pic>
      <p:sp>
        <p:nvSpPr>
          <p:cNvPr id="27" name="Rectangle 2"/>
          <p:cNvSpPr>
            <a:spLocks noChangeArrowheads="1"/>
          </p:cNvSpPr>
          <p:nvPr/>
        </p:nvSpPr>
        <p:spPr bwMode="auto">
          <a:xfrm>
            <a:off x="3508142" y="39639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panose="020B0503020204020204" pitchFamily="34" charset="-122"/>
                <a:ea typeface="微软雅黑" panose="020B0503020204020204" pitchFamily="34" charset="-122"/>
              </a:rPr>
              <a:t>聚力共圆梦想</a:t>
            </a:r>
          </a:p>
        </p:txBody>
      </p:sp>
      <p:sp>
        <p:nvSpPr>
          <p:cNvPr id="28" name="直接连接符 22"/>
          <p:cNvSpPr>
            <a:spLocks noChangeShapeType="1"/>
          </p:cNvSpPr>
          <p:nvPr/>
        </p:nvSpPr>
        <p:spPr bwMode="auto">
          <a:xfrm>
            <a:off x="6327140" y="676275"/>
            <a:ext cx="5905500" cy="635"/>
          </a:xfrm>
          <a:prstGeom prst="line">
            <a:avLst/>
          </a:prstGeom>
          <a:noFill/>
          <a:ln w="9525" cap="flat" cmpd="sng">
            <a:solidFill>
              <a:srgbClr val="D7190F"/>
            </a:solidFill>
            <a:miter lim="800000"/>
            <a:headEnd type="oval"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panose="020B0604020202020204" pitchFamily="34" charset="0"/>
              <a:ea typeface="华文细黑" panose="02010600040101010101" pitchFamily="2" charset="-122"/>
            </a:endParaRPr>
          </a:p>
        </p:txBody>
      </p:sp>
      <p:sp>
        <p:nvSpPr>
          <p:cNvPr id="29" name="矩形 4"/>
          <p:cNvSpPr>
            <a:spLocks noChangeArrowheads="1"/>
          </p:cNvSpPr>
          <p:nvPr/>
        </p:nvSpPr>
        <p:spPr bwMode="auto">
          <a:xfrm>
            <a:off x="11835765" y="395923"/>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anose="02010600030101010101" pitchFamily="2" charset="-122"/>
              <a:ea typeface="华文细黑" panose="02010600040101010101" pitchFamily="2" charset="-122"/>
              <a:sym typeface="宋体" panose="02010600030101010101" pitchFamily="2" charset="-122"/>
            </a:endParaRPr>
          </a:p>
        </p:txBody>
      </p:sp>
      <p:grpSp>
        <p:nvGrpSpPr>
          <p:cNvPr id="11" name="组合 10"/>
          <p:cNvGrpSpPr/>
          <p:nvPr/>
        </p:nvGrpSpPr>
        <p:grpSpPr>
          <a:xfrm>
            <a:off x="9025890" y="1656080"/>
            <a:ext cx="2460607" cy="3944620"/>
            <a:chOff x="1634" y="2260"/>
            <a:chExt cx="4379" cy="7020"/>
          </a:xfrm>
        </p:grpSpPr>
        <p:grpSp>
          <p:nvGrpSpPr>
            <p:cNvPr id="9" name="组合 8"/>
            <p:cNvGrpSpPr/>
            <p:nvPr/>
          </p:nvGrpSpPr>
          <p:grpSpPr>
            <a:xfrm>
              <a:off x="1634" y="2260"/>
              <a:ext cx="4344" cy="7020"/>
              <a:chOff x="5734" y="2520"/>
              <a:chExt cx="4344" cy="7020"/>
            </a:xfrm>
          </p:grpSpPr>
          <p:sp>
            <p:nvSpPr>
              <p:cNvPr id="8" name="矩形 7"/>
              <p:cNvSpPr/>
              <p:nvPr/>
            </p:nvSpPr>
            <p:spPr>
              <a:xfrm>
                <a:off x="5764" y="2520"/>
                <a:ext cx="4200" cy="7020"/>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descr="未标题-2"/>
              <p:cNvPicPr>
                <a:picLocks noChangeAspect="1"/>
              </p:cNvPicPr>
              <p:nvPr/>
            </p:nvPicPr>
            <p:blipFill>
              <a:blip r:embed="rId5"/>
              <a:srcRect l="29167" r="28030"/>
              <a:stretch>
                <a:fillRect/>
              </a:stretch>
            </p:blipFill>
            <p:spPr>
              <a:xfrm>
                <a:off x="5734" y="2684"/>
                <a:ext cx="4345" cy="5711"/>
              </a:xfrm>
              <a:prstGeom prst="rect">
                <a:avLst/>
              </a:prstGeom>
            </p:spPr>
          </p:pic>
        </p:grpSp>
        <p:sp>
          <p:nvSpPr>
            <p:cNvPr id="10" name="文本框 9"/>
            <p:cNvSpPr txBox="1"/>
            <p:nvPr/>
          </p:nvSpPr>
          <p:spPr>
            <a:xfrm>
              <a:off x="2096" y="8495"/>
              <a:ext cx="3917" cy="546"/>
            </a:xfrm>
            <a:prstGeom prst="rect">
              <a:avLst/>
            </a:prstGeom>
            <a:noFill/>
          </p:spPr>
          <p:txBody>
            <a:bodyPr wrap="square" rtlCol="0">
              <a:spAutoFit/>
            </a:bodyPr>
            <a:lstStyle/>
            <a:p>
              <a:r>
                <a:rPr lang="zh-CN" altLang="en-US" sz="1400">
                  <a:solidFill>
                    <a:schemeClr val="bg1"/>
                  </a:solidFill>
                  <a:latin typeface="微软雅黑" panose="020B0503020204020204" pitchFamily="34" charset="-122"/>
                  <a:ea typeface="微软雅黑" panose="020B0503020204020204" pitchFamily="34" charset="-122"/>
                </a:rPr>
                <a:t>中国伟大领袖</a:t>
              </a:r>
              <a:r>
                <a:rPr lang="en-US" altLang="zh-CN" sz="1400">
                  <a:solidFill>
                    <a:schemeClr val="bg1"/>
                  </a:solidFill>
                  <a:latin typeface="微软雅黑" panose="020B0503020204020204" pitchFamily="34" charset="-122"/>
                  <a:ea typeface="微软雅黑" panose="020B0503020204020204" pitchFamily="34" charset="-122"/>
                </a:rPr>
                <a:t>—</a:t>
              </a:r>
              <a:r>
                <a:rPr lang="zh-CN" altLang="en-US" sz="1400">
                  <a:solidFill>
                    <a:schemeClr val="bg1"/>
                  </a:solidFill>
                  <a:latin typeface="微软雅黑" panose="020B0503020204020204" pitchFamily="34" charset="-122"/>
                  <a:ea typeface="微软雅黑" panose="020B0503020204020204" pitchFamily="34" charset="-122"/>
                </a:rPr>
                <a:t>毛泽东</a:t>
              </a:r>
            </a:p>
          </p:txBody>
        </p:sp>
      </p:grpSp>
      <p:sp>
        <p:nvSpPr>
          <p:cNvPr id="24" name="TextBox 1"/>
          <p:cNvSpPr/>
          <p:nvPr/>
        </p:nvSpPr>
        <p:spPr>
          <a:xfrm>
            <a:off x="638175" y="1748155"/>
            <a:ext cx="7818755" cy="2306955"/>
          </a:xfrm>
          <a:prstGeom prst="rect">
            <a:avLst/>
          </a:prstGeom>
          <a:noFill/>
          <a:ln w="9525">
            <a:noFill/>
          </a:ln>
        </p:spPr>
        <p:txBody>
          <a:bodyPr wrap="square" anchor="t">
            <a:spAutoFit/>
          </a:bodyPr>
          <a:lstStyle/>
          <a:p>
            <a:pPr eaLnBrk="0" fontAlgn="auto" hangingPunct="0">
              <a:lnSpc>
                <a:spcPct val="150000"/>
              </a:lnSpc>
            </a:pPr>
            <a:r>
              <a:rPr lang="en-US" altLang="zh-CN" sz="1600">
                <a:solidFill>
                  <a:srgbClr val="CA060C"/>
                </a:solidFill>
                <a:latin typeface="微软雅黑" panose="020B0503020204020204" pitchFamily="34" charset="-122"/>
                <a:ea typeface="微软雅黑" panose="020B0503020204020204" pitchFamily="34" charset="-122"/>
              </a:rPr>
              <a:t>1956</a:t>
            </a:r>
            <a:r>
              <a:rPr lang="zh-CN" altLang="en-US" sz="1600">
                <a:solidFill>
                  <a:srgbClr val="CA060C"/>
                </a:solidFill>
                <a:latin typeface="微软雅黑" panose="020B0503020204020204" pitchFamily="34" charset="-122"/>
                <a:ea typeface="微软雅黑" panose="020B0503020204020204" pitchFamily="34" charset="-122"/>
              </a:rPr>
              <a:t>年，毛泽东说：“辛亥革命，到今年，不过四十五年，中国的面目完全变了。再过四十五年，就是两千零一年，也就是进到二十一世纪的时候，中国的面目更要大变。中国将变为一个强大的社会主义工业国。中国应当这样。因为中国是一个具有九百六十万平方公里土地和六万万人口的国家，中国应当对人类有较大的贡献。而这种贡献，在过去一个长时期内，则是太少了。这使我们感到惭愧。”对人类做出贡献的思想意识，一直激励着中国共产党人带领人民群众不懈奋斗。</a:t>
            </a:r>
            <a:endParaRPr lang="zh-CN" altLang="en-US" sz="1600" dirty="0">
              <a:solidFill>
                <a:srgbClr val="CA060C"/>
              </a:solidFill>
              <a:latin typeface="微软雅黑" panose="020B0503020204020204" pitchFamily="34" charset="-122"/>
              <a:ea typeface="微软雅黑" panose="020B0503020204020204" pitchFamily="34" charset="-122"/>
            </a:endParaRPr>
          </a:p>
        </p:txBody>
      </p:sp>
      <p:grpSp>
        <p:nvGrpSpPr>
          <p:cNvPr id="26" name="组合 25"/>
          <p:cNvGrpSpPr/>
          <p:nvPr/>
        </p:nvGrpSpPr>
        <p:grpSpPr>
          <a:xfrm>
            <a:off x="638175" y="4304030"/>
            <a:ext cx="7673340" cy="1136650"/>
            <a:chOff x="1006" y="6730"/>
            <a:chExt cx="12084" cy="1790"/>
          </a:xfrm>
        </p:grpSpPr>
        <p:sp>
          <p:nvSpPr>
            <p:cNvPr id="14" name=" 219"/>
            <p:cNvSpPr/>
            <p:nvPr/>
          </p:nvSpPr>
          <p:spPr>
            <a:xfrm>
              <a:off x="1006" y="6730"/>
              <a:ext cx="12085" cy="1790"/>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tx1">
                    <a:lumMod val="85000"/>
                    <a:lumOff val="15000"/>
                  </a:schemeClr>
                </a:solidFill>
              </a:endParaRPr>
            </a:p>
          </p:txBody>
        </p:sp>
        <p:cxnSp>
          <p:nvCxnSpPr>
            <p:cNvPr id="20" name="直接连接符 19"/>
            <p:cNvCxnSpPr/>
            <p:nvPr/>
          </p:nvCxnSpPr>
          <p:spPr>
            <a:xfrm flipH="1">
              <a:off x="1302" y="6760"/>
              <a:ext cx="1260" cy="126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H="1">
              <a:off x="1462" y="7260"/>
              <a:ext cx="1260" cy="126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11122" y="6760"/>
              <a:ext cx="1260" cy="126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11282" y="7260"/>
              <a:ext cx="1260" cy="126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1" name="TextBox 108"/>
          <p:cNvSpPr>
            <a:spLocks noChangeArrowheads="1"/>
          </p:cNvSpPr>
          <p:nvPr/>
        </p:nvSpPr>
        <p:spPr bwMode="auto">
          <a:xfrm>
            <a:off x="370938" y="4425906"/>
            <a:ext cx="8353017" cy="76835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fontAlgn="auto" hangingPunct="1"/>
            <a:r>
              <a:rPr lang="zh-CN" altLang="en-US" sz="2400" b="1" strike="noStrike" noProof="1" smtClean="0">
                <a:solidFill>
                  <a:schemeClr val="bg1"/>
                </a:solidFill>
                <a:latin typeface="微软雅黑" panose="020B0503020204020204" pitchFamily="34" charset="-122"/>
                <a:ea typeface="微软雅黑" panose="020B0503020204020204" pitchFamily="34" charset="-122"/>
                <a:cs typeface="+mn-cs"/>
              </a:rPr>
              <a:t>即使</a:t>
            </a:r>
            <a:r>
              <a:rPr lang="zh-CN" altLang="en-US" sz="2400" b="1" strike="noStrike" noProof="1">
                <a:solidFill>
                  <a:schemeClr val="bg1"/>
                </a:solidFill>
                <a:latin typeface="微软雅黑" panose="020B0503020204020204" pitchFamily="34" charset="-122"/>
                <a:ea typeface="微软雅黑" panose="020B0503020204020204" pitchFamily="34" charset="-122"/>
                <a:cs typeface="+mn-cs"/>
              </a:rPr>
              <a:t>在不发达的社会发展阶段，</a:t>
            </a:r>
            <a:endParaRPr lang="zh-CN" altLang="en-US" sz="2400" strike="noStrike" noProof="1">
              <a:solidFill>
                <a:schemeClr val="bg1"/>
              </a:solidFill>
              <a:latin typeface="微软雅黑" panose="020B0503020204020204" pitchFamily="34" charset="-122"/>
              <a:ea typeface="微软雅黑" panose="020B0503020204020204" pitchFamily="34" charset="-122"/>
              <a:sym typeface="Segoe UI Emoji" panose="020B0502040204020203" pitchFamily="2" charset="0"/>
            </a:endParaRPr>
          </a:p>
          <a:p>
            <a:pPr algn="ctr" eaLnBrk="1" fontAlgn="auto" hangingPunct="1"/>
            <a:r>
              <a:rPr lang="zh-CN" altLang="en-US" sz="2000" b="1" strike="noStrike" noProof="1">
                <a:solidFill>
                  <a:schemeClr val="bg1"/>
                </a:solidFill>
                <a:latin typeface="微软雅黑" panose="020B0503020204020204" pitchFamily="34" charset="-122"/>
                <a:ea typeface="微软雅黑" panose="020B0503020204020204" pitchFamily="34" charset="-122"/>
                <a:cs typeface="+mn-cs"/>
              </a:rPr>
              <a:t>中华民族也没有忘却对世界做出贡献的责任</a:t>
            </a:r>
            <a:endParaRPr lang="zh-CN" altLang="en-US" sz="2000" b="1" strike="noStrike" noProof="1">
              <a:solidFill>
                <a:schemeClr val="bg1"/>
              </a:solidFill>
              <a:latin typeface="微软雅黑" panose="020B0503020204020204" pitchFamily="34" charset="-122"/>
              <a:ea typeface="微软雅黑" panose="020B0503020204020204"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300"/>
                                  </p:stCondLst>
                                  <p:childTnLst>
                                    <p:set>
                                      <p:cBhvr>
                                        <p:cTn id="6" dur="1" fill="hold">
                                          <p:stCondLst>
                                            <p:cond delay="0"/>
                                          </p:stCondLst>
                                        </p:cTn>
                                        <p:tgtEl>
                                          <p:spTgt spid="27"/>
                                        </p:tgtEl>
                                        <p:attrNameLst>
                                          <p:attrName>style.visibility</p:attrName>
                                        </p:attrNameLst>
                                      </p:cBhvr>
                                      <p:to>
                                        <p:strVal val="visible"/>
                                      </p:to>
                                    </p:set>
                                    <p:anim calcmode="lin" valueType="num">
                                      <p:cBhvr>
                                        <p:cTn id="7" dur="300" fill="hold"/>
                                        <p:tgtEl>
                                          <p:spTgt spid="27"/>
                                        </p:tgtEl>
                                        <p:attrNameLst>
                                          <p:attrName>ppt_x</p:attrName>
                                        </p:attrNameLst>
                                      </p:cBhvr>
                                      <p:tavLst>
                                        <p:tav tm="0">
                                          <p:val>
                                            <p:strVal val="0-#ppt_w/2"/>
                                          </p:val>
                                        </p:tav>
                                        <p:tav tm="100000">
                                          <p:val>
                                            <p:strVal val="#ppt_x"/>
                                          </p:val>
                                        </p:tav>
                                      </p:tavLst>
                                    </p:anim>
                                    <p:anim calcmode="lin" valueType="num">
                                      <p:cBhvr>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10" presetClass="entr" presetSubtype="0"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p:cBhvr>
                                        <p:cTn id="12" dur="500"/>
                                        <p:tgtEl>
                                          <p:spTgt spid="29"/>
                                        </p:tgtEl>
                                      </p:cBhvr>
                                    </p:animEffect>
                                  </p:childTnLst>
                                </p:cTn>
                              </p:par>
                            </p:childTnLst>
                          </p:cTn>
                        </p:par>
                        <p:par>
                          <p:cTn id="13" fill="hold">
                            <p:stCondLst>
                              <p:cond delay="1300"/>
                            </p:stCondLst>
                            <p:childTnLst>
                              <p:par>
                                <p:cTn id="14" presetID="22" presetClass="entr" presetSubtype="2"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p:cBhvr>
                                        <p:cTn id="16" dur="500"/>
                                        <p:tgtEl>
                                          <p:spTgt spid="28"/>
                                        </p:tgtEl>
                                      </p:cBhvr>
                                    </p:animEffect>
                                  </p:childTnLst>
                                </p:cTn>
                              </p:par>
                            </p:childTnLst>
                          </p:cTn>
                        </p:par>
                        <p:par>
                          <p:cTn id="17" fill="hold">
                            <p:stCondLst>
                              <p:cond delay="1800"/>
                            </p:stCondLst>
                            <p:childTnLst>
                              <p:par>
                                <p:cTn id="18" presetID="53" presetClass="entr" presetSubtype="16"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p:cTn id="20" dur="500" fill="hold"/>
                                        <p:tgtEl>
                                          <p:spTgt spid="26"/>
                                        </p:tgtEl>
                                        <p:attrNameLst>
                                          <p:attrName>ppt_w</p:attrName>
                                        </p:attrNameLst>
                                      </p:cBhvr>
                                      <p:tavLst>
                                        <p:tav tm="0">
                                          <p:val>
                                            <p:fltVal val="0"/>
                                          </p:val>
                                        </p:tav>
                                        <p:tav tm="100000">
                                          <p:val>
                                            <p:strVal val="#ppt_w"/>
                                          </p:val>
                                        </p:tav>
                                      </p:tavLst>
                                    </p:anim>
                                    <p:anim calcmode="lin" valueType="num">
                                      <p:cBhvr>
                                        <p:cTn id="21" dur="500" fill="hold"/>
                                        <p:tgtEl>
                                          <p:spTgt spid="26"/>
                                        </p:tgtEl>
                                        <p:attrNameLst>
                                          <p:attrName>ppt_h</p:attrName>
                                        </p:attrNameLst>
                                      </p:cBhvr>
                                      <p:tavLst>
                                        <p:tav tm="0">
                                          <p:val>
                                            <p:fltVal val="0"/>
                                          </p:val>
                                        </p:tav>
                                        <p:tav tm="100000">
                                          <p:val>
                                            <p:strVal val="#ppt_h"/>
                                          </p:val>
                                        </p:tav>
                                      </p:tavLst>
                                    </p:anim>
                                    <p:animEffect transition="in" filter="fade">
                                      <p:cBhvr>
                                        <p:cTn id="22" dur="500"/>
                                        <p:tgtEl>
                                          <p:spTgt spid="26"/>
                                        </p:tgtEl>
                                      </p:cBhvr>
                                    </p:animEffect>
                                  </p:childTnLst>
                                </p:cTn>
                              </p:par>
                              <p:par>
                                <p:cTn id="23" presetID="53" presetClass="entr" presetSubtype="16"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childTnLst>
                          </p:cTn>
                        </p:par>
                        <p:par>
                          <p:cTn id="28" fill="hold">
                            <p:stCondLst>
                              <p:cond delay="2300"/>
                            </p:stCondLst>
                            <p:childTnLst>
                              <p:par>
                                <p:cTn id="29" presetID="2" presetClass="entr" presetSubtype="2"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ppt_x</p:attrName>
                                        </p:attrNameLst>
                                      </p:cBhvr>
                                      <p:tavLst>
                                        <p:tav tm="0">
                                          <p:val>
                                            <p:strVal val="1+#ppt_w/2"/>
                                          </p:val>
                                        </p:tav>
                                        <p:tav tm="100000">
                                          <p:val>
                                            <p:strVal val="#ppt_x"/>
                                          </p:val>
                                        </p:tav>
                                      </p:tavLst>
                                    </p:anim>
                                    <p:anim calcmode="lin" valueType="num">
                                      <p:cBhvr>
                                        <p:cTn id="32" dur="500" fill="hold"/>
                                        <p:tgtEl>
                                          <p:spTgt spid="24"/>
                                        </p:tgtEl>
                                        <p:attrNameLst>
                                          <p:attrName>ppt_y</p:attrName>
                                        </p:attrNameLst>
                                      </p:cBhvr>
                                      <p:tavLst>
                                        <p:tav tm="0">
                                          <p:val>
                                            <p:strVal val="#ppt_y"/>
                                          </p:val>
                                        </p:tav>
                                        <p:tav tm="100000">
                                          <p:val>
                                            <p:strVal val="#ppt_y"/>
                                          </p:val>
                                        </p:tav>
                                      </p:tavLst>
                                    </p:anim>
                                  </p:childTnLst>
                                </p:cTn>
                              </p:par>
                              <p:par>
                                <p:cTn id="33" presetID="27" presetClass="entr" presetSubtype="0" fill="hold" grpId="0" nodeType="withEffect">
                                  <p:stCondLst>
                                    <p:cond delay="0"/>
                                  </p:stCondLst>
                                  <p:iterate type="lt">
                                    <p:tmPct val="50000"/>
                                  </p:iterate>
                                  <p:childTnLst>
                                    <p:set>
                                      <p:cBhvr>
                                        <p:cTn id="34" dur="1" fill="hold">
                                          <p:stCondLst>
                                            <p:cond delay="0"/>
                                          </p:stCondLst>
                                        </p:cTn>
                                        <p:tgtEl>
                                          <p:spTgt spid="21"/>
                                        </p:tgtEl>
                                        <p:attrNameLst>
                                          <p:attrName>style.visibility</p:attrName>
                                        </p:attrNameLst>
                                      </p:cBhvr>
                                      <p:to>
                                        <p:strVal val="visible"/>
                                      </p:to>
                                    </p:set>
                                    <p:anim calcmode="discrete" valueType="clr">
                                      <p:cBhvr override="childStyle">
                                        <p:cTn id="35" dur="80"/>
                                        <p:tgtEl>
                                          <p:spTgt spid="21"/>
                                        </p:tgtEl>
                                        <p:attrNameLst>
                                          <p:attrName>style.color</p:attrName>
                                        </p:attrNameLst>
                                      </p:cBhvr>
                                      <p:tavLst>
                                        <p:tav tm="0">
                                          <p:val>
                                            <p:clrVal>
                                              <a:schemeClr val="accent2"/>
                                            </p:clrVal>
                                          </p:val>
                                        </p:tav>
                                        <p:tav tm="50000">
                                          <p:val>
                                            <p:clrVal>
                                              <a:schemeClr val="hlink"/>
                                            </p:clrVal>
                                          </p:val>
                                        </p:tav>
                                      </p:tavLst>
                                    </p:anim>
                                    <p:anim calcmode="discrete" valueType="clr">
                                      <p:cBhvr>
                                        <p:cTn id="36" dur="80"/>
                                        <p:tgtEl>
                                          <p:spTgt spid="21"/>
                                        </p:tgtEl>
                                        <p:attrNameLst>
                                          <p:attrName>fillcolor</p:attrName>
                                        </p:attrNameLst>
                                      </p:cBhvr>
                                      <p:tavLst>
                                        <p:tav tm="0">
                                          <p:val>
                                            <p:clrVal>
                                              <a:schemeClr val="accent2"/>
                                            </p:clrVal>
                                          </p:val>
                                        </p:tav>
                                        <p:tav tm="50000">
                                          <p:val>
                                            <p:clrVal>
                                              <a:schemeClr val="hlink"/>
                                            </p:clrVal>
                                          </p:val>
                                        </p:tav>
                                      </p:tavLst>
                                    </p:anim>
                                    <p:set>
                                      <p:cBhvr>
                                        <p:cTn id="37" dur="80"/>
                                        <p:tgtEl>
                                          <p:spTgt spid="2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utoUpdateAnimBg="0"/>
      <p:bldP spid="28" grpId="0" bldLvl="0" animBg="1"/>
      <p:bldP spid="29" grpId="0" bldLvl="0" animBg="1" autoUpdateAnimBg="0"/>
      <p:bldP spid="24" grpId="0" bldLvl="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5000" r="-5000"/>
          </a:stretch>
        </a:blipFill>
        <a:effectLst/>
      </p:bgPr>
    </p:bg>
    <p:spTree>
      <p:nvGrpSpPr>
        <p:cNvPr id="1" name=""/>
        <p:cNvGrpSpPr/>
        <p:nvPr/>
      </p:nvGrpSpPr>
      <p:grpSpPr>
        <a:xfrm>
          <a:off x="0" y="0"/>
          <a:ext cx="0" cy="0"/>
          <a:chOff x="0" y="0"/>
          <a:chExt cx="0" cy="0"/>
        </a:xfrm>
      </p:grpSpPr>
      <p:pic>
        <p:nvPicPr>
          <p:cNvPr id="18" name="图片 17" descr="图片1"/>
          <p:cNvPicPr>
            <a:picLocks noChangeAspect="1"/>
          </p:cNvPicPr>
          <p:nvPr/>
        </p:nvPicPr>
        <p:blipFill>
          <a:blip r:embed="rId4"/>
          <a:stretch>
            <a:fillRect/>
          </a:stretch>
        </p:blipFill>
        <p:spPr>
          <a:xfrm>
            <a:off x="-75565" y="-33655"/>
            <a:ext cx="12308205" cy="6925310"/>
          </a:xfrm>
          <a:prstGeom prst="rect">
            <a:avLst/>
          </a:prstGeom>
        </p:spPr>
      </p:pic>
      <p:sp>
        <p:nvSpPr>
          <p:cNvPr id="27" name="Rectangle 2"/>
          <p:cNvSpPr>
            <a:spLocks noChangeArrowheads="1"/>
          </p:cNvSpPr>
          <p:nvPr/>
        </p:nvSpPr>
        <p:spPr bwMode="auto">
          <a:xfrm>
            <a:off x="3508142" y="39639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panose="020B0503020204020204" pitchFamily="34" charset="-122"/>
                <a:ea typeface="微软雅黑" panose="020B0503020204020204" pitchFamily="34" charset="-122"/>
              </a:rPr>
              <a:t>聚力共圆梦想</a:t>
            </a:r>
          </a:p>
        </p:txBody>
      </p:sp>
      <p:sp>
        <p:nvSpPr>
          <p:cNvPr id="28" name="直接连接符 22"/>
          <p:cNvSpPr>
            <a:spLocks noChangeShapeType="1"/>
          </p:cNvSpPr>
          <p:nvPr/>
        </p:nvSpPr>
        <p:spPr bwMode="auto">
          <a:xfrm>
            <a:off x="6327140" y="676275"/>
            <a:ext cx="5905500" cy="635"/>
          </a:xfrm>
          <a:prstGeom prst="line">
            <a:avLst/>
          </a:prstGeom>
          <a:noFill/>
          <a:ln w="9525" cap="flat" cmpd="sng">
            <a:solidFill>
              <a:srgbClr val="D7190F"/>
            </a:solidFill>
            <a:miter lim="800000"/>
            <a:headEnd type="oval"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panose="020B0604020202020204" pitchFamily="34" charset="0"/>
              <a:ea typeface="华文细黑" panose="02010600040101010101" pitchFamily="2" charset="-122"/>
            </a:endParaRPr>
          </a:p>
        </p:txBody>
      </p:sp>
      <p:sp>
        <p:nvSpPr>
          <p:cNvPr id="29" name="矩形 4"/>
          <p:cNvSpPr>
            <a:spLocks noChangeArrowheads="1"/>
          </p:cNvSpPr>
          <p:nvPr/>
        </p:nvSpPr>
        <p:spPr bwMode="auto">
          <a:xfrm>
            <a:off x="11835765" y="395923"/>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anose="02010600030101010101" pitchFamily="2" charset="-122"/>
              <a:ea typeface="华文细黑" panose="02010600040101010101" pitchFamily="2" charset="-122"/>
              <a:sym typeface="宋体" panose="02010600030101010101" pitchFamily="2" charset="-122"/>
            </a:endParaRPr>
          </a:p>
        </p:txBody>
      </p:sp>
      <p:sp>
        <p:nvSpPr>
          <p:cNvPr id="12" name="矩形 11"/>
          <p:cNvSpPr/>
          <p:nvPr/>
        </p:nvSpPr>
        <p:spPr>
          <a:xfrm>
            <a:off x="825500" y="1908175"/>
            <a:ext cx="10439400" cy="4006850"/>
          </a:xfrm>
          <a:prstGeom prst="rect">
            <a:avLst/>
          </a:prstGeom>
          <a:noFill/>
          <a:ln>
            <a:solidFill>
              <a:srgbClr val="CA060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
          <p:cNvSpPr/>
          <p:nvPr/>
        </p:nvSpPr>
        <p:spPr>
          <a:xfrm>
            <a:off x="1336675" y="2521903"/>
            <a:ext cx="7167563" cy="3046095"/>
          </a:xfrm>
          <a:prstGeom prst="rect">
            <a:avLst/>
          </a:prstGeom>
          <a:noFill/>
          <a:ln w="9525">
            <a:noFill/>
          </a:ln>
        </p:spPr>
        <p:txBody>
          <a:bodyPr anchor="t">
            <a:spAutoFit/>
          </a:bodyPr>
          <a:lstStyle/>
          <a:p>
            <a:pPr algn="just" eaLnBrk="0" fontAlgn="auto" hangingPunct="0">
              <a:lnSpc>
                <a:spcPct val="150000"/>
              </a:lnSpc>
            </a:pP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1985</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年，他说：“现在人们说中国发生了明显的变化。我对一些外宾说，这只是小变化。翻两番，达到小康水平，可以说是中变化。到下世纪中叶，能够接近世界发达国家的水平，那才是大变化。到那时，社会主义中国的分量和作用就不同了，我们就可以对人类有较大的贡献。”</a:t>
            </a:r>
            <a:r>
              <a:rPr lang="en-US" altLang="zh-CN" sz="1600">
                <a:solidFill>
                  <a:schemeClr val="tx1">
                    <a:lumMod val="85000"/>
                    <a:lumOff val="15000"/>
                  </a:schemeClr>
                </a:solidFill>
                <a:latin typeface="微软雅黑" panose="020B0503020204020204" pitchFamily="34" charset="-122"/>
                <a:ea typeface="微软雅黑" panose="020B0503020204020204" pitchFamily="34" charset="-122"/>
              </a:rPr>
              <a:t>1987</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年，邓小平又强调，</a:t>
            </a:r>
            <a:r>
              <a:rPr lang="zh-CN" altLang="en-US" sz="1600" b="1">
                <a:solidFill>
                  <a:srgbClr val="CA060C"/>
                </a:solidFill>
                <a:latin typeface="微软雅黑" panose="020B0503020204020204" pitchFamily="34" charset="-122"/>
                <a:ea typeface="微软雅黑" panose="020B0503020204020204" pitchFamily="34" charset="-122"/>
              </a:rPr>
              <a:t>到</a:t>
            </a:r>
            <a:r>
              <a:rPr lang="en-US" altLang="zh-CN" sz="1600" b="1">
                <a:solidFill>
                  <a:srgbClr val="CA060C"/>
                </a:solidFill>
                <a:latin typeface="微软雅黑" panose="020B0503020204020204" pitchFamily="34" charset="-122"/>
                <a:ea typeface="微软雅黑" panose="020B0503020204020204" pitchFamily="34" charset="-122"/>
              </a:rPr>
              <a:t>21</a:t>
            </a:r>
            <a:r>
              <a:rPr lang="zh-CN" altLang="en-US" sz="1600" b="1">
                <a:solidFill>
                  <a:srgbClr val="CA060C"/>
                </a:solidFill>
                <a:latin typeface="微软雅黑" panose="020B0503020204020204" pitchFamily="34" charset="-122"/>
                <a:ea typeface="微软雅黑" panose="020B0503020204020204" pitchFamily="34" charset="-122"/>
              </a:rPr>
              <a:t>世纪中叶达到中等发达国家的水平，为人类做更多的事情</a:t>
            </a:r>
            <a:r>
              <a:rPr lang="zh-CN" altLang="en-US" sz="1600">
                <a:solidFill>
                  <a:srgbClr val="CA060C"/>
                </a:solidFill>
                <a:latin typeface="微软雅黑" panose="020B0503020204020204" pitchFamily="34" charset="-122"/>
                <a:ea typeface="微软雅黑" panose="020B0503020204020204" pitchFamily="34" charset="-122"/>
              </a:rPr>
              <a:t>，</a:t>
            </a:r>
            <a:r>
              <a:rPr lang="zh-CN" altLang="en-US" sz="1600" b="1">
                <a:solidFill>
                  <a:srgbClr val="CA060C"/>
                </a:solidFill>
                <a:latin typeface="微软雅黑" panose="020B0503020204020204" pitchFamily="34" charset="-122"/>
                <a:ea typeface="微软雅黑" panose="020B0503020204020204" pitchFamily="34" charset="-122"/>
              </a:rPr>
              <a:t>“我们就是有这么一个雄心壮志</a:t>
            </a:r>
            <a:r>
              <a:rPr lang="zh-CN" altLang="en-US" sz="1600" b="1">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。邓小平把中华民族为人类做贡献的价值理想与中国现代化建设的发展战略紧密联系在一起，融入建设中国特色社会主义的共同理想。正是这种理想追求激励中国人民逐步走向一个负责任的大国强国。</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8866995" y="2528570"/>
            <a:ext cx="2158514" cy="3238955"/>
            <a:chOff x="3166" y="2164"/>
            <a:chExt cx="4326" cy="7020"/>
          </a:xfrm>
        </p:grpSpPr>
        <p:sp>
          <p:nvSpPr>
            <p:cNvPr id="17" name="矩形 16"/>
            <p:cNvSpPr/>
            <p:nvPr/>
          </p:nvSpPr>
          <p:spPr>
            <a:xfrm>
              <a:off x="3166" y="2164"/>
              <a:ext cx="4200" cy="7020"/>
            </a:xfrm>
            <a:prstGeom prst="rect">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3183" y="8456"/>
              <a:ext cx="4309" cy="665"/>
            </a:xfrm>
            <a:prstGeom prst="rect">
              <a:avLst/>
            </a:prstGeom>
            <a:noFill/>
          </p:spPr>
          <p:txBody>
            <a:bodyPr wrap="square" rtlCol="0">
              <a:spAutoFit/>
            </a:bodyPr>
            <a:lstStyle/>
            <a:p>
              <a:r>
                <a:rPr lang="zh-CN" altLang="en-US" sz="1400">
                  <a:solidFill>
                    <a:schemeClr val="bg1"/>
                  </a:solidFill>
                  <a:latin typeface="微软雅黑" panose="020B0503020204020204" pitchFamily="34" charset="-122"/>
                  <a:ea typeface="微软雅黑" panose="020B0503020204020204" pitchFamily="34" charset="-122"/>
                </a:rPr>
                <a:t>中国伟大领袖</a:t>
              </a:r>
              <a:r>
                <a:rPr lang="en-US" altLang="zh-CN" sz="1400">
                  <a:solidFill>
                    <a:schemeClr val="bg1"/>
                  </a:solidFill>
                  <a:latin typeface="微软雅黑" panose="020B0503020204020204" pitchFamily="34" charset="-122"/>
                  <a:ea typeface="微软雅黑" panose="020B0503020204020204" pitchFamily="34" charset="-122"/>
                </a:rPr>
                <a:t>—</a:t>
              </a:r>
              <a:r>
                <a:rPr lang="zh-CN" altLang="en-US" sz="1400">
                  <a:solidFill>
                    <a:schemeClr val="bg1"/>
                  </a:solidFill>
                  <a:latin typeface="微软雅黑" panose="020B0503020204020204" pitchFamily="34" charset="-122"/>
                  <a:ea typeface="微软雅黑" panose="020B0503020204020204" pitchFamily="34" charset="-122"/>
                </a:rPr>
                <a:t>毛泽东</a:t>
              </a:r>
            </a:p>
          </p:txBody>
        </p:sp>
      </p:grpSp>
      <p:pic>
        <p:nvPicPr>
          <p:cNvPr id="5" name="图片 4" descr="未标题-2"/>
          <p:cNvPicPr>
            <a:picLocks noChangeAspect="1"/>
          </p:cNvPicPr>
          <p:nvPr/>
        </p:nvPicPr>
        <p:blipFill>
          <a:blip r:embed="rId5"/>
          <a:srcRect l="33333" r="33586"/>
          <a:stretch>
            <a:fillRect/>
          </a:stretch>
        </p:blipFill>
        <p:spPr>
          <a:xfrm>
            <a:off x="8790940" y="2098040"/>
            <a:ext cx="2259330" cy="3842385"/>
          </a:xfrm>
          <a:prstGeom prst="rect">
            <a:avLst/>
          </a:prstGeom>
        </p:spPr>
      </p:pic>
      <p:grpSp>
        <p:nvGrpSpPr>
          <p:cNvPr id="6" name="组合 5"/>
          <p:cNvGrpSpPr/>
          <p:nvPr/>
        </p:nvGrpSpPr>
        <p:grpSpPr>
          <a:xfrm>
            <a:off x="1987550" y="1606550"/>
            <a:ext cx="8191500" cy="774700"/>
            <a:chOff x="3130" y="2530"/>
            <a:chExt cx="12900" cy="1220"/>
          </a:xfrm>
        </p:grpSpPr>
        <p:sp>
          <p:nvSpPr>
            <p:cNvPr id="219" name=" 219"/>
            <p:cNvSpPr/>
            <p:nvPr/>
          </p:nvSpPr>
          <p:spPr>
            <a:xfrm>
              <a:off x="3130" y="2530"/>
              <a:ext cx="12900" cy="1220"/>
            </a:xfrm>
            <a:prstGeom prst="roundRect">
              <a:avLst>
                <a:gd name="adj" fmla="val 50000"/>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tx1">
                    <a:lumMod val="85000"/>
                    <a:lumOff val="15000"/>
                  </a:schemeClr>
                </a:solidFill>
              </a:endParaRPr>
            </a:p>
          </p:txBody>
        </p:sp>
        <p:sp>
          <p:nvSpPr>
            <p:cNvPr id="2" name="文本框 1"/>
            <p:cNvSpPr txBox="1"/>
            <p:nvPr/>
          </p:nvSpPr>
          <p:spPr>
            <a:xfrm>
              <a:off x="5463" y="2650"/>
              <a:ext cx="8219" cy="1016"/>
            </a:xfrm>
            <a:prstGeom prst="rect">
              <a:avLst/>
            </a:prstGeom>
            <a:noFill/>
          </p:spPr>
          <p:txBody>
            <a:bodyPr wrap="none" rtlCol="0" anchor="t">
              <a:spAutoFit/>
            </a:bodyPr>
            <a:lstStyle/>
            <a:p>
              <a:pPr algn="l"/>
              <a:r>
                <a:rPr lang="zh-CN" altLang="en-US" sz="3600" b="1">
                  <a:solidFill>
                    <a:schemeClr val="bg1"/>
                  </a:solidFill>
                  <a:latin typeface="中山行书百年纪念版" panose="02010609000101010101" charset="-122"/>
                  <a:ea typeface="中山行书百年纪念版" panose="02010609000101010101" charset="-122"/>
                  <a:sym typeface="+mn-ea"/>
                </a:rPr>
                <a:t>三步走的现代化发展战略</a:t>
              </a:r>
            </a:p>
          </p:txBody>
        </p:sp>
        <p:sp>
          <p:nvSpPr>
            <p:cNvPr id="3" name="椭圆 2"/>
            <p:cNvSpPr/>
            <p:nvPr/>
          </p:nvSpPr>
          <p:spPr>
            <a:xfrm>
              <a:off x="3456" y="3005"/>
              <a:ext cx="260" cy="260"/>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5444" y="3005"/>
              <a:ext cx="260" cy="260"/>
            </a:xfrm>
            <a:prstGeom prst="ellipse">
              <a:avLst/>
            </a:prstGeom>
            <a:solidFill>
              <a:schemeClr val="bg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300"/>
                                  </p:stCondLst>
                                  <p:childTnLst>
                                    <p:set>
                                      <p:cBhvr>
                                        <p:cTn id="6" dur="1" fill="hold">
                                          <p:stCondLst>
                                            <p:cond delay="0"/>
                                          </p:stCondLst>
                                        </p:cTn>
                                        <p:tgtEl>
                                          <p:spTgt spid="27"/>
                                        </p:tgtEl>
                                        <p:attrNameLst>
                                          <p:attrName>style.visibility</p:attrName>
                                        </p:attrNameLst>
                                      </p:cBhvr>
                                      <p:to>
                                        <p:strVal val="visible"/>
                                      </p:to>
                                    </p:set>
                                    <p:anim calcmode="lin" valueType="num">
                                      <p:cBhvr>
                                        <p:cTn id="7" dur="300" fill="hold"/>
                                        <p:tgtEl>
                                          <p:spTgt spid="27"/>
                                        </p:tgtEl>
                                        <p:attrNameLst>
                                          <p:attrName>ppt_x</p:attrName>
                                        </p:attrNameLst>
                                      </p:cBhvr>
                                      <p:tavLst>
                                        <p:tav tm="0">
                                          <p:val>
                                            <p:strVal val="0-#ppt_w/2"/>
                                          </p:val>
                                        </p:tav>
                                        <p:tav tm="100000">
                                          <p:val>
                                            <p:strVal val="#ppt_x"/>
                                          </p:val>
                                        </p:tav>
                                      </p:tavLst>
                                    </p:anim>
                                    <p:anim calcmode="lin" valueType="num">
                                      <p:cBhvr>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10" presetClass="entr" presetSubtype="0"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p:cBhvr>
                                        <p:cTn id="12" dur="500"/>
                                        <p:tgtEl>
                                          <p:spTgt spid="29"/>
                                        </p:tgtEl>
                                      </p:cBhvr>
                                    </p:animEffect>
                                  </p:childTnLst>
                                </p:cTn>
                              </p:par>
                            </p:childTnLst>
                          </p:cTn>
                        </p:par>
                        <p:par>
                          <p:cTn id="13" fill="hold">
                            <p:stCondLst>
                              <p:cond delay="1300"/>
                            </p:stCondLst>
                            <p:childTnLst>
                              <p:par>
                                <p:cTn id="14" presetID="22" presetClass="entr" presetSubtype="2"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p:cBhvr>
                                        <p:cTn id="16" dur="500"/>
                                        <p:tgtEl>
                                          <p:spTgt spid="28"/>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par>
                                <p:cTn id="34" presetID="53" presetClass="entr" presetSubtype="16" fill="hold" nodeType="withEffect">
                                  <p:stCondLst>
                                    <p:cond delay="0"/>
                                  </p:stCondLst>
                                  <p:childTnLst>
                                    <p:set>
                                      <p:cBhvr>
                                        <p:cTn id="35" dur="1" fill="hold">
                                          <p:stCondLst>
                                            <p:cond delay="0"/>
                                          </p:stCondLst>
                                        </p:cTn>
                                        <p:tgtEl>
                                          <p:spTgt spid="5"/>
                                        </p:tgtEl>
                                        <p:attrNameLst>
                                          <p:attrName>style.visibility</p:attrName>
                                        </p:attrNameLst>
                                      </p:cBhvr>
                                      <p:to>
                                        <p:strVal val="visible"/>
                                      </p:to>
                                    </p:set>
                                    <p:anim calcmode="lin" valueType="num">
                                      <p:cBhvr>
                                        <p:cTn id="36" dur="500" fill="hold"/>
                                        <p:tgtEl>
                                          <p:spTgt spid="5"/>
                                        </p:tgtEl>
                                        <p:attrNameLst>
                                          <p:attrName>ppt_w</p:attrName>
                                        </p:attrNameLst>
                                      </p:cBhvr>
                                      <p:tavLst>
                                        <p:tav tm="0">
                                          <p:val>
                                            <p:fltVal val="0"/>
                                          </p:val>
                                        </p:tav>
                                        <p:tav tm="100000">
                                          <p:val>
                                            <p:strVal val="#ppt_w"/>
                                          </p:val>
                                        </p:tav>
                                      </p:tavLst>
                                    </p:anim>
                                    <p:anim calcmode="lin" valueType="num">
                                      <p:cBhvr>
                                        <p:cTn id="37" dur="500" fill="hold"/>
                                        <p:tgtEl>
                                          <p:spTgt spid="5"/>
                                        </p:tgtEl>
                                        <p:attrNameLst>
                                          <p:attrName>ppt_h</p:attrName>
                                        </p:attrNameLst>
                                      </p:cBhvr>
                                      <p:tavLst>
                                        <p:tav tm="0">
                                          <p:val>
                                            <p:fltVal val="0"/>
                                          </p:val>
                                        </p:tav>
                                        <p:tav tm="100000">
                                          <p:val>
                                            <p:strVal val="#ppt_h"/>
                                          </p:val>
                                        </p:tav>
                                      </p:tavLst>
                                    </p:anim>
                                    <p:animEffect transition="in" filter="fade">
                                      <p:cBhvr>
                                        <p:cTn id="38" dur="500"/>
                                        <p:tgtEl>
                                          <p:spTgt spid="5"/>
                                        </p:tgtEl>
                                      </p:cBhvr>
                                    </p:animEffect>
                                  </p:childTnLst>
                                </p:cTn>
                              </p:par>
                              <p:par>
                                <p:cTn id="39" presetID="53" presetClass="entr" presetSubtype="16" fill="hold" nodeType="with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p:cTn id="41" dur="500" fill="hold"/>
                                        <p:tgtEl>
                                          <p:spTgt spid="6"/>
                                        </p:tgtEl>
                                        <p:attrNameLst>
                                          <p:attrName>ppt_w</p:attrName>
                                        </p:attrNameLst>
                                      </p:cBhvr>
                                      <p:tavLst>
                                        <p:tav tm="0">
                                          <p:val>
                                            <p:fltVal val="0"/>
                                          </p:val>
                                        </p:tav>
                                        <p:tav tm="100000">
                                          <p:val>
                                            <p:strVal val="#ppt_w"/>
                                          </p:val>
                                        </p:tav>
                                      </p:tavLst>
                                    </p:anim>
                                    <p:anim calcmode="lin" valueType="num">
                                      <p:cBhvr>
                                        <p:cTn id="42" dur="500" fill="hold"/>
                                        <p:tgtEl>
                                          <p:spTgt spid="6"/>
                                        </p:tgtEl>
                                        <p:attrNameLst>
                                          <p:attrName>ppt_h</p:attrName>
                                        </p:attrNameLst>
                                      </p:cBhvr>
                                      <p:tavLst>
                                        <p:tav tm="0">
                                          <p:val>
                                            <p:fltVal val="0"/>
                                          </p:val>
                                        </p:tav>
                                        <p:tav tm="100000">
                                          <p:val>
                                            <p:strVal val="#ppt_h"/>
                                          </p:val>
                                        </p:tav>
                                      </p:tavLst>
                                    </p:anim>
                                    <p:animEffect transition="in" filter="fade">
                                      <p:cBhvr>
                                        <p:cTn id="4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utoUpdateAnimBg="0"/>
      <p:bldP spid="28" grpId="0" bldLvl="0" animBg="1"/>
      <p:bldP spid="29" grpId="0" bldLvl="0" animBg="1" autoUpdateAnimBg="0"/>
      <p:bldP spid="12" grpId="0" animBg="1"/>
      <p:bldP spid="13"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5000" r="-5000"/>
          </a:stretch>
        </a:blipFill>
        <a:effectLst/>
      </p:bgPr>
    </p:bg>
    <p:spTree>
      <p:nvGrpSpPr>
        <p:cNvPr id="1" name=""/>
        <p:cNvGrpSpPr/>
        <p:nvPr/>
      </p:nvGrpSpPr>
      <p:grpSpPr>
        <a:xfrm>
          <a:off x="0" y="0"/>
          <a:ext cx="0" cy="0"/>
          <a:chOff x="0" y="0"/>
          <a:chExt cx="0" cy="0"/>
        </a:xfrm>
      </p:grpSpPr>
      <p:pic>
        <p:nvPicPr>
          <p:cNvPr id="18" name="图片 17" descr="图片1"/>
          <p:cNvPicPr>
            <a:picLocks noChangeAspect="1"/>
          </p:cNvPicPr>
          <p:nvPr/>
        </p:nvPicPr>
        <p:blipFill>
          <a:blip r:embed="rId4"/>
          <a:stretch>
            <a:fillRect/>
          </a:stretch>
        </p:blipFill>
        <p:spPr>
          <a:xfrm>
            <a:off x="-75565" y="-33655"/>
            <a:ext cx="12308205" cy="6925310"/>
          </a:xfrm>
          <a:prstGeom prst="rect">
            <a:avLst/>
          </a:prstGeom>
        </p:spPr>
      </p:pic>
      <p:sp>
        <p:nvSpPr>
          <p:cNvPr id="27" name="Rectangle 2"/>
          <p:cNvSpPr>
            <a:spLocks noChangeArrowheads="1"/>
          </p:cNvSpPr>
          <p:nvPr/>
        </p:nvSpPr>
        <p:spPr bwMode="auto">
          <a:xfrm>
            <a:off x="3508142" y="39639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panose="020B0503020204020204" pitchFamily="34" charset="-122"/>
                <a:ea typeface="微软雅黑" panose="020B0503020204020204" pitchFamily="34" charset="-122"/>
              </a:rPr>
              <a:t>聚力共圆梦想</a:t>
            </a:r>
          </a:p>
        </p:txBody>
      </p:sp>
      <p:sp>
        <p:nvSpPr>
          <p:cNvPr id="28" name="直接连接符 22"/>
          <p:cNvSpPr>
            <a:spLocks noChangeShapeType="1"/>
          </p:cNvSpPr>
          <p:nvPr/>
        </p:nvSpPr>
        <p:spPr bwMode="auto">
          <a:xfrm>
            <a:off x="6327140" y="676275"/>
            <a:ext cx="5905500" cy="635"/>
          </a:xfrm>
          <a:prstGeom prst="line">
            <a:avLst/>
          </a:prstGeom>
          <a:noFill/>
          <a:ln w="9525" cap="flat" cmpd="sng">
            <a:solidFill>
              <a:srgbClr val="D7190F"/>
            </a:solidFill>
            <a:miter lim="800000"/>
            <a:headEnd type="oval"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panose="020B0604020202020204" pitchFamily="34" charset="0"/>
              <a:ea typeface="华文细黑" panose="02010600040101010101" pitchFamily="2" charset="-122"/>
            </a:endParaRPr>
          </a:p>
        </p:txBody>
      </p:sp>
      <p:sp>
        <p:nvSpPr>
          <p:cNvPr id="29" name="矩形 4"/>
          <p:cNvSpPr>
            <a:spLocks noChangeArrowheads="1"/>
          </p:cNvSpPr>
          <p:nvPr/>
        </p:nvSpPr>
        <p:spPr bwMode="auto">
          <a:xfrm>
            <a:off x="11835765" y="395923"/>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anose="02010600030101010101" pitchFamily="2" charset="-122"/>
              <a:ea typeface="华文细黑" panose="02010600040101010101" pitchFamily="2" charset="-122"/>
              <a:sym typeface="宋体" panose="02010600030101010101" pitchFamily="2" charset="-122"/>
            </a:endParaRPr>
          </a:p>
        </p:txBody>
      </p:sp>
      <p:pic>
        <p:nvPicPr>
          <p:cNvPr id="7" name="图片 6" descr="4d50bd5e0007e7426cff1e67ada8f6f7"/>
          <p:cNvPicPr>
            <a:picLocks noChangeAspect="1"/>
          </p:cNvPicPr>
          <p:nvPr/>
        </p:nvPicPr>
        <p:blipFill>
          <a:blip r:embed="rId5"/>
          <a:stretch>
            <a:fillRect/>
          </a:stretch>
        </p:blipFill>
        <p:spPr>
          <a:xfrm>
            <a:off x="8052435" y="1209040"/>
            <a:ext cx="3974465" cy="4630420"/>
          </a:xfrm>
          <a:prstGeom prst="rect">
            <a:avLst/>
          </a:prstGeom>
        </p:spPr>
      </p:pic>
      <p:sp>
        <p:nvSpPr>
          <p:cNvPr id="8" name="TextBox 66"/>
          <p:cNvSpPr txBox="1"/>
          <p:nvPr/>
        </p:nvSpPr>
        <p:spPr>
          <a:xfrm>
            <a:off x="792480" y="2041525"/>
            <a:ext cx="7094220" cy="755650"/>
          </a:xfrm>
          <a:prstGeom prst="rect">
            <a:avLst/>
          </a:prstGeom>
          <a:solidFill>
            <a:srgbClr val="B51B25"/>
          </a:solidFill>
          <a:ln w="9525">
            <a:noFill/>
          </a:ln>
        </p:spPr>
        <p:txBody>
          <a:bodyPr wrap="square" anchor="t">
            <a:spAutoFit/>
          </a:bodyPr>
          <a:lstStyle/>
          <a:p>
            <a:pPr>
              <a:lnSpc>
                <a:spcPct val="120000"/>
              </a:lnSpc>
              <a:spcBef>
                <a:spcPct val="20000"/>
              </a:spcBef>
              <a:buChar char="•"/>
            </a:pPr>
            <a:r>
              <a:rPr lang="zh-CN" altLang="en-US" b="1">
                <a:solidFill>
                  <a:schemeClr val="bg1"/>
                </a:solidFill>
                <a:latin typeface="微软雅黑" panose="020B0503020204020204" pitchFamily="34" charset="-122"/>
                <a:ea typeface="微软雅黑" panose="020B0503020204020204" pitchFamily="34" charset="-122"/>
              </a:rPr>
              <a:t>习近平总书记提出的中国梦接续了毛泽东、邓小平强调的中华民族要为人类做较大贡献的思想。</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9" name="矩形 67"/>
          <p:cNvSpPr/>
          <p:nvPr/>
        </p:nvSpPr>
        <p:spPr>
          <a:xfrm>
            <a:off x="792480" y="3065780"/>
            <a:ext cx="7094220" cy="2009775"/>
          </a:xfrm>
          <a:prstGeom prst="rect">
            <a:avLst/>
          </a:prstGeom>
          <a:noFill/>
          <a:ln w="9525">
            <a:noFill/>
          </a:ln>
        </p:spPr>
        <p:txBody>
          <a:bodyPr wrap="square" anchor="t">
            <a:spAutoFit/>
          </a:bodyPr>
          <a:lstStyle/>
          <a:p>
            <a:pPr>
              <a:lnSpc>
                <a:spcPct val="120000"/>
              </a:lnSpc>
              <a:spcBef>
                <a:spcPct val="20000"/>
              </a:spcBef>
              <a:buChar char="•"/>
            </a:pPr>
            <a:r>
              <a:rPr lang="zh-CN" altLang="en-US" b="1">
                <a:solidFill>
                  <a:srgbClr val="CA060C"/>
                </a:solidFill>
                <a:latin typeface="微软雅黑" panose="020B0503020204020204" pitchFamily="34" charset="-122"/>
                <a:ea typeface="微软雅黑" panose="020B0503020204020204" pitchFamily="34" charset="-122"/>
              </a:rPr>
              <a:t>中国梦，不应仅理解为中国自身利益的实现和中国的强大崛起，而忽略了中华民族要对人类有所贡献、已经对人类做出了巨大贡献、正在为人类做着巨大贡献和未来将为人类做出更大贡献的深刻内涵</a:t>
            </a:r>
            <a:r>
              <a:rPr lang="zh-CN" altLang="en-US" sz="2000" b="1">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基于这样的认识，才能进一步形成中华民族自尊自信、理性科学、务实进取、开放宽容的健康的国民心态，才能进一步形成令世界其他民族仰慕的成熟的大国心态，使每一个中华儿女享受到做中国人的荣耀和尊严。 </a:t>
            </a: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300"/>
                                  </p:stCondLst>
                                  <p:childTnLst>
                                    <p:set>
                                      <p:cBhvr>
                                        <p:cTn id="6" dur="1" fill="hold">
                                          <p:stCondLst>
                                            <p:cond delay="0"/>
                                          </p:stCondLst>
                                        </p:cTn>
                                        <p:tgtEl>
                                          <p:spTgt spid="27"/>
                                        </p:tgtEl>
                                        <p:attrNameLst>
                                          <p:attrName>style.visibility</p:attrName>
                                        </p:attrNameLst>
                                      </p:cBhvr>
                                      <p:to>
                                        <p:strVal val="visible"/>
                                      </p:to>
                                    </p:set>
                                    <p:anim calcmode="lin" valueType="num">
                                      <p:cBhvr>
                                        <p:cTn id="7" dur="300" fill="hold"/>
                                        <p:tgtEl>
                                          <p:spTgt spid="27"/>
                                        </p:tgtEl>
                                        <p:attrNameLst>
                                          <p:attrName>ppt_x</p:attrName>
                                        </p:attrNameLst>
                                      </p:cBhvr>
                                      <p:tavLst>
                                        <p:tav tm="0">
                                          <p:val>
                                            <p:strVal val="0-#ppt_w/2"/>
                                          </p:val>
                                        </p:tav>
                                        <p:tav tm="100000">
                                          <p:val>
                                            <p:strVal val="#ppt_x"/>
                                          </p:val>
                                        </p:tav>
                                      </p:tavLst>
                                    </p:anim>
                                    <p:anim calcmode="lin" valueType="num">
                                      <p:cBhvr>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10" presetClass="entr" presetSubtype="0"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p:cBhvr>
                                        <p:cTn id="12" dur="500"/>
                                        <p:tgtEl>
                                          <p:spTgt spid="29"/>
                                        </p:tgtEl>
                                      </p:cBhvr>
                                    </p:animEffect>
                                  </p:childTnLst>
                                </p:cTn>
                              </p:par>
                            </p:childTnLst>
                          </p:cTn>
                        </p:par>
                        <p:par>
                          <p:cTn id="13" fill="hold">
                            <p:stCondLst>
                              <p:cond delay="1300"/>
                            </p:stCondLst>
                            <p:childTnLst>
                              <p:par>
                                <p:cTn id="14" presetID="22" presetClass="entr" presetSubtype="2"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p:cBhvr>
                                        <p:cTn id="16" dur="500"/>
                                        <p:tgtEl>
                                          <p:spTgt spid="28"/>
                                        </p:tgtEl>
                                      </p:cBhvr>
                                    </p:animEffect>
                                  </p:childTnLst>
                                </p:cTn>
                              </p:par>
                            </p:childTnLst>
                          </p:cTn>
                        </p:par>
                        <p:par>
                          <p:cTn id="17" fill="hold">
                            <p:stCondLst>
                              <p:cond delay="1800"/>
                            </p:stCondLst>
                            <p:childTnLst>
                              <p:par>
                                <p:cTn id="18" presetID="22" presetClass="entr" presetSubtype="8"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left)">
                                      <p:cBhvr>
                                        <p:cTn id="20" dur="500"/>
                                        <p:tgtEl>
                                          <p:spTgt spid="8"/>
                                        </p:tgtEl>
                                      </p:cBhvr>
                                    </p:animEffect>
                                  </p:childTnLst>
                                </p:cTn>
                              </p:par>
                            </p:childTnLst>
                          </p:cTn>
                        </p:par>
                        <p:par>
                          <p:cTn id="21" fill="hold">
                            <p:stCondLst>
                              <p:cond delay="2300"/>
                            </p:stCondLst>
                            <p:childTnLst>
                              <p:par>
                                <p:cTn id="22" presetID="42"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utoUpdateAnimBg="0"/>
      <p:bldP spid="28" grpId="0" bldLvl="0" animBg="1"/>
      <p:bldP spid="29" grpId="0" bldLvl="0" animBg="1" autoUpdateAnimBg="0"/>
      <p:bldP spid="8" grpId="0" bldLvl="0" animBg="1"/>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5000" r="-5000"/>
          </a:stretch>
        </a:blipFill>
        <a:effectLst/>
      </p:bgPr>
    </p:bg>
    <p:spTree>
      <p:nvGrpSpPr>
        <p:cNvPr id="1" name=""/>
        <p:cNvGrpSpPr/>
        <p:nvPr/>
      </p:nvGrpSpPr>
      <p:grpSpPr>
        <a:xfrm>
          <a:off x="0" y="0"/>
          <a:ext cx="0" cy="0"/>
          <a:chOff x="0" y="0"/>
          <a:chExt cx="0" cy="0"/>
        </a:xfrm>
      </p:grpSpPr>
      <p:pic>
        <p:nvPicPr>
          <p:cNvPr id="7" name="图片 6" descr="06bcb50c9895d217da11b4ad9f63fa8c"/>
          <p:cNvPicPr>
            <a:picLocks noChangeAspect="1"/>
          </p:cNvPicPr>
          <p:nvPr/>
        </p:nvPicPr>
        <p:blipFill>
          <a:blip r:embed="rId4"/>
          <a:srcRect l="2862" r="8494"/>
          <a:stretch>
            <a:fillRect/>
          </a:stretch>
        </p:blipFill>
        <p:spPr>
          <a:xfrm>
            <a:off x="-24130" y="-9525"/>
            <a:ext cx="12206605" cy="6876415"/>
          </a:xfrm>
          <a:prstGeom prst="rect">
            <a:avLst/>
          </a:prstGeom>
        </p:spPr>
      </p:pic>
      <p:sp>
        <p:nvSpPr>
          <p:cNvPr id="36" name="Subtitle 9"/>
          <p:cNvSpPr txBox="1"/>
          <p:nvPr/>
        </p:nvSpPr>
        <p:spPr>
          <a:xfrm>
            <a:off x="4791940" y="3694286"/>
            <a:ext cx="4571685" cy="635000"/>
          </a:xfrm>
          <a:prstGeom prst="rect">
            <a:avLst/>
          </a:prstGeom>
        </p:spPr>
        <p:txBody>
          <a:bodyPr vert="horz" wrap="square" lIns="81537" tIns="40768" rIns="81537" bIns="40768" rtlCol="0">
            <a:spAutoFit/>
          </a:bodyPr>
          <a:lstStyle>
            <a:defPPr>
              <a:defRPr lang="zh-CN"/>
            </a:defPPr>
            <a:lvl1pPr indent="0" algn="r" defTabSz="1087120">
              <a:lnSpc>
                <a:spcPct val="100000"/>
              </a:lnSpc>
              <a:spcBef>
                <a:spcPct val="20000"/>
              </a:spcBef>
              <a:buFont typeface="Arial" panose="020B0604020202020204"/>
              <a:buNone/>
              <a:defRPr sz="2000">
                <a:solidFill>
                  <a:schemeClr val="accent2"/>
                </a:solidFill>
                <a:latin typeface="微软雅黑" panose="020B0503020204020204" pitchFamily="34" charset="-122"/>
                <a:ea typeface="微软雅黑" panose="020B0503020204020204" pitchFamily="34" charset="-122"/>
                <a:cs typeface="Open Sans Light" panose="020B0306030504020204"/>
              </a:defRPr>
            </a:lvl1pPr>
            <a:lvl2pPr marL="1087755" indent="0" algn="ctr" defTabSz="1087120">
              <a:lnSpc>
                <a:spcPct val="130000"/>
              </a:lnSpc>
              <a:spcBef>
                <a:spcPct val="20000"/>
              </a:spcBef>
              <a:buFont typeface="Arial" panose="020B0604020202020204"/>
              <a:buNone/>
              <a:defRPr sz="3100">
                <a:solidFill>
                  <a:schemeClr val="tx1">
                    <a:tint val="75000"/>
                  </a:schemeClr>
                </a:solidFill>
                <a:latin typeface="Open Sans" panose="020B0606030504020204"/>
                <a:cs typeface="Open Sans" panose="020B0606030504020204"/>
              </a:defRPr>
            </a:lvl2pPr>
            <a:lvl3pPr marL="2174875" indent="0" algn="ctr" defTabSz="1087120">
              <a:lnSpc>
                <a:spcPct val="130000"/>
              </a:lnSpc>
              <a:spcBef>
                <a:spcPct val="20000"/>
              </a:spcBef>
              <a:buFont typeface="Arial" panose="020B0604020202020204"/>
              <a:buNone/>
              <a:defRPr sz="3100">
                <a:solidFill>
                  <a:schemeClr val="tx1">
                    <a:tint val="75000"/>
                  </a:schemeClr>
                </a:solidFill>
                <a:latin typeface="Open Sans" panose="020B0606030504020204"/>
                <a:cs typeface="Open Sans" panose="020B0606030504020204"/>
              </a:defRPr>
            </a:lvl3pPr>
            <a:lvl4pPr marL="3262630" indent="0" algn="ctr" defTabSz="1087120">
              <a:lnSpc>
                <a:spcPct val="130000"/>
              </a:lnSpc>
              <a:spcBef>
                <a:spcPct val="20000"/>
              </a:spcBef>
              <a:buFont typeface="Arial" panose="020B0604020202020204"/>
              <a:buNone/>
              <a:defRPr sz="3100">
                <a:solidFill>
                  <a:schemeClr val="tx1">
                    <a:tint val="75000"/>
                  </a:schemeClr>
                </a:solidFill>
                <a:latin typeface="Open Sans" panose="020B0606030504020204"/>
                <a:cs typeface="Open Sans" panose="020B0606030504020204"/>
              </a:defRPr>
            </a:lvl4pPr>
            <a:lvl5pPr marL="4349750" indent="0" algn="ctr" defTabSz="1087120">
              <a:lnSpc>
                <a:spcPct val="130000"/>
              </a:lnSpc>
              <a:spcBef>
                <a:spcPct val="20000"/>
              </a:spcBef>
              <a:buFont typeface="Arial" panose="020B0604020202020204"/>
              <a:buNone/>
              <a:defRPr sz="3100">
                <a:solidFill>
                  <a:schemeClr val="tx1">
                    <a:tint val="75000"/>
                  </a:schemeClr>
                </a:solidFill>
                <a:latin typeface="Open Sans" panose="020B0606030504020204"/>
                <a:cs typeface="Open Sans" panose="020B0606030504020204"/>
              </a:defRPr>
            </a:lvl5pPr>
            <a:lvl6pPr marL="5437505" indent="0" algn="ctr" defTabSz="1087120">
              <a:spcBef>
                <a:spcPct val="20000"/>
              </a:spcBef>
              <a:buFont typeface="Arial" panose="020B0604020202020204"/>
              <a:buNone/>
              <a:defRPr sz="4800">
                <a:solidFill>
                  <a:schemeClr val="tx1">
                    <a:tint val="75000"/>
                  </a:schemeClr>
                </a:solidFill>
              </a:defRPr>
            </a:lvl6pPr>
            <a:lvl7pPr marL="6524625" indent="0" algn="ctr" defTabSz="1087120">
              <a:spcBef>
                <a:spcPct val="20000"/>
              </a:spcBef>
              <a:buFont typeface="Arial" panose="020B0604020202020204"/>
              <a:buNone/>
              <a:defRPr sz="4800">
                <a:solidFill>
                  <a:schemeClr val="tx1">
                    <a:tint val="75000"/>
                  </a:schemeClr>
                </a:solidFill>
              </a:defRPr>
            </a:lvl7pPr>
            <a:lvl8pPr marL="7612380" indent="0" algn="ctr" defTabSz="1087120">
              <a:spcBef>
                <a:spcPct val="20000"/>
              </a:spcBef>
              <a:buFont typeface="Arial" panose="020B0604020202020204"/>
              <a:buNone/>
              <a:defRPr sz="4800">
                <a:solidFill>
                  <a:schemeClr val="tx1">
                    <a:tint val="75000"/>
                  </a:schemeClr>
                </a:solidFill>
              </a:defRPr>
            </a:lvl8pPr>
            <a:lvl9pPr marL="8699500" indent="0" algn="ctr" defTabSz="1087120">
              <a:spcBef>
                <a:spcPct val="20000"/>
              </a:spcBef>
              <a:buFont typeface="Arial" panose="020B0604020202020204"/>
              <a:buNone/>
              <a:defRPr sz="4800">
                <a:solidFill>
                  <a:schemeClr val="tx1">
                    <a:tint val="75000"/>
                  </a:schemeClr>
                </a:solidFill>
              </a:defRPr>
            </a:lvl9pPr>
          </a:lstStyle>
          <a:p>
            <a:pPr algn="l">
              <a:defRPr/>
            </a:pPr>
            <a:r>
              <a:rPr lang="zh-CN" altLang="en-US" sz="3600" b="1" kern="0" dirty="0" smtClean="0">
                <a:solidFill>
                  <a:srgbClr val="CA060C"/>
                </a:solidFill>
                <a:cs typeface="Arial" panose="020B0604020202020204" pitchFamily="34" charset="0"/>
                <a:sym typeface="+mn-ea"/>
              </a:rPr>
              <a:t>中国梦人民梦</a:t>
            </a:r>
          </a:p>
        </p:txBody>
      </p:sp>
      <p:pic>
        <p:nvPicPr>
          <p:cNvPr id="2" name="图片 1" descr="e64afae20b7a41024e2e588b23f666b0"/>
          <p:cNvPicPr>
            <a:picLocks noChangeAspect="1"/>
          </p:cNvPicPr>
          <p:nvPr/>
        </p:nvPicPr>
        <p:blipFill>
          <a:blip r:embed="rId5"/>
          <a:stretch>
            <a:fillRect/>
          </a:stretch>
        </p:blipFill>
        <p:spPr>
          <a:xfrm>
            <a:off x="4791710" y="1205865"/>
            <a:ext cx="2608580" cy="2608580"/>
          </a:xfrm>
          <a:prstGeom prst="rect">
            <a:avLst/>
          </a:prstGeom>
        </p:spPr>
      </p:pic>
      <p:sp>
        <p:nvSpPr>
          <p:cNvPr id="3" name="文本框 2"/>
          <p:cNvSpPr txBox="1"/>
          <p:nvPr/>
        </p:nvSpPr>
        <p:spPr>
          <a:xfrm>
            <a:off x="5648960" y="1910715"/>
            <a:ext cx="1097280" cy="1198880"/>
          </a:xfrm>
          <a:prstGeom prst="rect">
            <a:avLst/>
          </a:prstGeom>
          <a:noFill/>
        </p:spPr>
        <p:txBody>
          <a:bodyPr wrap="none" rtlCol="0">
            <a:spAutoFit/>
          </a:bodyPr>
          <a:lstStyle/>
          <a:p>
            <a:r>
              <a:rPr lang="zh-CN" altLang="en-US" sz="7200" b="1">
                <a:solidFill>
                  <a:schemeClr val="bg1"/>
                </a:solidFill>
                <a:latin typeface="微软雅黑" panose="020B0503020204020204" pitchFamily="34" charset="-122"/>
                <a:ea typeface="微软雅黑" panose="020B0503020204020204" pitchFamily="34" charset="-122"/>
              </a:rPr>
              <a:t>肆</a:t>
            </a:r>
          </a:p>
        </p:txBody>
      </p:sp>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36">
                                            <p:txEl>
                                              <p:pRg st="0" end="0"/>
                                            </p:txEl>
                                          </p:spTgt>
                                        </p:tgtEl>
                                        <p:attrNameLst>
                                          <p:attrName>style.visibility</p:attrName>
                                        </p:attrNameLst>
                                      </p:cBhvr>
                                      <p:to>
                                        <p:strVal val="visible"/>
                                      </p:to>
                                    </p:set>
                                    <p:animEffect transition="in" filter="fade">
                                      <p:cBhvr>
                                        <p:cTn id="18" dur="300"/>
                                        <p:tgtEl>
                                          <p:spTgt spid="3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uiExpand="1" build="allAtOnce"/>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5000" r="-5000"/>
          </a:stretch>
        </a:blipFill>
        <a:effectLst/>
      </p:bgPr>
    </p:bg>
    <p:spTree>
      <p:nvGrpSpPr>
        <p:cNvPr id="1" name=""/>
        <p:cNvGrpSpPr/>
        <p:nvPr/>
      </p:nvGrpSpPr>
      <p:grpSpPr>
        <a:xfrm>
          <a:off x="0" y="0"/>
          <a:ext cx="0" cy="0"/>
          <a:chOff x="0" y="0"/>
          <a:chExt cx="0" cy="0"/>
        </a:xfrm>
      </p:grpSpPr>
      <p:pic>
        <p:nvPicPr>
          <p:cNvPr id="7" name="图片 6" descr="06bcb50c9895d217da11b4ad9f63fa8c"/>
          <p:cNvPicPr>
            <a:picLocks noChangeAspect="1"/>
          </p:cNvPicPr>
          <p:nvPr/>
        </p:nvPicPr>
        <p:blipFill>
          <a:blip r:embed="rId4"/>
          <a:srcRect l="2862" r="8494"/>
          <a:stretch>
            <a:fillRect/>
          </a:stretch>
        </p:blipFill>
        <p:spPr>
          <a:xfrm>
            <a:off x="-24130" y="-9525"/>
            <a:ext cx="12244705" cy="6876415"/>
          </a:xfrm>
          <a:prstGeom prst="rect">
            <a:avLst/>
          </a:prstGeom>
        </p:spPr>
      </p:pic>
      <p:grpSp>
        <p:nvGrpSpPr>
          <p:cNvPr id="14" name="淘宝网Chenying0907出品 9"/>
          <p:cNvGrpSpPr/>
          <p:nvPr/>
        </p:nvGrpSpPr>
        <p:grpSpPr bwMode="auto">
          <a:xfrm>
            <a:off x="3019425" y="1838960"/>
            <a:ext cx="579755" cy="473075"/>
            <a:chOff x="3050349" y="1844085"/>
            <a:chExt cx="833779" cy="678092"/>
          </a:xfrm>
          <a:solidFill>
            <a:srgbClr val="C00000"/>
          </a:solidFill>
        </p:grpSpPr>
        <p:sp>
          <p:nvSpPr>
            <p:cNvPr id="15" name="淘宝网Chenying0907出品 8"/>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10"/>
            </a:p>
          </p:txBody>
        </p:sp>
        <p:sp>
          <p:nvSpPr>
            <p:cNvPr id="16" name="淘宝网Chenying0907出品 6"/>
            <p:cNvSpPr txBox="1">
              <a:spLocks noChangeArrowheads="1"/>
            </p:cNvSpPr>
            <p:nvPr/>
          </p:nvSpPr>
          <p:spPr bwMode="auto">
            <a:xfrm>
              <a:off x="3146445" y="1890742"/>
              <a:ext cx="611465" cy="568869"/>
            </a:xfrm>
            <a:prstGeom prst="rect">
              <a:avLst/>
            </a:prstGeom>
            <a:noFill/>
            <a:ln w="9525">
              <a:noFill/>
              <a:miter lim="800000"/>
            </a:ln>
          </p:spPr>
          <p:txBody>
            <a:bodyPr>
              <a:spAutoFit/>
            </a:bodyPr>
            <a:lstStyle/>
            <a:p>
              <a:r>
                <a:rPr lang="en-US" altLang="zh-CN" sz="1985" dirty="0">
                  <a:solidFill>
                    <a:schemeClr val="bg1"/>
                  </a:solidFill>
                  <a:latin typeface="Impact" panose="020B0806030902050204" pitchFamily="34" charset="0"/>
                </a:rPr>
                <a:t>01</a:t>
              </a:r>
              <a:endParaRPr lang="zh-CN" altLang="en-US" sz="1985" dirty="0">
                <a:solidFill>
                  <a:schemeClr val="bg1"/>
                </a:solidFill>
                <a:latin typeface="Impact" panose="020B0806030902050204" pitchFamily="34" charset="0"/>
              </a:endParaRPr>
            </a:p>
          </p:txBody>
        </p:sp>
      </p:grpSp>
      <p:grpSp>
        <p:nvGrpSpPr>
          <p:cNvPr id="17" name="淘宝网Chenying0907出品 40"/>
          <p:cNvGrpSpPr/>
          <p:nvPr/>
        </p:nvGrpSpPr>
        <p:grpSpPr bwMode="auto">
          <a:xfrm>
            <a:off x="3019425" y="4031615"/>
            <a:ext cx="580390" cy="471805"/>
            <a:chOff x="3050167" y="1844084"/>
            <a:chExt cx="834144" cy="678092"/>
          </a:xfrm>
          <a:solidFill>
            <a:srgbClr val="C00000"/>
          </a:solidFill>
        </p:grpSpPr>
        <p:sp>
          <p:nvSpPr>
            <p:cNvPr id="18" name="淘宝网Chenying0907出品 14"/>
            <p:cNvSpPr/>
            <p:nvPr/>
          </p:nvSpPr>
          <p:spPr>
            <a:xfrm rot="8100000" flipV="1">
              <a:off x="3050167" y="1844084"/>
              <a:ext cx="834144"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10"/>
            </a:p>
          </p:txBody>
        </p:sp>
        <p:sp>
          <p:nvSpPr>
            <p:cNvPr id="19" name="淘宝网Chenying0907出品 42"/>
            <p:cNvSpPr txBox="1">
              <a:spLocks noChangeArrowheads="1"/>
            </p:cNvSpPr>
            <p:nvPr/>
          </p:nvSpPr>
          <p:spPr bwMode="auto">
            <a:xfrm>
              <a:off x="3123828" y="1901390"/>
              <a:ext cx="726001" cy="570400"/>
            </a:xfrm>
            <a:prstGeom prst="rect">
              <a:avLst/>
            </a:prstGeom>
            <a:noFill/>
            <a:ln w="9525">
              <a:noFill/>
              <a:miter lim="800000"/>
            </a:ln>
          </p:spPr>
          <p:txBody>
            <a:bodyPr>
              <a:spAutoFit/>
            </a:bodyPr>
            <a:lstStyle/>
            <a:p>
              <a:r>
                <a:rPr lang="en-US" altLang="zh-CN" sz="1985">
                  <a:solidFill>
                    <a:schemeClr val="bg1"/>
                  </a:solidFill>
                  <a:latin typeface="Impact" panose="020B0806030902050204" pitchFamily="34" charset="0"/>
                </a:rPr>
                <a:t>04</a:t>
              </a:r>
              <a:endParaRPr lang="zh-CN" altLang="en-US" sz="1985">
                <a:solidFill>
                  <a:schemeClr val="bg1"/>
                </a:solidFill>
                <a:latin typeface="Impact" panose="020B0806030902050204" pitchFamily="34" charset="0"/>
              </a:endParaRPr>
            </a:p>
          </p:txBody>
        </p:sp>
      </p:grpSp>
      <p:grpSp>
        <p:nvGrpSpPr>
          <p:cNvPr id="20" name="淘宝网Chenying0907出品 43"/>
          <p:cNvGrpSpPr/>
          <p:nvPr/>
        </p:nvGrpSpPr>
        <p:grpSpPr bwMode="auto">
          <a:xfrm>
            <a:off x="3019425" y="3323590"/>
            <a:ext cx="580390" cy="471805"/>
            <a:chOff x="3050167" y="1844084"/>
            <a:chExt cx="834142" cy="678092"/>
          </a:xfrm>
          <a:solidFill>
            <a:srgbClr val="C00000"/>
          </a:solidFill>
        </p:grpSpPr>
        <p:sp>
          <p:nvSpPr>
            <p:cNvPr id="21" name="淘宝网Chenying0907出品 17"/>
            <p:cNvSpPr/>
            <p:nvPr/>
          </p:nvSpPr>
          <p:spPr>
            <a:xfrm rot="8100000" flipV="1">
              <a:off x="3050167" y="1844084"/>
              <a:ext cx="834142"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10"/>
            </a:p>
          </p:txBody>
        </p:sp>
        <p:sp>
          <p:nvSpPr>
            <p:cNvPr id="22" name="淘宝网Chenying0907出品 45"/>
            <p:cNvSpPr txBox="1">
              <a:spLocks noChangeArrowheads="1"/>
            </p:cNvSpPr>
            <p:nvPr/>
          </p:nvSpPr>
          <p:spPr bwMode="auto">
            <a:xfrm>
              <a:off x="3123828" y="1885457"/>
              <a:ext cx="726001" cy="570400"/>
            </a:xfrm>
            <a:prstGeom prst="rect">
              <a:avLst/>
            </a:prstGeom>
            <a:noFill/>
            <a:ln w="9525">
              <a:noFill/>
              <a:miter lim="800000"/>
            </a:ln>
          </p:spPr>
          <p:txBody>
            <a:bodyPr>
              <a:spAutoFit/>
            </a:bodyPr>
            <a:lstStyle/>
            <a:p>
              <a:r>
                <a:rPr lang="en-US" altLang="zh-CN" sz="1985" dirty="0">
                  <a:solidFill>
                    <a:schemeClr val="bg1"/>
                  </a:solidFill>
                  <a:latin typeface="Impact" panose="020B0806030902050204" pitchFamily="34" charset="0"/>
                </a:rPr>
                <a:t>03</a:t>
              </a:r>
              <a:endParaRPr lang="zh-CN" altLang="en-US" sz="1985" dirty="0">
                <a:solidFill>
                  <a:schemeClr val="bg1"/>
                </a:solidFill>
                <a:latin typeface="Impact" panose="020B0806030902050204" pitchFamily="34" charset="0"/>
              </a:endParaRPr>
            </a:p>
          </p:txBody>
        </p:sp>
      </p:grpSp>
      <p:grpSp>
        <p:nvGrpSpPr>
          <p:cNvPr id="26" name="淘宝网Chenying0907出品 46"/>
          <p:cNvGrpSpPr/>
          <p:nvPr/>
        </p:nvGrpSpPr>
        <p:grpSpPr bwMode="auto">
          <a:xfrm>
            <a:off x="3019425" y="2569845"/>
            <a:ext cx="579755" cy="473075"/>
            <a:chOff x="3050349" y="1844085"/>
            <a:chExt cx="833779" cy="678092"/>
          </a:xfrm>
          <a:solidFill>
            <a:srgbClr val="C00000"/>
          </a:solidFill>
        </p:grpSpPr>
        <p:sp>
          <p:nvSpPr>
            <p:cNvPr id="27" name="淘宝网Chenying0907出品 20"/>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10"/>
            </a:p>
          </p:txBody>
        </p:sp>
        <p:sp>
          <p:nvSpPr>
            <p:cNvPr id="28" name="淘宝网Chenying0907出品 48"/>
            <p:cNvSpPr txBox="1">
              <a:spLocks noChangeArrowheads="1"/>
            </p:cNvSpPr>
            <p:nvPr/>
          </p:nvSpPr>
          <p:spPr bwMode="auto">
            <a:xfrm>
              <a:off x="3123827" y="1885460"/>
              <a:ext cx="726001" cy="568869"/>
            </a:xfrm>
            <a:prstGeom prst="rect">
              <a:avLst/>
            </a:prstGeom>
            <a:noFill/>
            <a:ln w="9525">
              <a:noFill/>
              <a:miter lim="800000"/>
            </a:ln>
          </p:spPr>
          <p:txBody>
            <a:bodyPr>
              <a:spAutoFit/>
            </a:bodyPr>
            <a:lstStyle/>
            <a:p>
              <a:r>
                <a:rPr lang="en-US" altLang="zh-CN" sz="1985">
                  <a:solidFill>
                    <a:schemeClr val="bg1"/>
                  </a:solidFill>
                  <a:latin typeface="Impact" panose="020B0806030902050204" pitchFamily="34" charset="0"/>
                </a:rPr>
                <a:t>02</a:t>
              </a:r>
              <a:endParaRPr lang="zh-CN" altLang="en-US" sz="1985">
                <a:solidFill>
                  <a:schemeClr val="bg1"/>
                </a:solidFill>
                <a:latin typeface="Impact" panose="020B0806030902050204" pitchFamily="34" charset="0"/>
              </a:endParaRPr>
            </a:p>
          </p:txBody>
        </p:sp>
      </p:grpSp>
      <p:grpSp>
        <p:nvGrpSpPr>
          <p:cNvPr id="29" name="淘宝网Chenying0907出品 22"/>
          <p:cNvGrpSpPr/>
          <p:nvPr/>
        </p:nvGrpSpPr>
        <p:grpSpPr>
          <a:xfrm>
            <a:off x="3858260" y="1763395"/>
            <a:ext cx="3679825" cy="505067"/>
            <a:chOff x="6339097" y="1573726"/>
            <a:chExt cx="3744416" cy="513688"/>
          </a:xfrm>
          <a:solidFill>
            <a:srgbClr val="C00000"/>
          </a:solidFill>
        </p:grpSpPr>
        <p:sp>
          <p:nvSpPr>
            <p:cNvPr id="30" name="圆角淘宝网Chenying0907出品 23"/>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6788" tIns="48394" rIns="96788" bIns="48394" anchor="ctr"/>
            <a:lstStyle/>
            <a:p>
              <a:pPr algn="ctr">
                <a:defRPr/>
              </a:pPr>
              <a:endParaRPr lang="zh-CN" altLang="en-US" sz="4000" dirty="0">
                <a:latin typeface="+mj-lt"/>
                <a:ea typeface="Arial Unicode MS" panose="020B0604020202020204" charset="-122"/>
                <a:cs typeface="Arial Unicode MS" panose="020B0604020202020204" charset="-122"/>
              </a:endParaRPr>
            </a:p>
          </p:txBody>
        </p:sp>
        <p:sp>
          <p:nvSpPr>
            <p:cNvPr id="31" name="淘宝网Chenying0907出品 24"/>
            <p:cNvSpPr/>
            <p:nvPr/>
          </p:nvSpPr>
          <p:spPr>
            <a:xfrm>
              <a:off x="6723350" y="1614014"/>
              <a:ext cx="2653075" cy="473400"/>
            </a:xfrm>
            <a:prstGeom prst="rect">
              <a:avLst/>
            </a:prstGeom>
            <a:grpFill/>
          </p:spPr>
          <p:txBody>
            <a:bodyPr wrap="square" lIns="96788" tIns="48394" rIns="96788" bIns="48394">
              <a:spAutoFit/>
            </a:bodyPr>
            <a:lstStyle/>
            <a:p>
              <a:pPr algn="ctr" fontAlgn="auto">
                <a:spcBef>
                  <a:spcPts val="0"/>
                </a:spcBef>
                <a:spcAft>
                  <a:spcPts val="0"/>
                </a:spcAft>
                <a:defRPr/>
              </a:pPr>
              <a:r>
                <a:rPr lang="zh-CN" altLang="en-US" sz="2400" b="1" kern="0" smtClean="0">
                  <a:solidFill>
                    <a:sysClr val="window" lastClr="FFFFFF"/>
                  </a:solidFill>
                  <a:latin typeface="Arial" panose="020B0604020202020204" pitchFamily="34" charset="0"/>
                  <a:ea typeface="微软雅黑" panose="020B0503020204020204" pitchFamily="34" charset="-122"/>
                  <a:cs typeface="Arial" panose="020B0604020202020204" pitchFamily="34" charset="0"/>
                  <a:sym typeface="+mn-ea"/>
                </a:rPr>
                <a:t>中国梦的阐述</a:t>
              </a:r>
              <a:endParaRPr lang="zh-CN" altLang="en-US" sz="2400" b="1" kern="0" dirty="0" smtClean="0">
                <a:solidFill>
                  <a:sysClr val="window" lastClr="FFFFFF"/>
                </a:solidFill>
                <a:latin typeface="Arial" panose="020B0604020202020204" pitchFamily="34" charset="0"/>
                <a:ea typeface="微软雅黑" panose="020B0503020204020204" pitchFamily="34" charset="-122"/>
                <a:cs typeface="Arial" panose="020B0604020202020204" pitchFamily="34" charset="0"/>
                <a:sym typeface="+mn-ea"/>
              </a:endParaRPr>
            </a:p>
          </p:txBody>
        </p:sp>
      </p:grpSp>
      <p:grpSp>
        <p:nvGrpSpPr>
          <p:cNvPr id="32" name="淘宝网Chenying0907出品 25"/>
          <p:cNvGrpSpPr/>
          <p:nvPr/>
        </p:nvGrpSpPr>
        <p:grpSpPr>
          <a:xfrm>
            <a:off x="3840480" y="2456815"/>
            <a:ext cx="3679825" cy="505067"/>
            <a:chOff x="6315199" y="2410178"/>
            <a:chExt cx="3744416" cy="513688"/>
          </a:xfrm>
          <a:solidFill>
            <a:srgbClr val="C00000"/>
          </a:solidFill>
        </p:grpSpPr>
        <p:sp>
          <p:nvSpPr>
            <p:cNvPr id="33" name="圆角淘宝网Chenying0907出品 26"/>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6788" tIns="48394" rIns="96788" bIns="48394" anchor="ctr"/>
            <a:lstStyle/>
            <a:p>
              <a:pPr algn="ctr">
                <a:defRPr/>
              </a:pPr>
              <a:endParaRPr lang="zh-CN" altLang="en-US" sz="4000" dirty="0">
                <a:latin typeface="+mj-lt"/>
                <a:ea typeface="Arial Unicode MS" panose="020B0604020202020204" charset="-122"/>
                <a:cs typeface="Arial Unicode MS" panose="020B0604020202020204" charset="-122"/>
              </a:endParaRPr>
            </a:p>
          </p:txBody>
        </p:sp>
        <p:sp>
          <p:nvSpPr>
            <p:cNvPr id="34" name="淘宝网Chenying0907出品 27"/>
            <p:cNvSpPr/>
            <p:nvPr/>
          </p:nvSpPr>
          <p:spPr>
            <a:xfrm>
              <a:off x="6747248" y="2450466"/>
              <a:ext cx="2653075" cy="473400"/>
            </a:xfrm>
            <a:prstGeom prst="rect">
              <a:avLst/>
            </a:prstGeom>
            <a:grpFill/>
          </p:spPr>
          <p:txBody>
            <a:bodyPr wrap="square" lIns="96788" tIns="48394" rIns="96788" bIns="48394">
              <a:spAutoFit/>
            </a:bodyPr>
            <a:lstStyle/>
            <a:p>
              <a:pPr algn="ctr" fontAlgn="auto">
                <a:spcBef>
                  <a:spcPts val="0"/>
                </a:spcBef>
                <a:spcAft>
                  <a:spcPts val="0"/>
                </a:spcAft>
                <a:defRPr/>
              </a:pPr>
              <a:r>
                <a:rPr lang="zh-CN" altLang="en-US" sz="2400" b="1" kern="0" smtClean="0">
                  <a:solidFill>
                    <a:sysClr val="window" lastClr="FFFFFF"/>
                  </a:solidFill>
                  <a:latin typeface="Arial" panose="020B0604020202020204" pitchFamily="34" charset="0"/>
                  <a:ea typeface="微软雅黑" panose="020B0503020204020204" pitchFamily="34" charset="-122"/>
                  <a:cs typeface="Arial" panose="020B0604020202020204" pitchFamily="34" charset="0"/>
                  <a:sym typeface="+mn-ea"/>
                </a:rPr>
                <a:t>中国梦的定义</a:t>
              </a:r>
              <a:endParaRPr lang="zh-CN" altLang="en-US" sz="2400" b="1" kern="0" dirty="0" smtClean="0">
                <a:solidFill>
                  <a:sysClr val="window" lastClr="FFFFFF"/>
                </a:solidFill>
                <a:latin typeface="Arial" panose="020B0604020202020204" pitchFamily="34" charset="0"/>
                <a:ea typeface="微软雅黑" panose="020B0503020204020204" pitchFamily="34" charset="-122"/>
                <a:cs typeface="Arial" panose="020B0604020202020204" pitchFamily="34" charset="0"/>
                <a:sym typeface="+mn-ea"/>
              </a:endParaRPr>
            </a:p>
          </p:txBody>
        </p:sp>
      </p:grpSp>
      <p:grpSp>
        <p:nvGrpSpPr>
          <p:cNvPr id="44" name="淘宝网Chenying0907出品 28"/>
          <p:cNvGrpSpPr/>
          <p:nvPr/>
        </p:nvGrpSpPr>
        <p:grpSpPr>
          <a:xfrm>
            <a:off x="3858260" y="3208020"/>
            <a:ext cx="3679825" cy="505067"/>
            <a:chOff x="6339097" y="3296031"/>
            <a:chExt cx="3744416" cy="513688"/>
          </a:xfrm>
          <a:solidFill>
            <a:srgbClr val="C00000"/>
          </a:solidFill>
        </p:grpSpPr>
        <p:sp>
          <p:nvSpPr>
            <p:cNvPr id="45" name="圆角淘宝网Chenying0907出品 29"/>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6788" tIns="48394" rIns="96788" bIns="48394" anchor="ctr"/>
            <a:lstStyle/>
            <a:p>
              <a:pPr algn="ctr">
                <a:defRPr/>
              </a:pPr>
              <a:endParaRPr lang="zh-CN" altLang="en-US" sz="4000" dirty="0">
                <a:latin typeface="+mj-lt"/>
                <a:ea typeface="Arial Unicode MS" panose="020B0604020202020204" charset="-122"/>
                <a:cs typeface="Arial Unicode MS" panose="020B0604020202020204" charset="-122"/>
              </a:endParaRPr>
            </a:p>
          </p:txBody>
        </p:sp>
        <p:sp>
          <p:nvSpPr>
            <p:cNvPr id="46" name="淘宝网Chenying0907出品 30"/>
            <p:cNvSpPr/>
            <p:nvPr/>
          </p:nvSpPr>
          <p:spPr>
            <a:xfrm>
              <a:off x="6723349" y="3336319"/>
              <a:ext cx="2736305" cy="473400"/>
            </a:xfrm>
            <a:prstGeom prst="rect">
              <a:avLst/>
            </a:prstGeom>
            <a:grpFill/>
          </p:spPr>
          <p:txBody>
            <a:bodyPr wrap="square" lIns="96788" tIns="48394" rIns="96788" bIns="48394">
              <a:spAutoFit/>
            </a:bodyPr>
            <a:lstStyle/>
            <a:p>
              <a:pPr algn="ctr" fontAlgn="auto">
                <a:spcBef>
                  <a:spcPts val="0"/>
                </a:spcBef>
                <a:spcAft>
                  <a:spcPts val="0"/>
                </a:spcAft>
                <a:defRPr/>
              </a:pPr>
              <a:r>
                <a:rPr lang="zh-CN" altLang="en-US" sz="2400" b="1" kern="0" smtClean="0">
                  <a:solidFill>
                    <a:sysClr val="window" lastClr="FFFFFF"/>
                  </a:solidFill>
                  <a:latin typeface="Arial" panose="020B0604020202020204" pitchFamily="34" charset="0"/>
                  <a:ea typeface="微软雅黑" panose="020B0503020204020204" pitchFamily="34" charset="-122"/>
                  <a:cs typeface="Arial" panose="020B0604020202020204" pitchFamily="34" charset="0"/>
                  <a:sym typeface="+mn-ea"/>
                </a:rPr>
                <a:t>聚力共圆梦想</a:t>
              </a:r>
              <a:endParaRPr lang="zh-CN" altLang="en-US" sz="2400" b="1" kern="0" dirty="0" smtClean="0">
                <a:solidFill>
                  <a:sysClr val="window" lastClr="FFFFFF"/>
                </a:solidFill>
                <a:latin typeface="Arial" panose="020B0604020202020204" pitchFamily="34" charset="0"/>
                <a:ea typeface="微软雅黑" panose="020B0503020204020204" pitchFamily="34" charset="-122"/>
                <a:cs typeface="Arial" panose="020B0604020202020204" pitchFamily="34" charset="0"/>
                <a:sym typeface="+mn-ea"/>
              </a:endParaRPr>
            </a:p>
          </p:txBody>
        </p:sp>
      </p:grpSp>
      <p:grpSp>
        <p:nvGrpSpPr>
          <p:cNvPr id="47" name="淘宝网Chenying0907出品 31"/>
          <p:cNvGrpSpPr/>
          <p:nvPr/>
        </p:nvGrpSpPr>
        <p:grpSpPr>
          <a:xfrm>
            <a:off x="3858260" y="3925570"/>
            <a:ext cx="3679825" cy="505746"/>
            <a:chOff x="6339097" y="4180903"/>
            <a:chExt cx="3744416" cy="514378"/>
          </a:xfrm>
          <a:solidFill>
            <a:srgbClr val="C00000"/>
          </a:solidFill>
        </p:grpSpPr>
        <p:sp>
          <p:nvSpPr>
            <p:cNvPr id="48" name="圆角淘宝网Chenying0907出品 32"/>
            <p:cNvSpPr/>
            <p:nvPr/>
          </p:nvSpPr>
          <p:spPr>
            <a:xfrm>
              <a:off x="6339097" y="418090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6788" tIns="48394" rIns="96788" bIns="48394" anchor="ctr"/>
            <a:lstStyle/>
            <a:p>
              <a:pPr algn="ctr">
                <a:defRPr/>
              </a:pPr>
              <a:endParaRPr lang="zh-CN" altLang="en-US" sz="4000" dirty="0">
                <a:latin typeface="+mj-lt"/>
                <a:ea typeface="Arial Unicode MS" panose="020B0604020202020204" charset="-122"/>
                <a:cs typeface="Arial Unicode MS" panose="020B0604020202020204" charset="-122"/>
              </a:endParaRPr>
            </a:p>
          </p:txBody>
        </p:sp>
        <p:sp>
          <p:nvSpPr>
            <p:cNvPr id="49" name="淘宝网Chenying0907出品 33"/>
            <p:cNvSpPr/>
            <p:nvPr/>
          </p:nvSpPr>
          <p:spPr>
            <a:xfrm>
              <a:off x="6723349" y="4221881"/>
              <a:ext cx="2736305" cy="473400"/>
            </a:xfrm>
            <a:prstGeom prst="rect">
              <a:avLst/>
            </a:prstGeom>
            <a:grpFill/>
          </p:spPr>
          <p:txBody>
            <a:bodyPr wrap="square" lIns="96788" tIns="48394" rIns="96788" bIns="48394">
              <a:spAutoFit/>
            </a:bodyPr>
            <a:lstStyle/>
            <a:p>
              <a:pPr algn="ctr" fontAlgn="auto">
                <a:spcBef>
                  <a:spcPts val="0"/>
                </a:spcBef>
                <a:spcAft>
                  <a:spcPts val="0"/>
                </a:spcAft>
                <a:defRPr/>
              </a:pPr>
              <a:r>
                <a:rPr lang="zh-CN" altLang="en-US" sz="2400" b="1" kern="0" smtClean="0">
                  <a:solidFill>
                    <a:sysClr val="window" lastClr="FFFFFF"/>
                  </a:solidFill>
                  <a:latin typeface="Arial" panose="020B0604020202020204" pitchFamily="34" charset="0"/>
                  <a:ea typeface="微软雅黑" panose="020B0503020204020204" pitchFamily="34" charset="-122"/>
                  <a:cs typeface="Arial" panose="020B0604020202020204" pitchFamily="34" charset="0"/>
                  <a:sym typeface="+mn-ea"/>
                </a:rPr>
                <a:t>中国梦人民梦</a:t>
              </a:r>
              <a:endParaRPr lang="zh-CN" altLang="en-US" sz="2400" b="1" kern="0" dirty="0" smtClean="0">
                <a:solidFill>
                  <a:sysClr val="window" lastClr="FFFFFF"/>
                </a:solidFill>
                <a:latin typeface="Arial" panose="020B0604020202020204" pitchFamily="34" charset="0"/>
                <a:ea typeface="微软雅黑" panose="020B0503020204020204" pitchFamily="34" charset="-122"/>
                <a:cs typeface="Arial" panose="020B0604020202020204" pitchFamily="34" charset="0"/>
                <a:sym typeface="+mn-ea"/>
              </a:endParaRPr>
            </a:p>
          </p:txBody>
        </p:sp>
      </p:grpSp>
      <p:grpSp>
        <p:nvGrpSpPr>
          <p:cNvPr id="50" name="组合 49"/>
          <p:cNvGrpSpPr/>
          <p:nvPr/>
        </p:nvGrpSpPr>
        <p:grpSpPr>
          <a:xfrm>
            <a:off x="8778858" y="2233722"/>
            <a:ext cx="1121059" cy="1781966"/>
            <a:chOff x="929098" y="1290230"/>
            <a:chExt cx="1121059" cy="1781966"/>
          </a:xfrm>
        </p:grpSpPr>
        <p:grpSp>
          <p:nvGrpSpPr>
            <p:cNvPr id="51" name="组合 50"/>
            <p:cNvGrpSpPr/>
            <p:nvPr/>
          </p:nvGrpSpPr>
          <p:grpSpPr>
            <a:xfrm>
              <a:off x="1771862" y="1294571"/>
              <a:ext cx="278295" cy="516835"/>
              <a:chOff x="1771862" y="1400587"/>
              <a:chExt cx="278295" cy="516835"/>
            </a:xfrm>
          </p:grpSpPr>
          <p:cxnSp>
            <p:nvCxnSpPr>
              <p:cNvPr id="52" name="直接连接符 51"/>
              <p:cNvCxnSpPr/>
              <p:nvPr/>
            </p:nvCxnSpPr>
            <p:spPr>
              <a:xfrm>
                <a:off x="2036905" y="1400587"/>
                <a:ext cx="13252" cy="516835"/>
              </a:xfrm>
              <a:prstGeom prst="line">
                <a:avLst/>
              </a:prstGeom>
              <a:ln w="38100">
                <a:solidFill>
                  <a:srgbClr val="CA060C"/>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1771862" y="1400587"/>
                <a:ext cx="278295" cy="0"/>
              </a:xfrm>
              <a:prstGeom prst="line">
                <a:avLst/>
              </a:prstGeom>
              <a:ln w="57150">
                <a:solidFill>
                  <a:srgbClr val="CA060C"/>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rot="10800000">
              <a:off x="929098" y="2555361"/>
              <a:ext cx="278295" cy="516835"/>
              <a:chOff x="1714710" y="1157691"/>
              <a:chExt cx="278295" cy="516835"/>
            </a:xfrm>
          </p:grpSpPr>
          <p:cxnSp>
            <p:nvCxnSpPr>
              <p:cNvPr id="55" name="直接连接符 54"/>
              <p:cNvCxnSpPr/>
              <p:nvPr/>
            </p:nvCxnSpPr>
            <p:spPr>
              <a:xfrm>
                <a:off x="1979753" y="1157691"/>
                <a:ext cx="13252" cy="516835"/>
              </a:xfrm>
              <a:prstGeom prst="line">
                <a:avLst/>
              </a:prstGeom>
              <a:ln w="38100">
                <a:solidFill>
                  <a:srgbClr val="CA060C"/>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1714710" y="1171979"/>
                <a:ext cx="278295" cy="0"/>
              </a:xfrm>
              <a:prstGeom prst="line">
                <a:avLst/>
              </a:prstGeom>
              <a:ln w="57150">
                <a:solidFill>
                  <a:srgbClr val="CA060C"/>
                </a:solidFill>
              </a:ln>
            </p:spPr>
            <p:style>
              <a:lnRef idx="1">
                <a:schemeClr val="accent1"/>
              </a:lnRef>
              <a:fillRef idx="0">
                <a:schemeClr val="accent1"/>
              </a:fillRef>
              <a:effectRef idx="0">
                <a:schemeClr val="accent1"/>
              </a:effectRef>
              <a:fontRef idx="minor">
                <a:schemeClr val="tx1"/>
              </a:fontRef>
            </p:style>
          </p:cxnSp>
        </p:grpSp>
        <p:sp>
          <p:nvSpPr>
            <p:cNvPr id="57" name="文本框 56"/>
            <p:cNvSpPr txBox="1"/>
            <p:nvPr/>
          </p:nvSpPr>
          <p:spPr>
            <a:xfrm>
              <a:off x="1029741" y="1290230"/>
              <a:ext cx="609600" cy="1569660"/>
            </a:xfrm>
            <a:prstGeom prst="rect">
              <a:avLst/>
            </a:prstGeom>
            <a:noFill/>
          </p:spPr>
          <p:txBody>
            <a:bodyPr wrap="square" rtlCol="0">
              <a:spAutoFit/>
            </a:bodyPr>
            <a:lstStyle/>
            <a:p>
              <a:r>
                <a:rPr lang="zh-CN" altLang="en-US" sz="4800" b="1" dirty="0">
                  <a:solidFill>
                    <a:srgbClr val="CA060C"/>
                  </a:solidFill>
                  <a:latin typeface="微软雅黑" panose="020B0503020204020204" pitchFamily="34" charset="-122"/>
                  <a:ea typeface="微软雅黑" panose="020B0503020204020204" pitchFamily="34" charset="-122"/>
                </a:rPr>
                <a:t>目录</a:t>
              </a:r>
            </a:p>
          </p:txBody>
        </p:sp>
        <p:sp>
          <p:nvSpPr>
            <p:cNvPr id="58" name="文本框 57"/>
            <p:cNvSpPr txBox="1"/>
            <p:nvPr/>
          </p:nvSpPr>
          <p:spPr>
            <a:xfrm rot="5400000">
              <a:off x="1382685" y="2138857"/>
              <a:ext cx="874395" cy="316865"/>
            </a:xfrm>
            <a:prstGeom prst="rect">
              <a:avLst/>
            </a:prstGeom>
            <a:noFill/>
          </p:spPr>
          <p:txBody>
            <a:bodyPr wrap="none" rtlCol="0">
              <a:spAutoFit/>
            </a:bodyPr>
            <a:lstStyle>
              <a:defPPr>
                <a:defRPr lang="zh-CN"/>
              </a:defPPr>
              <a:lvl1pPr>
                <a:defRPr sz="4400" b="1">
                  <a:latin typeface="幼圆" panose="02010509060101010101" pitchFamily="49" charset="-122"/>
                  <a:ea typeface="幼圆" panose="02010509060101010101" pitchFamily="49" charset="-122"/>
                </a:defRPr>
              </a:lvl1pPr>
            </a:lstStyle>
            <a:p>
              <a:r>
                <a:rPr lang="en-US" altLang="zh-CN" sz="1465" dirty="0">
                  <a:solidFill>
                    <a:schemeClr val="tx1">
                      <a:lumMod val="75000"/>
                      <a:lumOff val="25000"/>
                    </a:schemeClr>
                  </a:solidFill>
                  <a:latin typeface="+mn-lt"/>
                  <a:ea typeface="+mn-ea"/>
                  <a:cs typeface="+mn-ea"/>
                  <a:sym typeface="+mn-lt"/>
                </a:rPr>
                <a:t>Contents</a:t>
              </a:r>
              <a:endParaRPr lang="zh-CN" altLang="en-US" sz="1465" dirty="0">
                <a:solidFill>
                  <a:schemeClr val="tx1">
                    <a:lumMod val="75000"/>
                    <a:lumOff val="25000"/>
                  </a:schemeClr>
                </a:solidFill>
                <a:latin typeface="+mn-lt"/>
                <a:ea typeface="+mn-ea"/>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22" presetClass="entr" presetSubtype="8" fill="hold" nodeType="withEffect">
                                  <p:stCondLst>
                                    <p:cond delay="300"/>
                                  </p:stCondLst>
                                  <p:childTnLst>
                                    <p:set>
                                      <p:cBhvr>
                                        <p:cTn id="9" dur="1" fill="hold">
                                          <p:stCondLst>
                                            <p:cond delay="0"/>
                                          </p:stCondLst>
                                        </p:cTn>
                                        <p:tgtEl>
                                          <p:spTgt spid="29"/>
                                        </p:tgtEl>
                                        <p:attrNameLst>
                                          <p:attrName>style.visibility</p:attrName>
                                        </p:attrNameLst>
                                      </p:cBhvr>
                                      <p:to>
                                        <p:strVal val="visible"/>
                                      </p:to>
                                    </p:set>
                                    <p:animEffect transition="in" filter="wipe(left)">
                                      <p:cBhvr>
                                        <p:cTn id="10" dur="500"/>
                                        <p:tgtEl>
                                          <p:spTgt spid="29"/>
                                        </p:tgtEl>
                                      </p:cBhvr>
                                    </p:animEffect>
                                  </p:childTnLst>
                                </p:cTn>
                              </p:par>
                              <p:par>
                                <p:cTn id="11" presetID="10" presetClass="entr" presetSubtype="0" fill="hold" nodeType="withEffect">
                                  <p:stCondLst>
                                    <p:cond delay="30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childTnLst>
                                </p:cTn>
                              </p:par>
                              <p:par>
                                <p:cTn id="14" presetID="22" presetClass="entr" presetSubtype="8" fill="hold" nodeType="withEffect">
                                  <p:stCondLst>
                                    <p:cond delay="600"/>
                                  </p:stCondLst>
                                  <p:childTnLst>
                                    <p:set>
                                      <p:cBhvr>
                                        <p:cTn id="15" dur="1" fill="hold">
                                          <p:stCondLst>
                                            <p:cond delay="0"/>
                                          </p:stCondLst>
                                        </p:cTn>
                                        <p:tgtEl>
                                          <p:spTgt spid="32"/>
                                        </p:tgtEl>
                                        <p:attrNameLst>
                                          <p:attrName>style.visibility</p:attrName>
                                        </p:attrNameLst>
                                      </p:cBhvr>
                                      <p:to>
                                        <p:strVal val="visible"/>
                                      </p:to>
                                    </p:set>
                                    <p:animEffect transition="in" filter="wipe(left)">
                                      <p:cBhvr>
                                        <p:cTn id="16" dur="500"/>
                                        <p:tgtEl>
                                          <p:spTgt spid="32"/>
                                        </p:tgtEl>
                                      </p:cBhvr>
                                    </p:animEffect>
                                  </p:childTnLst>
                                </p:cTn>
                              </p:par>
                              <p:par>
                                <p:cTn id="17" presetID="10" presetClass="entr" presetSubtype="0" fill="hold" nodeType="withEffect">
                                  <p:stCondLst>
                                    <p:cond delay="6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500"/>
                                        <p:tgtEl>
                                          <p:spTgt spid="20"/>
                                        </p:tgtEl>
                                      </p:cBhvr>
                                    </p:animEffect>
                                  </p:childTnLst>
                                </p:cTn>
                              </p:par>
                              <p:par>
                                <p:cTn id="20" presetID="22" presetClass="entr" presetSubtype="8" fill="hold" nodeType="withEffect">
                                  <p:stCondLst>
                                    <p:cond delay="900"/>
                                  </p:stCondLst>
                                  <p:childTnLst>
                                    <p:set>
                                      <p:cBhvr>
                                        <p:cTn id="21" dur="1" fill="hold">
                                          <p:stCondLst>
                                            <p:cond delay="0"/>
                                          </p:stCondLst>
                                        </p:cTn>
                                        <p:tgtEl>
                                          <p:spTgt spid="44"/>
                                        </p:tgtEl>
                                        <p:attrNameLst>
                                          <p:attrName>style.visibility</p:attrName>
                                        </p:attrNameLst>
                                      </p:cBhvr>
                                      <p:to>
                                        <p:strVal val="visible"/>
                                      </p:to>
                                    </p:set>
                                    <p:animEffect transition="in" filter="wipe(left)">
                                      <p:cBhvr>
                                        <p:cTn id="22" dur="500"/>
                                        <p:tgtEl>
                                          <p:spTgt spid="44"/>
                                        </p:tgtEl>
                                      </p:cBhvr>
                                    </p:animEffect>
                                  </p:childTnLst>
                                </p:cTn>
                              </p:par>
                              <p:par>
                                <p:cTn id="23" presetID="10" presetClass="entr" presetSubtype="0" fill="hold" nodeType="withEffect">
                                  <p:stCondLst>
                                    <p:cond delay="90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500"/>
                                        <p:tgtEl>
                                          <p:spTgt spid="17"/>
                                        </p:tgtEl>
                                      </p:cBhvr>
                                    </p:animEffect>
                                  </p:childTnLst>
                                </p:cTn>
                              </p:par>
                              <p:par>
                                <p:cTn id="26" presetID="22" presetClass="entr" presetSubtype="8" fill="hold" nodeType="withEffect">
                                  <p:stCondLst>
                                    <p:cond delay="1200"/>
                                  </p:stCondLst>
                                  <p:childTnLst>
                                    <p:set>
                                      <p:cBhvr>
                                        <p:cTn id="27" dur="1" fill="hold">
                                          <p:stCondLst>
                                            <p:cond delay="0"/>
                                          </p:stCondLst>
                                        </p:cTn>
                                        <p:tgtEl>
                                          <p:spTgt spid="47"/>
                                        </p:tgtEl>
                                        <p:attrNameLst>
                                          <p:attrName>style.visibility</p:attrName>
                                        </p:attrNameLst>
                                      </p:cBhvr>
                                      <p:to>
                                        <p:strVal val="visible"/>
                                      </p:to>
                                    </p:set>
                                    <p:animEffect transition="in" filter="wipe(left)">
                                      <p:cBhvr>
                                        <p:cTn id="28" dur="500"/>
                                        <p:tgtEl>
                                          <p:spTgt spid="47"/>
                                        </p:tgtEl>
                                      </p:cBhvr>
                                    </p:animEffect>
                                  </p:childTnLst>
                                </p:cTn>
                              </p:par>
                            </p:childTnLst>
                          </p:cTn>
                        </p:par>
                        <p:par>
                          <p:cTn id="29" fill="hold">
                            <p:stCondLst>
                              <p:cond delay="500"/>
                            </p:stCondLst>
                            <p:childTnLst>
                              <p:par>
                                <p:cTn id="30" presetID="26" presetClass="emph" presetSubtype="0" fill="hold" nodeType="afterEffect">
                                  <p:stCondLst>
                                    <p:cond delay="0"/>
                                  </p:stCondLst>
                                  <p:childTnLst>
                                    <p:animEffect transition="out" filter="fade">
                                      <p:cBhvr>
                                        <p:cTn id="31" dur="500" tmFilter="0, 0; .2, .5; .8, .5; 1, 0"/>
                                        <p:tgtEl>
                                          <p:spTgt spid="14"/>
                                        </p:tgtEl>
                                      </p:cBhvr>
                                    </p:animEffect>
                                    <p:animScale>
                                      <p:cBhvr>
                                        <p:cTn id="32" dur="250" autoRev="1" fill="hold"/>
                                        <p:tgtEl>
                                          <p:spTgt spid="14"/>
                                        </p:tgtEl>
                                      </p:cBhvr>
                                      <p:by x="105000" y="105000"/>
                                    </p:animScale>
                                  </p:childTnLst>
                                </p:cTn>
                              </p:par>
                              <p:par>
                                <p:cTn id="33" presetID="26" presetClass="emph" presetSubtype="0" fill="hold" nodeType="withEffect">
                                  <p:stCondLst>
                                    <p:cond delay="0"/>
                                  </p:stCondLst>
                                  <p:childTnLst>
                                    <p:animEffect transition="out" filter="fade">
                                      <p:cBhvr>
                                        <p:cTn id="34" dur="500" tmFilter="0, 0; .2, .5; .8, .5; 1, 0"/>
                                        <p:tgtEl>
                                          <p:spTgt spid="29"/>
                                        </p:tgtEl>
                                      </p:cBhvr>
                                    </p:animEffect>
                                    <p:animScale>
                                      <p:cBhvr>
                                        <p:cTn id="35" dur="250" autoRev="1" fill="hold"/>
                                        <p:tgtEl>
                                          <p:spTgt spid="2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5000" r="-5000"/>
          </a:stretch>
        </a:blipFill>
        <a:effectLst/>
      </p:bgPr>
    </p:bg>
    <p:spTree>
      <p:nvGrpSpPr>
        <p:cNvPr id="1" name=""/>
        <p:cNvGrpSpPr/>
        <p:nvPr/>
      </p:nvGrpSpPr>
      <p:grpSpPr>
        <a:xfrm>
          <a:off x="0" y="0"/>
          <a:ext cx="0" cy="0"/>
          <a:chOff x="0" y="0"/>
          <a:chExt cx="0" cy="0"/>
        </a:xfrm>
      </p:grpSpPr>
      <p:pic>
        <p:nvPicPr>
          <p:cNvPr id="18" name="图片 17" descr="图片1"/>
          <p:cNvPicPr>
            <a:picLocks noChangeAspect="1"/>
          </p:cNvPicPr>
          <p:nvPr/>
        </p:nvPicPr>
        <p:blipFill>
          <a:blip r:embed="rId4"/>
          <a:stretch>
            <a:fillRect/>
          </a:stretch>
        </p:blipFill>
        <p:spPr>
          <a:xfrm>
            <a:off x="-57785" y="-33655"/>
            <a:ext cx="12308205" cy="6925310"/>
          </a:xfrm>
          <a:prstGeom prst="rect">
            <a:avLst/>
          </a:prstGeom>
        </p:spPr>
      </p:pic>
      <p:sp>
        <p:nvSpPr>
          <p:cNvPr id="27" name="Rectangle 2"/>
          <p:cNvSpPr>
            <a:spLocks noChangeArrowheads="1"/>
          </p:cNvSpPr>
          <p:nvPr/>
        </p:nvSpPr>
        <p:spPr bwMode="auto">
          <a:xfrm>
            <a:off x="3508142" y="39639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panose="020B0503020204020204" pitchFamily="34" charset="-122"/>
                <a:ea typeface="微软雅黑" panose="020B0503020204020204" pitchFamily="34" charset="-122"/>
              </a:rPr>
              <a:t>中国梦人民梦</a:t>
            </a:r>
          </a:p>
        </p:txBody>
      </p:sp>
      <p:sp>
        <p:nvSpPr>
          <p:cNvPr id="28" name="直接连接符 22"/>
          <p:cNvSpPr>
            <a:spLocks noChangeShapeType="1"/>
          </p:cNvSpPr>
          <p:nvPr/>
        </p:nvSpPr>
        <p:spPr bwMode="auto">
          <a:xfrm>
            <a:off x="6327140" y="676275"/>
            <a:ext cx="5905500" cy="635"/>
          </a:xfrm>
          <a:prstGeom prst="line">
            <a:avLst/>
          </a:prstGeom>
          <a:noFill/>
          <a:ln w="9525" cap="flat" cmpd="sng">
            <a:solidFill>
              <a:srgbClr val="D7190F"/>
            </a:solidFill>
            <a:miter lim="800000"/>
            <a:headEnd type="oval"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panose="020B0604020202020204" pitchFamily="34" charset="0"/>
              <a:ea typeface="华文细黑" panose="02010600040101010101" pitchFamily="2" charset="-122"/>
            </a:endParaRPr>
          </a:p>
        </p:txBody>
      </p:sp>
      <p:sp>
        <p:nvSpPr>
          <p:cNvPr id="29" name="矩形 4"/>
          <p:cNvSpPr>
            <a:spLocks noChangeArrowheads="1"/>
          </p:cNvSpPr>
          <p:nvPr/>
        </p:nvSpPr>
        <p:spPr bwMode="auto">
          <a:xfrm>
            <a:off x="11835765" y="395923"/>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anose="02010600030101010101" pitchFamily="2" charset="-122"/>
              <a:ea typeface="华文细黑" panose="02010600040101010101" pitchFamily="2" charset="-122"/>
              <a:sym typeface="宋体" panose="02010600030101010101" pitchFamily="2" charset="-122"/>
            </a:endParaRPr>
          </a:p>
        </p:txBody>
      </p:sp>
      <p:grpSp>
        <p:nvGrpSpPr>
          <p:cNvPr id="5" name="组合 4"/>
          <p:cNvGrpSpPr/>
          <p:nvPr/>
        </p:nvGrpSpPr>
        <p:grpSpPr>
          <a:xfrm>
            <a:off x="6457315" y="2221230"/>
            <a:ext cx="2290365" cy="2290365"/>
            <a:chOff x="8460" y="3017"/>
            <a:chExt cx="4127" cy="4127"/>
          </a:xfrm>
        </p:grpSpPr>
        <p:sp>
          <p:nvSpPr>
            <p:cNvPr id="3" name="泪滴形 2"/>
            <p:cNvSpPr/>
            <p:nvPr/>
          </p:nvSpPr>
          <p:spPr>
            <a:xfrm rot="13500000">
              <a:off x="8460" y="3017"/>
              <a:ext cx="4127" cy="4127"/>
            </a:xfrm>
            <a:prstGeom prst="teardrop">
              <a:avLst/>
            </a:prstGeom>
            <a:gradFill>
              <a:gsLst>
                <a:gs pos="0">
                  <a:srgbClr val="E30000"/>
                </a:gs>
                <a:gs pos="100000">
                  <a:srgbClr val="760303"/>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835" name="文本框 70"/>
            <p:cNvSpPr txBox="1"/>
            <p:nvPr/>
          </p:nvSpPr>
          <p:spPr>
            <a:xfrm>
              <a:off x="9235" y="4361"/>
              <a:ext cx="2594" cy="1052"/>
            </a:xfrm>
            <a:prstGeom prst="rect">
              <a:avLst/>
            </a:prstGeom>
            <a:noFill/>
            <a:ln w="9525">
              <a:noFill/>
            </a:ln>
          </p:spPr>
          <p:txBody>
            <a:bodyPr wrap="square" anchor="t">
              <a:spAutoFit/>
            </a:bodyPr>
            <a:lstStyle/>
            <a:p>
              <a:pPr algn="ctr"/>
              <a:r>
                <a:rPr lang="zh-CN" altLang="en-US" sz="3200" b="1" dirty="0">
                  <a:solidFill>
                    <a:schemeClr val="bg1"/>
                  </a:solidFill>
                  <a:latin typeface="微软雅黑" panose="020B0503020204020204" pitchFamily="34" charset="-122"/>
                  <a:ea typeface="微软雅黑" panose="020B0503020204020204" pitchFamily="34" charset="-122"/>
                </a:rPr>
                <a:t>中国梦</a:t>
              </a:r>
            </a:p>
          </p:txBody>
        </p:sp>
        <p:sp>
          <p:nvSpPr>
            <p:cNvPr id="34823" name="文本框 10"/>
            <p:cNvSpPr txBox="1"/>
            <p:nvPr/>
          </p:nvSpPr>
          <p:spPr>
            <a:xfrm>
              <a:off x="9034" y="5281"/>
              <a:ext cx="2977" cy="830"/>
            </a:xfrm>
            <a:prstGeom prst="rect">
              <a:avLst/>
            </a:prstGeom>
            <a:noFill/>
            <a:ln w="9525">
              <a:noFill/>
            </a:ln>
          </p:spPr>
          <p:txBody>
            <a:bodyPr anchor="t">
              <a:spAutoFit/>
            </a:bodyPr>
            <a:lstStyle/>
            <a:p>
              <a:pPr algn="ctr">
                <a:spcBef>
                  <a:spcPct val="20000"/>
                </a:spcBef>
                <a:buFont typeface="Arial" panose="020B0604020202020204" pitchFamily="34" charset="0"/>
              </a:pPr>
              <a:r>
                <a:rPr lang="zh-CN" altLang="en-US" sz="2400" b="1">
                  <a:solidFill>
                    <a:srgbClr val="FFFFFF"/>
                  </a:solidFill>
                  <a:latin typeface="Arial" panose="020B0604020202020204" pitchFamily="34" charset="0"/>
                  <a:ea typeface="微软雅黑" panose="020B0503020204020204" pitchFamily="34" charset="-122"/>
                  <a:sym typeface="Arial" panose="020B0604020202020204" pitchFamily="34" charset="0"/>
                </a:rPr>
                <a:t>集体主义</a:t>
              </a:r>
            </a:p>
          </p:txBody>
        </p:sp>
      </p:grpSp>
      <p:sp>
        <p:nvSpPr>
          <p:cNvPr id="34820" name="矩形 8"/>
          <p:cNvSpPr/>
          <p:nvPr/>
        </p:nvSpPr>
        <p:spPr>
          <a:xfrm>
            <a:off x="430530" y="1746885"/>
            <a:ext cx="5648325" cy="1568450"/>
          </a:xfrm>
          <a:prstGeom prst="rect">
            <a:avLst/>
          </a:prstGeom>
          <a:noFill/>
          <a:ln w="9525">
            <a:noFill/>
          </a:ln>
        </p:spPr>
        <p:txBody>
          <a:bodyPr wrap="square" anchor="t">
            <a:spAutoFit/>
          </a:bodyPr>
          <a:lstStyle/>
          <a:p>
            <a:pPr fontAlgn="auto">
              <a:lnSpc>
                <a:spcPct val="150000"/>
              </a:lnSpc>
              <a:spcBef>
                <a:spcPts val="1000"/>
              </a:spcBef>
              <a:buFont typeface="Arial" panose="020B0604020202020204" pitchFamily="34" charset="0"/>
              <a:buChar char="•"/>
            </a:pPr>
            <a:r>
              <a:rPr lang="zh-CN" altLang="en-US" sz="1600">
                <a:solidFill>
                  <a:schemeClr val="tx1">
                    <a:lumMod val="85000"/>
                    <a:lumOff val="15000"/>
                  </a:schemeClr>
                </a:solidFill>
                <a:latin typeface="微软雅黑" panose="020B0503020204020204" pitchFamily="34" charset="-122"/>
                <a:ea typeface="微软雅黑" panose="020B0503020204020204" pitchFamily="34" charset="-122"/>
              </a:rPr>
              <a:t>中国梦是通过集体即全体中华儿女的共同奋斗实现中华民族共同的理想，个人的梦想是共同理想的具体表现和组成部分。中国梦的思想基础和灵魂是集体主义。中国梦有着深刻的文化背景、历史积淀和现实依据。</a:t>
            </a:r>
            <a:endPar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3913505" y="3075940"/>
            <a:ext cx="1955800" cy="1955800"/>
            <a:chOff x="4663" y="5280"/>
            <a:chExt cx="3080" cy="3080"/>
          </a:xfrm>
        </p:grpSpPr>
        <p:sp>
          <p:nvSpPr>
            <p:cNvPr id="2" name="泪滴形 1"/>
            <p:cNvSpPr/>
            <p:nvPr/>
          </p:nvSpPr>
          <p:spPr>
            <a:xfrm rot="2700000">
              <a:off x="4663" y="5280"/>
              <a:ext cx="3080" cy="3080"/>
            </a:xfrm>
            <a:prstGeom prst="teardrop">
              <a:avLst/>
            </a:prstGeom>
            <a:gradFill>
              <a:gsLst>
                <a:gs pos="0">
                  <a:srgbClr val="7B32B2"/>
                </a:gs>
                <a:gs pos="100000">
                  <a:srgbClr val="401A5D"/>
                </a:gs>
              </a:gsLst>
              <a:lin ang="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839" name="文本框 70"/>
            <p:cNvSpPr txBox="1"/>
            <p:nvPr/>
          </p:nvSpPr>
          <p:spPr>
            <a:xfrm>
              <a:off x="5250" y="6086"/>
              <a:ext cx="1987" cy="824"/>
            </a:xfrm>
            <a:prstGeom prst="rect">
              <a:avLst/>
            </a:prstGeom>
            <a:noFill/>
            <a:ln w="9525">
              <a:noFill/>
            </a:ln>
          </p:spPr>
          <p:txBody>
            <a:bodyPr wrap="none" anchor="t">
              <a:spAutoFit/>
            </a:bodyPr>
            <a:lstStyle/>
            <a:p>
              <a:pPr algn="ctr"/>
              <a:r>
                <a:rPr lang="zh-CN" altLang="en-US" sz="2800" b="1">
                  <a:solidFill>
                    <a:schemeClr val="bg1"/>
                  </a:solidFill>
                  <a:latin typeface="微软雅黑" panose="020B0503020204020204" pitchFamily="34" charset="-122"/>
                  <a:ea typeface="微软雅黑" panose="020B0503020204020204" pitchFamily="34" charset="-122"/>
                </a:rPr>
                <a:t>美国梦</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4" name="文本框 10"/>
            <p:cNvSpPr txBox="1"/>
            <p:nvPr/>
          </p:nvSpPr>
          <p:spPr>
            <a:xfrm>
              <a:off x="4668" y="6803"/>
              <a:ext cx="2977" cy="628"/>
            </a:xfrm>
            <a:prstGeom prst="rect">
              <a:avLst/>
            </a:prstGeom>
            <a:noFill/>
            <a:ln w="9525">
              <a:noFill/>
            </a:ln>
          </p:spPr>
          <p:txBody>
            <a:bodyPr anchor="t">
              <a:spAutoFit/>
            </a:bodyPr>
            <a:lstStyle/>
            <a:p>
              <a:pPr algn="ctr">
                <a:spcBef>
                  <a:spcPct val="20000"/>
                </a:spcBef>
                <a:buFont typeface="Arial" panose="020B0604020202020204" pitchFamily="34" charset="0"/>
              </a:pPr>
              <a:r>
                <a:rPr lang="zh-CN" altLang="en-US" sz="2000" b="1">
                  <a:solidFill>
                    <a:srgbClr val="FFFFFF"/>
                  </a:solidFill>
                  <a:latin typeface="Arial" panose="020B0604020202020204" pitchFamily="34" charset="0"/>
                  <a:ea typeface="微软雅黑" panose="020B0503020204020204" pitchFamily="34" charset="-122"/>
                  <a:sym typeface="Arial" panose="020B0604020202020204" pitchFamily="34" charset="0"/>
                </a:rPr>
                <a:t>个人价值</a:t>
              </a:r>
            </a:p>
          </p:txBody>
        </p:sp>
      </p:grpSp>
      <p:sp>
        <p:nvSpPr>
          <p:cNvPr id="34826" name="矩形 12"/>
          <p:cNvSpPr/>
          <p:nvPr/>
        </p:nvSpPr>
        <p:spPr>
          <a:xfrm>
            <a:off x="5371465" y="5040630"/>
            <a:ext cx="6464300" cy="829945"/>
          </a:xfrm>
          <a:prstGeom prst="rect">
            <a:avLst/>
          </a:prstGeom>
          <a:noFill/>
          <a:ln w="9525">
            <a:noFill/>
          </a:ln>
        </p:spPr>
        <p:txBody>
          <a:bodyPr wrap="square" anchor="t">
            <a:spAutoFit/>
          </a:bodyPr>
          <a:lstStyle/>
          <a:p>
            <a:pPr fontAlgn="auto">
              <a:lnSpc>
                <a:spcPct val="150000"/>
              </a:lnSpc>
              <a:spcBef>
                <a:spcPts val="1000"/>
              </a:spcBef>
              <a:buFont typeface="Arial" panose="020B0604020202020204" pitchFamily="34" charset="0"/>
              <a:buChar char="•"/>
            </a:pPr>
            <a:r>
              <a:rPr lang="zh-CN" altLang="en-US" sz="1600">
                <a:latin typeface="微软雅黑" panose="020B0503020204020204" pitchFamily="34" charset="-122"/>
                <a:ea typeface="微软雅黑" panose="020B0503020204020204" pitchFamily="34" charset="-122"/>
              </a:rPr>
              <a:t>鲍威尔、奥巴马等堪称实现美国梦的典范。个人主义是美国梦的思想基础和灵魂。</a:t>
            </a:r>
            <a:endParaRPr lang="zh-CN" altLang="en-US" sz="1600" dirty="0">
              <a:latin typeface="微软雅黑" panose="020B0503020204020204" pitchFamily="34" charset="-122"/>
              <a:ea typeface="微软雅黑" panose="020B0503020204020204" pitchFamily="34" charset="-122"/>
            </a:endParaRPr>
          </a:p>
        </p:txBody>
      </p:sp>
      <p:sp>
        <p:nvSpPr>
          <p:cNvPr id="10" name="文本框 70"/>
          <p:cNvSpPr txBox="1"/>
          <p:nvPr/>
        </p:nvSpPr>
        <p:spPr>
          <a:xfrm>
            <a:off x="430355" y="1334769"/>
            <a:ext cx="5317490" cy="521970"/>
          </a:xfrm>
          <a:prstGeom prst="rect">
            <a:avLst/>
          </a:prstGeom>
          <a:noFill/>
          <a:ln w="9525">
            <a:noFill/>
          </a:ln>
        </p:spPr>
        <p:txBody>
          <a:bodyPr wrap="none" anchor="t">
            <a:spAutoFit/>
          </a:bodyPr>
          <a:lstStyle/>
          <a:p>
            <a:pPr algn="ctr"/>
            <a:r>
              <a:rPr lang="zh-CN" altLang="en-US" sz="2800" b="1" dirty="0">
                <a:solidFill>
                  <a:srgbClr val="CA060C"/>
                </a:solidFill>
                <a:latin typeface="微软雅黑" panose="020B0503020204020204" pitchFamily="34" charset="-122"/>
                <a:ea typeface="微软雅黑" panose="020B0503020204020204" pitchFamily="34" charset="-122"/>
              </a:rPr>
              <a:t>中国梦</a:t>
            </a:r>
            <a:r>
              <a:rPr lang="en-US" altLang="zh-CN" sz="2800" b="1" dirty="0">
                <a:solidFill>
                  <a:srgbClr val="CA060C"/>
                </a:solidFill>
                <a:latin typeface="微软雅黑" panose="020B0503020204020204" pitchFamily="34" charset="-122"/>
                <a:ea typeface="微软雅黑" panose="020B0503020204020204" pitchFamily="34" charset="-122"/>
              </a:rPr>
              <a:t>·</a:t>
            </a:r>
            <a:r>
              <a:rPr lang="zh-CN" altLang="en-US" sz="2800" b="1" dirty="0">
                <a:solidFill>
                  <a:srgbClr val="CA060C"/>
                </a:solidFill>
                <a:latin typeface="微软雅黑" panose="020B0503020204020204" pitchFamily="34" charset="-122"/>
                <a:ea typeface="微软雅黑" panose="020B0503020204020204" pitchFamily="34" charset="-122"/>
              </a:rPr>
              <a:t>共同奋斗实现的集体主义</a:t>
            </a:r>
          </a:p>
        </p:txBody>
      </p:sp>
      <p:sp>
        <p:nvSpPr>
          <p:cNvPr id="11" name="文本框 70"/>
          <p:cNvSpPr txBox="1"/>
          <p:nvPr/>
        </p:nvSpPr>
        <p:spPr>
          <a:xfrm>
            <a:off x="6798770" y="4598034"/>
            <a:ext cx="4961890" cy="953135"/>
          </a:xfrm>
          <a:prstGeom prst="rect">
            <a:avLst/>
          </a:prstGeom>
          <a:noFill/>
          <a:ln w="9525">
            <a:noFill/>
          </a:ln>
        </p:spPr>
        <p:txBody>
          <a:bodyPr wrap="none" anchor="t">
            <a:spAutoFit/>
          </a:bodyPr>
          <a:lstStyle/>
          <a:p>
            <a:pPr algn="ctr"/>
            <a:r>
              <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rPr>
              <a:t>美国梦</a:t>
            </a:r>
            <a:r>
              <a:rPr lang="en-US" altLang="zh-CN" sz="2800" b="1" dirty="0">
                <a:solidFill>
                  <a:schemeClr val="tx1">
                    <a:lumMod val="85000"/>
                    <a:lumOff val="15000"/>
                  </a:schemeClr>
                </a:solidFill>
                <a:latin typeface="微软雅黑" panose="020B0503020204020204" pitchFamily="34" charset="-122"/>
                <a:ea typeface="微软雅黑" panose="020B0503020204020204" pitchFamily="34" charset="-122"/>
              </a:rPr>
              <a:t>·</a:t>
            </a: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实现个人的价值为核心</a:t>
            </a:r>
          </a:p>
          <a:p>
            <a:pPr algn="ctr"/>
            <a:endPar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300"/>
                                  </p:stCondLst>
                                  <p:childTnLst>
                                    <p:set>
                                      <p:cBhvr>
                                        <p:cTn id="6" dur="1" fill="hold">
                                          <p:stCondLst>
                                            <p:cond delay="0"/>
                                          </p:stCondLst>
                                        </p:cTn>
                                        <p:tgtEl>
                                          <p:spTgt spid="27"/>
                                        </p:tgtEl>
                                        <p:attrNameLst>
                                          <p:attrName>style.visibility</p:attrName>
                                        </p:attrNameLst>
                                      </p:cBhvr>
                                      <p:to>
                                        <p:strVal val="visible"/>
                                      </p:to>
                                    </p:set>
                                    <p:anim calcmode="lin" valueType="num">
                                      <p:cBhvr>
                                        <p:cTn id="7" dur="300" fill="hold"/>
                                        <p:tgtEl>
                                          <p:spTgt spid="27"/>
                                        </p:tgtEl>
                                        <p:attrNameLst>
                                          <p:attrName>ppt_x</p:attrName>
                                        </p:attrNameLst>
                                      </p:cBhvr>
                                      <p:tavLst>
                                        <p:tav tm="0">
                                          <p:val>
                                            <p:strVal val="0-#ppt_w/2"/>
                                          </p:val>
                                        </p:tav>
                                        <p:tav tm="100000">
                                          <p:val>
                                            <p:strVal val="#ppt_x"/>
                                          </p:val>
                                        </p:tav>
                                      </p:tavLst>
                                    </p:anim>
                                    <p:anim calcmode="lin" valueType="num">
                                      <p:cBhvr>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10" presetClass="entr" presetSubtype="0"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p:cBhvr>
                                        <p:cTn id="12" dur="500"/>
                                        <p:tgtEl>
                                          <p:spTgt spid="29"/>
                                        </p:tgtEl>
                                      </p:cBhvr>
                                    </p:animEffect>
                                  </p:childTnLst>
                                </p:cTn>
                              </p:par>
                            </p:childTnLst>
                          </p:cTn>
                        </p:par>
                        <p:par>
                          <p:cTn id="13" fill="hold">
                            <p:stCondLst>
                              <p:cond delay="1300"/>
                            </p:stCondLst>
                            <p:childTnLst>
                              <p:par>
                                <p:cTn id="14" presetID="22" presetClass="entr" presetSubtype="2"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p:cBhvr>
                                        <p:cTn id="16" dur="500"/>
                                        <p:tgtEl>
                                          <p:spTgt spid="28"/>
                                        </p:tgtEl>
                                      </p:cBhvr>
                                    </p:animEffect>
                                  </p:childTnLst>
                                </p:cTn>
                              </p:par>
                            </p:childTnLst>
                          </p:cTn>
                        </p:par>
                        <p:par>
                          <p:cTn id="17" fill="hold">
                            <p:stCondLst>
                              <p:cond delay="1800"/>
                            </p:stCondLst>
                            <p:childTnLst>
                              <p:par>
                                <p:cTn id="18" presetID="53" presetClass="entr" presetSubtype="16"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par>
                          <p:cTn id="23" fill="hold">
                            <p:stCondLst>
                              <p:cond delay="2300"/>
                            </p:stCondLst>
                            <p:childTnLst>
                              <p:par>
                                <p:cTn id="24" presetID="53" presetClass="entr" presetSubtype="16"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childTnLst>
                          </p:cTn>
                        </p:par>
                        <p:par>
                          <p:cTn id="29" fill="hold">
                            <p:stCondLst>
                              <p:cond delay="2800"/>
                            </p:stCondLst>
                            <p:childTnLst>
                              <p:par>
                                <p:cTn id="30" presetID="27" presetClass="entr" presetSubtype="0" fill="hold" grpId="0" nodeType="afterEffect">
                                  <p:stCondLst>
                                    <p:cond delay="0"/>
                                  </p:stCondLst>
                                  <p:iterate type="lt">
                                    <p:tmPct val="50000"/>
                                  </p:iterate>
                                  <p:childTnLst>
                                    <p:set>
                                      <p:cBhvr>
                                        <p:cTn id="31" dur="1" fill="hold">
                                          <p:stCondLst>
                                            <p:cond delay="0"/>
                                          </p:stCondLst>
                                        </p:cTn>
                                        <p:tgtEl>
                                          <p:spTgt spid="11"/>
                                        </p:tgtEl>
                                        <p:attrNameLst>
                                          <p:attrName>style.visibility</p:attrName>
                                        </p:attrNameLst>
                                      </p:cBhvr>
                                      <p:to>
                                        <p:strVal val="visible"/>
                                      </p:to>
                                    </p:set>
                                    <p:anim calcmode="discrete" valueType="clr">
                                      <p:cBhvr override="childStyle">
                                        <p:cTn id="32" dur="8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33" dur="80"/>
                                        <p:tgtEl>
                                          <p:spTgt spid="11"/>
                                        </p:tgtEl>
                                        <p:attrNameLst>
                                          <p:attrName>fillcolor</p:attrName>
                                        </p:attrNameLst>
                                      </p:cBhvr>
                                      <p:tavLst>
                                        <p:tav tm="0">
                                          <p:val>
                                            <p:clrVal>
                                              <a:schemeClr val="accent2"/>
                                            </p:clrVal>
                                          </p:val>
                                        </p:tav>
                                        <p:tav tm="50000">
                                          <p:val>
                                            <p:clrVal>
                                              <a:schemeClr val="hlink"/>
                                            </p:clrVal>
                                          </p:val>
                                        </p:tav>
                                      </p:tavLst>
                                    </p:anim>
                                    <p:set>
                                      <p:cBhvr>
                                        <p:cTn id="34" dur="80"/>
                                        <p:tgtEl>
                                          <p:spTgt spid="11"/>
                                        </p:tgtEl>
                                        <p:attrNameLst>
                                          <p:attrName>fill.type</p:attrName>
                                        </p:attrNameLst>
                                      </p:cBhvr>
                                      <p:to>
                                        <p:strVal val="solid"/>
                                      </p:to>
                                    </p:set>
                                  </p:childTnLst>
                                </p:cTn>
                              </p:par>
                              <p:par>
                                <p:cTn id="35" presetID="27" presetClass="entr" presetSubtype="0" fill="hold" grpId="0" nodeType="withEffect">
                                  <p:stCondLst>
                                    <p:cond delay="0"/>
                                  </p:stCondLst>
                                  <p:iterate type="lt">
                                    <p:tmPct val="50000"/>
                                  </p:iterate>
                                  <p:childTnLst>
                                    <p:set>
                                      <p:cBhvr>
                                        <p:cTn id="36" dur="1" fill="hold">
                                          <p:stCondLst>
                                            <p:cond delay="0"/>
                                          </p:stCondLst>
                                        </p:cTn>
                                        <p:tgtEl>
                                          <p:spTgt spid="34826"/>
                                        </p:tgtEl>
                                        <p:attrNameLst>
                                          <p:attrName>style.visibility</p:attrName>
                                        </p:attrNameLst>
                                      </p:cBhvr>
                                      <p:to>
                                        <p:strVal val="visible"/>
                                      </p:to>
                                    </p:set>
                                    <p:anim calcmode="discrete" valueType="clr">
                                      <p:cBhvr override="childStyle">
                                        <p:cTn id="37" dur="80"/>
                                        <p:tgtEl>
                                          <p:spTgt spid="34826"/>
                                        </p:tgtEl>
                                        <p:attrNameLst>
                                          <p:attrName>style.color</p:attrName>
                                        </p:attrNameLst>
                                      </p:cBhvr>
                                      <p:tavLst>
                                        <p:tav tm="0">
                                          <p:val>
                                            <p:clrVal>
                                              <a:schemeClr val="accent2"/>
                                            </p:clrVal>
                                          </p:val>
                                        </p:tav>
                                        <p:tav tm="50000">
                                          <p:val>
                                            <p:clrVal>
                                              <a:schemeClr val="hlink"/>
                                            </p:clrVal>
                                          </p:val>
                                        </p:tav>
                                      </p:tavLst>
                                    </p:anim>
                                    <p:anim calcmode="discrete" valueType="clr">
                                      <p:cBhvr>
                                        <p:cTn id="38" dur="80"/>
                                        <p:tgtEl>
                                          <p:spTgt spid="34826"/>
                                        </p:tgtEl>
                                        <p:attrNameLst>
                                          <p:attrName>fillcolor</p:attrName>
                                        </p:attrNameLst>
                                      </p:cBhvr>
                                      <p:tavLst>
                                        <p:tav tm="0">
                                          <p:val>
                                            <p:clrVal>
                                              <a:schemeClr val="accent2"/>
                                            </p:clrVal>
                                          </p:val>
                                        </p:tav>
                                        <p:tav tm="50000">
                                          <p:val>
                                            <p:clrVal>
                                              <a:schemeClr val="hlink"/>
                                            </p:clrVal>
                                          </p:val>
                                        </p:tav>
                                      </p:tavLst>
                                    </p:anim>
                                    <p:set>
                                      <p:cBhvr>
                                        <p:cTn id="39" dur="80"/>
                                        <p:tgtEl>
                                          <p:spTgt spid="34826"/>
                                        </p:tgtEl>
                                        <p:attrNameLst>
                                          <p:attrName>fill.type</p:attrName>
                                        </p:attrNameLst>
                                      </p:cBhvr>
                                      <p:to>
                                        <p:strVal val="solid"/>
                                      </p:to>
                                    </p:set>
                                  </p:childTnLst>
                                </p:cTn>
                              </p:par>
                              <p:par>
                                <p:cTn id="40" presetID="27" presetClass="entr" presetSubtype="0" fill="hold" grpId="0" nodeType="withEffect">
                                  <p:stCondLst>
                                    <p:cond delay="0"/>
                                  </p:stCondLst>
                                  <p:iterate type="lt">
                                    <p:tmPct val="50000"/>
                                  </p:iterate>
                                  <p:childTnLst>
                                    <p:set>
                                      <p:cBhvr>
                                        <p:cTn id="41" dur="1" fill="hold">
                                          <p:stCondLst>
                                            <p:cond delay="0"/>
                                          </p:stCondLst>
                                        </p:cTn>
                                        <p:tgtEl>
                                          <p:spTgt spid="10"/>
                                        </p:tgtEl>
                                        <p:attrNameLst>
                                          <p:attrName>style.visibility</p:attrName>
                                        </p:attrNameLst>
                                      </p:cBhvr>
                                      <p:to>
                                        <p:strVal val="visible"/>
                                      </p:to>
                                    </p:set>
                                    <p:anim calcmode="discrete" valueType="clr">
                                      <p:cBhvr override="childStyle">
                                        <p:cTn id="42" dur="80"/>
                                        <p:tgtEl>
                                          <p:spTgt spid="10"/>
                                        </p:tgtEl>
                                        <p:attrNameLst>
                                          <p:attrName>style.color</p:attrName>
                                        </p:attrNameLst>
                                      </p:cBhvr>
                                      <p:tavLst>
                                        <p:tav tm="0">
                                          <p:val>
                                            <p:clrVal>
                                              <a:schemeClr val="accent2"/>
                                            </p:clrVal>
                                          </p:val>
                                        </p:tav>
                                        <p:tav tm="50000">
                                          <p:val>
                                            <p:clrVal>
                                              <a:schemeClr val="hlink"/>
                                            </p:clrVal>
                                          </p:val>
                                        </p:tav>
                                      </p:tavLst>
                                    </p:anim>
                                    <p:anim calcmode="discrete" valueType="clr">
                                      <p:cBhvr>
                                        <p:cTn id="43" dur="80"/>
                                        <p:tgtEl>
                                          <p:spTgt spid="10"/>
                                        </p:tgtEl>
                                        <p:attrNameLst>
                                          <p:attrName>fillcolor</p:attrName>
                                        </p:attrNameLst>
                                      </p:cBhvr>
                                      <p:tavLst>
                                        <p:tav tm="0">
                                          <p:val>
                                            <p:clrVal>
                                              <a:schemeClr val="accent2"/>
                                            </p:clrVal>
                                          </p:val>
                                        </p:tav>
                                        <p:tav tm="50000">
                                          <p:val>
                                            <p:clrVal>
                                              <a:schemeClr val="hlink"/>
                                            </p:clrVal>
                                          </p:val>
                                        </p:tav>
                                      </p:tavLst>
                                    </p:anim>
                                    <p:set>
                                      <p:cBhvr>
                                        <p:cTn id="44" dur="80"/>
                                        <p:tgtEl>
                                          <p:spTgt spid="10"/>
                                        </p:tgtEl>
                                        <p:attrNameLst>
                                          <p:attrName>fill.type</p:attrName>
                                        </p:attrNameLst>
                                      </p:cBhvr>
                                      <p:to>
                                        <p:strVal val="solid"/>
                                      </p:to>
                                    </p:set>
                                  </p:childTnLst>
                                </p:cTn>
                              </p:par>
                              <p:par>
                                <p:cTn id="45" presetID="27" presetClass="entr" presetSubtype="0" fill="hold" grpId="0" nodeType="withEffect">
                                  <p:stCondLst>
                                    <p:cond delay="0"/>
                                  </p:stCondLst>
                                  <p:iterate type="lt">
                                    <p:tmPct val="50000"/>
                                  </p:iterate>
                                  <p:childTnLst>
                                    <p:set>
                                      <p:cBhvr>
                                        <p:cTn id="46" dur="1" fill="hold">
                                          <p:stCondLst>
                                            <p:cond delay="0"/>
                                          </p:stCondLst>
                                        </p:cTn>
                                        <p:tgtEl>
                                          <p:spTgt spid="34820"/>
                                        </p:tgtEl>
                                        <p:attrNameLst>
                                          <p:attrName>style.visibility</p:attrName>
                                        </p:attrNameLst>
                                      </p:cBhvr>
                                      <p:to>
                                        <p:strVal val="visible"/>
                                      </p:to>
                                    </p:set>
                                    <p:anim calcmode="discrete" valueType="clr">
                                      <p:cBhvr override="childStyle">
                                        <p:cTn id="47" dur="80"/>
                                        <p:tgtEl>
                                          <p:spTgt spid="34820"/>
                                        </p:tgtEl>
                                        <p:attrNameLst>
                                          <p:attrName>style.color</p:attrName>
                                        </p:attrNameLst>
                                      </p:cBhvr>
                                      <p:tavLst>
                                        <p:tav tm="0">
                                          <p:val>
                                            <p:clrVal>
                                              <a:schemeClr val="accent2"/>
                                            </p:clrVal>
                                          </p:val>
                                        </p:tav>
                                        <p:tav tm="50000">
                                          <p:val>
                                            <p:clrVal>
                                              <a:schemeClr val="hlink"/>
                                            </p:clrVal>
                                          </p:val>
                                        </p:tav>
                                      </p:tavLst>
                                    </p:anim>
                                    <p:anim calcmode="discrete" valueType="clr">
                                      <p:cBhvr>
                                        <p:cTn id="48" dur="80"/>
                                        <p:tgtEl>
                                          <p:spTgt spid="34820"/>
                                        </p:tgtEl>
                                        <p:attrNameLst>
                                          <p:attrName>fillcolor</p:attrName>
                                        </p:attrNameLst>
                                      </p:cBhvr>
                                      <p:tavLst>
                                        <p:tav tm="0">
                                          <p:val>
                                            <p:clrVal>
                                              <a:schemeClr val="accent2"/>
                                            </p:clrVal>
                                          </p:val>
                                        </p:tav>
                                        <p:tav tm="50000">
                                          <p:val>
                                            <p:clrVal>
                                              <a:schemeClr val="hlink"/>
                                            </p:clrVal>
                                          </p:val>
                                        </p:tav>
                                      </p:tavLst>
                                    </p:anim>
                                    <p:set>
                                      <p:cBhvr>
                                        <p:cTn id="49" dur="80"/>
                                        <p:tgtEl>
                                          <p:spTgt spid="34820"/>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utoUpdateAnimBg="0"/>
      <p:bldP spid="28" grpId="0" bldLvl="0" animBg="1"/>
      <p:bldP spid="29" grpId="0" bldLvl="0" animBg="1" autoUpdateAnimBg="0"/>
      <p:bldP spid="34820" grpId="0"/>
      <p:bldP spid="34826" grpId="0"/>
      <p:bldP spid="10"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5000" r="-5000"/>
          </a:stretch>
        </a:blipFill>
        <a:effectLst/>
      </p:bgPr>
    </p:bg>
    <p:spTree>
      <p:nvGrpSpPr>
        <p:cNvPr id="1" name=""/>
        <p:cNvGrpSpPr/>
        <p:nvPr/>
      </p:nvGrpSpPr>
      <p:grpSpPr>
        <a:xfrm>
          <a:off x="0" y="0"/>
          <a:ext cx="0" cy="0"/>
          <a:chOff x="0" y="0"/>
          <a:chExt cx="0" cy="0"/>
        </a:xfrm>
      </p:grpSpPr>
      <p:pic>
        <p:nvPicPr>
          <p:cNvPr id="18" name="图片 17" descr="图片1"/>
          <p:cNvPicPr>
            <a:picLocks noChangeAspect="1"/>
          </p:cNvPicPr>
          <p:nvPr/>
        </p:nvPicPr>
        <p:blipFill>
          <a:blip r:embed="rId4"/>
          <a:stretch>
            <a:fillRect/>
          </a:stretch>
        </p:blipFill>
        <p:spPr>
          <a:xfrm>
            <a:off x="-57785" y="-33655"/>
            <a:ext cx="12308205" cy="6925310"/>
          </a:xfrm>
          <a:prstGeom prst="rect">
            <a:avLst/>
          </a:prstGeom>
        </p:spPr>
      </p:pic>
      <p:sp>
        <p:nvSpPr>
          <p:cNvPr id="27" name="Rectangle 2"/>
          <p:cNvSpPr>
            <a:spLocks noChangeArrowheads="1"/>
          </p:cNvSpPr>
          <p:nvPr/>
        </p:nvSpPr>
        <p:spPr bwMode="auto">
          <a:xfrm>
            <a:off x="3508142" y="39639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panose="020B0503020204020204" pitchFamily="34" charset="-122"/>
                <a:ea typeface="微软雅黑" panose="020B0503020204020204" pitchFamily="34" charset="-122"/>
              </a:rPr>
              <a:t>中国梦人民梦</a:t>
            </a:r>
          </a:p>
        </p:txBody>
      </p:sp>
      <p:sp>
        <p:nvSpPr>
          <p:cNvPr id="28" name="直接连接符 22"/>
          <p:cNvSpPr>
            <a:spLocks noChangeShapeType="1"/>
          </p:cNvSpPr>
          <p:nvPr/>
        </p:nvSpPr>
        <p:spPr bwMode="auto">
          <a:xfrm>
            <a:off x="6327140" y="676275"/>
            <a:ext cx="5905500" cy="635"/>
          </a:xfrm>
          <a:prstGeom prst="line">
            <a:avLst/>
          </a:prstGeom>
          <a:noFill/>
          <a:ln w="9525" cap="flat" cmpd="sng">
            <a:solidFill>
              <a:srgbClr val="D7190F"/>
            </a:solidFill>
            <a:miter lim="800000"/>
            <a:headEnd type="oval"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panose="020B0604020202020204" pitchFamily="34" charset="0"/>
              <a:ea typeface="华文细黑" panose="02010600040101010101" pitchFamily="2" charset="-122"/>
            </a:endParaRPr>
          </a:p>
        </p:txBody>
      </p:sp>
      <p:sp>
        <p:nvSpPr>
          <p:cNvPr id="29" name="矩形 4"/>
          <p:cNvSpPr>
            <a:spLocks noChangeArrowheads="1"/>
          </p:cNvSpPr>
          <p:nvPr/>
        </p:nvSpPr>
        <p:spPr bwMode="auto">
          <a:xfrm>
            <a:off x="11835765" y="395923"/>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anose="02010600030101010101" pitchFamily="2" charset="-122"/>
              <a:ea typeface="华文细黑" panose="02010600040101010101" pitchFamily="2" charset="-122"/>
              <a:sym typeface="宋体" panose="02010600030101010101" pitchFamily="2" charset="-122"/>
            </a:endParaRPr>
          </a:p>
        </p:txBody>
      </p:sp>
      <p:sp>
        <p:nvSpPr>
          <p:cNvPr id="26" name="Freeform 4"/>
          <p:cNvSpPr/>
          <p:nvPr/>
        </p:nvSpPr>
        <p:spPr bwMode="auto">
          <a:xfrm>
            <a:off x="949325" y="2713990"/>
            <a:ext cx="1403985" cy="1404620"/>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chemeClr val="tx2"/>
          </a:solidFill>
          <a:ln w="3175" cap="flat" cmpd="sng" algn="ctr">
            <a:noFill/>
            <a:prstDash val="solid"/>
          </a:ln>
          <a:effectLst/>
        </p:spPr>
        <p:txBody>
          <a:bodyPr lIns="0" tIns="34272" rIns="0" bIns="34272" anchor="ctr"/>
          <a:lstStyle/>
          <a:p>
            <a:pPr algn="ctr" defTabSz="685165" fontAlgn="base">
              <a:lnSpc>
                <a:spcPct val="120000"/>
              </a:lnSpc>
              <a:spcBef>
                <a:spcPts val="450"/>
              </a:spcBef>
              <a:spcAft>
                <a:spcPts val="450"/>
              </a:spcAft>
              <a:defRPr/>
            </a:pPr>
            <a:endParaRPr lang="en-US" sz="21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Freeform 4"/>
          <p:cNvSpPr/>
          <p:nvPr/>
        </p:nvSpPr>
        <p:spPr bwMode="auto">
          <a:xfrm>
            <a:off x="1856105" y="1808480"/>
            <a:ext cx="1036320" cy="1036955"/>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rgbClr val="CA060C"/>
          </a:solidFill>
          <a:ln w="3175" cap="flat" cmpd="sng" algn="ctr">
            <a:noFill/>
            <a:prstDash val="solid"/>
          </a:ln>
          <a:effectLst/>
        </p:spPr>
        <p:txBody>
          <a:bodyPr lIns="0" tIns="34272" rIns="0" bIns="34272" anchor="ctr"/>
          <a:lstStyle/>
          <a:p>
            <a:pPr algn="ctr" defTabSz="685165" fontAlgn="base">
              <a:lnSpc>
                <a:spcPct val="120000"/>
              </a:lnSpc>
              <a:spcBef>
                <a:spcPts val="450"/>
              </a:spcBef>
              <a:spcAft>
                <a:spcPts val="450"/>
              </a:spcAft>
              <a:defRPr/>
            </a:pPr>
            <a:endParaRPr lang="en-US" sz="21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Freeform 4"/>
          <p:cNvSpPr/>
          <p:nvPr/>
        </p:nvSpPr>
        <p:spPr bwMode="auto">
          <a:xfrm>
            <a:off x="1271905" y="4118610"/>
            <a:ext cx="1544320" cy="1545590"/>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rgbClr val="CA060C"/>
          </a:solidFill>
          <a:ln w="3175" cap="flat" cmpd="sng" algn="ctr">
            <a:noFill/>
            <a:prstDash val="solid"/>
          </a:ln>
          <a:effectLst/>
        </p:spPr>
        <p:txBody>
          <a:bodyPr lIns="0" tIns="34272" rIns="0" bIns="34272" anchor="ctr"/>
          <a:lstStyle/>
          <a:p>
            <a:pPr algn="ctr" defTabSz="685165" fontAlgn="base">
              <a:lnSpc>
                <a:spcPct val="120000"/>
              </a:lnSpc>
              <a:spcBef>
                <a:spcPts val="450"/>
              </a:spcBef>
              <a:spcAft>
                <a:spcPts val="450"/>
              </a:spcAft>
              <a:defRPr/>
            </a:pPr>
            <a:endParaRPr lang="en-US" sz="2100" kern="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矩形 21"/>
          <p:cNvSpPr/>
          <p:nvPr/>
        </p:nvSpPr>
        <p:spPr>
          <a:xfrm>
            <a:off x="2952750" y="1808480"/>
            <a:ext cx="8642350" cy="829945"/>
          </a:xfrm>
          <a:prstGeom prst="rect">
            <a:avLst/>
          </a:prstGeom>
          <a:noFill/>
          <a:ln w="9525">
            <a:noFill/>
          </a:ln>
        </p:spPr>
        <p:txBody>
          <a:bodyPr anchor="t">
            <a:spAutoFit/>
          </a:bodyPr>
          <a:lstStyle/>
          <a:p>
            <a:pPr>
              <a:lnSpc>
                <a:spcPct val="150000"/>
              </a:lnSpc>
              <a:spcBef>
                <a:spcPct val="20000"/>
              </a:spcBef>
              <a:buChar char="•"/>
            </a:pPr>
            <a:r>
              <a:rPr lang="zh-CN" altLang="en-US" sz="1600">
                <a:solidFill>
                  <a:srgbClr val="404040"/>
                </a:solidFill>
                <a:latin typeface="Arial" panose="020B0604020202020204" pitchFamily="34" charset="0"/>
                <a:ea typeface="微软雅黑" panose="020B0503020204020204" pitchFamily="34" charset="-122"/>
              </a:rPr>
              <a:t>中华文化蕴含着极为丰富的追逐梦想的精神，这种追逐梦想的精神是中华民族精神的重要内容，是中华民族生生不息、刚健有为的强大精神动力。</a:t>
            </a:r>
            <a:endParaRPr lang="zh-CN" altLang="en-US" sz="1600" dirty="0">
              <a:solidFill>
                <a:srgbClr val="404040"/>
              </a:solidFill>
              <a:latin typeface="Arial" panose="020B0604020202020204" pitchFamily="34" charset="0"/>
              <a:ea typeface="微软雅黑" panose="020B0503020204020204" pitchFamily="34" charset="-122"/>
            </a:endParaRPr>
          </a:p>
        </p:txBody>
      </p:sp>
      <p:sp>
        <p:nvSpPr>
          <p:cNvPr id="43" name="矩形 22"/>
          <p:cNvSpPr/>
          <p:nvPr/>
        </p:nvSpPr>
        <p:spPr>
          <a:xfrm>
            <a:off x="2981325" y="1408430"/>
            <a:ext cx="1979613" cy="400050"/>
          </a:xfrm>
          <a:prstGeom prst="rect">
            <a:avLst/>
          </a:prstGeom>
          <a:noFill/>
          <a:ln w="9525">
            <a:noFill/>
          </a:ln>
        </p:spPr>
        <p:txBody>
          <a:bodyPr wrap="none" anchor="t">
            <a:spAutoFit/>
          </a:bodyPr>
          <a:lstStyle/>
          <a:p>
            <a:pPr algn="just" defTabSz="914400"/>
            <a:r>
              <a:rPr lang="zh-CN" altLang="en-US" sz="2000" b="1">
                <a:solidFill>
                  <a:srgbClr val="C00000"/>
                </a:solidFill>
                <a:latin typeface="微软雅黑" panose="020B0503020204020204" pitchFamily="34" charset="-122"/>
                <a:ea typeface="微软雅黑" panose="020B0503020204020204" pitchFamily="34" charset="-122"/>
              </a:rPr>
              <a:t>从文化背景来看</a:t>
            </a:r>
          </a:p>
        </p:txBody>
      </p:sp>
      <p:sp>
        <p:nvSpPr>
          <p:cNvPr id="44" name="矩形 23"/>
          <p:cNvSpPr/>
          <p:nvPr/>
        </p:nvSpPr>
        <p:spPr>
          <a:xfrm>
            <a:off x="2981325" y="3367088"/>
            <a:ext cx="8642350" cy="829945"/>
          </a:xfrm>
          <a:prstGeom prst="rect">
            <a:avLst/>
          </a:prstGeom>
          <a:noFill/>
          <a:ln w="9525">
            <a:noFill/>
          </a:ln>
        </p:spPr>
        <p:txBody>
          <a:bodyPr anchor="t">
            <a:spAutoFit/>
          </a:bodyPr>
          <a:lstStyle/>
          <a:p>
            <a:pPr>
              <a:lnSpc>
                <a:spcPct val="150000"/>
              </a:lnSpc>
              <a:spcBef>
                <a:spcPct val="20000"/>
              </a:spcBef>
              <a:buChar char="•"/>
            </a:pPr>
            <a:r>
              <a:rPr lang="zh-CN" altLang="en-US" sz="1600">
                <a:solidFill>
                  <a:srgbClr val="404040"/>
                </a:solidFill>
                <a:latin typeface="Arial" panose="020B0604020202020204" pitchFamily="34" charset="0"/>
                <a:ea typeface="微软雅黑" panose="020B0503020204020204" pitchFamily="34" charset="-122"/>
              </a:rPr>
              <a:t>中华民族是最富有整体性追梦精神的强大民族，从夸父追日、嫦娥奔月等远古神化传说，到神州系列飞船成功发射、神舟九号与天宫一号载人交会对接。</a:t>
            </a:r>
            <a:endParaRPr lang="zh-CN" altLang="en-US" sz="1600" dirty="0">
              <a:solidFill>
                <a:srgbClr val="404040"/>
              </a:solidFill>
              <a:latin typeface="Arial" panose="020B0604020202020204" pitchFamily="34" charset="0"/>
              <a:ea typeface="微软雅黑" panose="020B0503020204020204" pitchFamily="34" charset="-122"/>
            </a:endParaRPr>
          </a:p>
        </p:txBody>
      </p:sp>
      <p:sp>
        <p:nvSpPr>
          <p:cNvPr id="45" name="矩形 24"/>
          <p:cNvSpPr/>
          <p:nvPr/>
        </p:nvSpPr>
        <p:spPr>
          <a:xfrm>
            <a:off x="2981325" y="3017838"/>
            <a:ext cx="3117850" cy="400050"/>
          </a:xfrm>
          <a:prstGeom prst="rect">
            <a:avLst/>
          </a:prstGeom>
          <a:noFill/>
          <a:ln w="9525">
            <a:noFill/>
          </a:ln>
        </p:spPr>
        <p:txBody>
          <a:bodyPr wrap="none" anchor="t">
            <a:spAutoFit/>
          </a:bodyPr>
          <a:lstStyle/>
          <a:p>
            <a:pPr>
              <a:spcBef>
                <a:spcPct val="20000"/>
              </a:spcBef>
              <a:buChar char="•"/>
            </a:pPr>
            <a:r>
              <a:rPr lang="zh-CN" altLang="en-US" sz="2000" b="1">
                <a:solidFill>
                  <a:srgbClr val="404040"/>
                </a:solidFill>
                <a:latin typeface="微软雅黑" panose="020B0503020204020204" pitchFamily="34" charset="-122"/>
                <a:ea typeface="微软雅黑" panose="020B0503020204020204" pitchFamily="34" charset="-122"/>
              </a:rPr>
              <a:t>从世界文明发展的历史看</a:t>
            </a:r>
            <a:endParaRPr lang="zh-CN" altLang="en-US" sz="2000" b="1" dirty="0">
              <a:solidFill>
                <a:srgbClr val="404040"/>
              </a:solidFill>
              <a:latin typeface="微软雅黑" panose="020B0503020204020204" pitchFamily="34" charset="-122"/>
              <a:ea typeface="微软雅黑" panose="020B0503020204020204" pitchFamily="34" charset="-122"/>
            </a:endParaRPr>
          </a:p>
        </p:txBody>
      </p:sp>
      <p:sp>
        <p:nvSpPr>
          <p:cNvPr id="46" name="矩形 25"/>
          <p:cNvSpPr/>
          <p:nvPr/>
        </p:nvSpPr>
        <p:spPr>
          <a:xfrm>
            <a:off x="3025140" y="4737100"/>
            <a:ext cx="8497888" cy="1271270"/>
          </a:xfrm>
          <a:prstGeom prst="rect">
            <a:avLst/>
          </a:prstGeom>
          <a:noFill/>
          <a:ln w="9525">
            <a:noFill/>
          </a:ln>
        </p:spPr>
        <p:txBody>
          <a:bodyPr anchor="t">
            <a:spAutoFit/>
          </a:bodyPr>
          <a:lstStyle/>
          <a:p>
            <a:pPr>
              <a:lnSpc>
                <a:spcPct val="120000"/>
              </a:lnSpc>
              <a:spcBef>
                <a:spcPct val="20000"/>
              </a:spcBef>
              <a:buChar char="•"/>
            </a:pPr>
            <a:r>
              <a:rPr lang="zh-CN" altLang="en-US" sz="1600">
                <a:solidFill>
                  <a:srgbClr val="404040"/>
                </a:solidFill>
                <a:latin typeface="Arial" panose="020B0604020202020204" pitchFamily="34" charset="0"/>
                <a:ea typeface="微软雅黑" panose="020B0503020204020204" pitchFamily="34" charset="-122"/>
              </a:rPr>
              <a:t>中国梦完成中华民族从传统向现代的转型。这个转型的本质是现代性的不断累积和生长。现代性是社会主义中国适应时代发展潮流、按照自身发展的内在逻辑、不断走向更高质量更高水平现代化的社会变革实践所呈现出来的当代中国社会的特质，是现代化进程中非传统因素的积累和充盈，是一种持续进步的、不可逆转的、合目的性的发展。</a:t>
            </a:r>
            <a:endParaRPr lang="zh-CN" altLang="en-US" sz="1600" dirty="0">
              <a:solidFill>
                <a:srgbClr val="404040"/>
              </a:solidFill>
              <a:latin typeface="Arial" panose="020B0604020202020204" pitchFamily="34" charset="0"/>
              <a:ea typeface="微软雅黑" panose="020B0503020204020204" pitchFamily="34" charset="-122"/>
            </a:endParaRPr>
          </a:p>
        </p:txBody>
      </p:sp>
      <p:sp>
        <p:nvSpPr>
          <p:cNvPr id="47" name="矩形 26"/>
          <p:cNvSpPr/>
          <p:nvPr/>
        </p:nvSpPr>
        <p:spPr>
          <a:xfrm>
            <a:off x="3025140" y="4373563"/>
            <a:ext cx="1835150" cy="400050"/>
          </a:xfrm>
          <a:prstGeom prst="rect">
            <a:avLst/>
          </a:prstGeom>
          <a:noFill/>
          <a:ln w="9525">
            <a:noFill/>
          </a:ln>
        </p:spPr>
        <p:txBody>
          <a:bodyPr wrap="none" anchor="t">
            <a:spAutoFit/>
          </a:bodyPr>
          <a:lstStyle/>
          <a:p>
            <a:pPr>
              <a:spcBef>
                <a:spcPct val="20000"/>
              </a:spcBef>
              <a:buChar char="•"/>
            </a:pPr>
            <a:r>
              <a:rPr lang="zh-CN" altLang="en-US" sz="2000" b="1">
                <a:solidFill>
                  <a:srgbClr val="C00000"/>
                </a:solidFill>
                <a:latin typeface="微软雅黑" panose="020B0503020204020204" pitchFamily="34" charset="-122"/>
                <a:ea typeface="微软雅黑" panose="020B0503020204020204" pitchFamily="34" charset="-122"/>
              </a:rPr>
              <a:t>历史积淀来看</a:t>
            </a:r>
            <a:endParaRPr lang="zh-CN" altLang="en-US" sz="2000" b="1" dirty="0">
              <a:solidFill>
                <a:srgbClr val="C00000"/>
              </a:solidFill>
              <a:latin typeface="微软雅黑" panose="020B0503020204020204" pitchFamily="34" charset="-122"/>
              <a:ea typeface="微软雅黑" panose="020B0503020204020204" pitchFamily="34" charset="-122"/>
            </a:endParaRPr>
          </a:p>
        </p:txBody>
      </p:sp>
      <p:sp>
        <p:nvSpPr>
          <p:cNvPr id="37" name="Oval 6"/>
          <p:cNvSpPr/>
          <p:nvPr/>
        </p:nvSpPr>
        <p:spPr bwMode="auto">
          <a:xfrm>
            <a:off x="2082165" y="2039620"/>
            <a:ext cx="584200" cy="574675"/>
          </a:xfrm>
          <a:custGeom>
            <a:avLst/>
            <a:gdLst>
              <a:gd name="T0" fmla="*/ 291726 w 584199"/>
              <a:gd name="T1" fmla="*/ 106362 h 574675"/>
              <a:gd name="T2" fmla="*/ 376103 w 584199"/>
              <a:gd name="T3" fmla="*/ 126996 h 574675"/>
              <a:gd name="T4" fmla="*/ 338022 w 584199"/>
              <a:gd name="T5" fmla="*/ 164580 h 574675"/>
              <a:gd name="T6" fmla="*/ 291726 w 584199"/>
              <a:gd name="T7" fmla="*/ 156474 h 574675"/>
              <a:gd name="T8" fmla="*/ 159564 w 584199"/>
              <a:gd name="T9" fmla="*/ 286912 h 574675"/>
              <a:gd name="T10" fmla="*/ 291726 w 584199"/>
              <a:gd name="T11" fmla="*/ 417349 h 574675"/>
              <a:gd name="T12" fmla="*/ 423890 w 584199"/>
              <a:gd name="T13" fmla="*/ 286912 h 574675"/>
              <a:gd name="T14" fmla="*/ 415677 w 584199"/>
              <a:gd name="T15" fmla="*/ 241221 h 574675"/>
              <a:gd name="T16" fmla="*/ 453757 w 584199"/>
              <a:gd name="T17" fmla="*/ 203638 h 574675"/>
              <a:gd name="T18" fmla="*/ 474664 w 584199"/>
              <a:gd name="T19" fmla="*/ 286912 h 574675"/>
              <a:gd name="T20" fmla="*/ 291726 w 584199"/>
              <a:gd name="T21" fmla="*/ 466724 h 574675"/>
              <a:gd name="T22" fmla="*/ 109537 w 584199"/>
              <a:gd name="T23" fmla="*/ 286912 h 574675"/>
              <a:gd name="T24" fmla="*/ 291726 w 584199"/>
              <a:gd name="T25" fmla="*/ 106362 h 574675"/>
              <a:gd name="T26" fmla="*/ 507370 w 584199"/>
              <a:gd name="T27" fmla="*/ 0 h 574675"/>
              <a:gd name="T28" fmla="*/ 509608 w 584199"/>
              <a:gd name="T29" fmla="*/ 73446 h 574675"/>
              <a:gd name="T30" fmla="*/ 584201 w 584199"/>
              <a:gd name="T31" fmla="*/ 75649 h 574675"/>
              <a:gd name="T32" fmla="*/ 507370 w 584199"/>
              <a:gd name="T33" fmla="*/ 152033 h 574675"/>
              <a:gd name="T34" fmla="*/ 455155 w 584199"/>
              <a:gd name="T35" fmla="*/ 152033 h 574675"/>
              <a:gd name="T36" fmla="*/ 360912 w 584199"/>
              <a:gd name="T37" fmla="*/ 245274 h 574675"/>
              <a:gd name="T38" fmla="*/ 374652 w 584199"/>
              <a:gd name="T39" fmla="*/ 287338 h 574675"/>
              <a:gd name="T40" fmla="*/ 292102 w 584199"/>
              <a:gd name="T41" fmla="*/ 368301 h 574675"/>
              <a:gd name="T42" fmla="*/ 209550 w 584199"/>
              <a:gd name="T43" fmla="*/ 287338 h 574675"/>
              <a:gd name="T44" fmla="*/ 292102 w 584199"/>
              <a:gd name="T45" fmla="*/ 206375 h 574675"/>
              <a:gd name="T46" fmla="*/ 335055 w 584199"/>
              <a:gd name="T47" fmla="*/ 219893 h 574675"/>
              <a:gd name="T48" fmla="*/ 429793 w 584199"/>
              <a:gd name="T49" fmla="*/ 127061 h 574675"/>
              <a:gd name="T50" fmla="*/ 429793 w 584199"/>
              <a:gd name="T51" fmla="*/ 75649 h 574675"/>
              <a:gd name="T52" fmla="*/ 507370 w 584199"/>
              <a:gd name="T53" fmla="*/ 0 h 574675"/>
              <a:gd name="T54" fmla="*/ 292102 w 584199"/>
              <a:gd name="T55" fmla="*/ 0 h 574675"/>
              <a:gd name="T56" fmla="*/ 423584 w 584199"/>
              <a:gd name="T57" fmla="*/ 30865 h 574675"/>
              <a:gd name="T58" fmla="*/ 403413 w 584199"/>
              <a:gd name="T59" fmla="*/ 50707 h 574675"/>
              <a:gd name="T60" fmla="*/ 392954 w 584199"/>
              <a:gd name="T61" fmla="*/ 75692 h 574675"/>
              <a:gd name="T62" fmla="*/ 292102 w 584199"/>
              <a:gd name="T63" fmla="*/ 53646 h 574675"/>
              <a:gd name="T64" fmla="*/ 55282 w 584199"/>
              <a:gd name="T65" fmla="*/ 287338 h 574675"/>
              <a:gd name="T66" fmla="*/ 292102 w 584199"/>
              <a:gd name="T67" fmla="*/ 521029 h 574675"/>
              <a:gd name="T68" fmla="*/ 529666 w 584199"/>
              <a:gd name="T69" fmla="*/ 287338 h 574675"/>
              <a:gd name="T70" fmla="*/ 507254 w 584199"/>
              <a:gd name="T71" fmla="*/ 188129 h 574675"/>
              <a:gd name="T72" fmla="*/ 532654 w 584199"/>
              <a:gd name="T73" fmla="*/ 177841 h 574675"/>
              <a:gd name="T74" fmla="*/ 552825 w 584199"/>
              <a:gd name="T75" fmla="*/ 157999 h 574675"/>
              <a:gd name="T76" fmla="*/ 584201 w 584199"/>
              <a:gd name="T77" fmla="*/ 287338 h 574675"/>
              <a:gd name="T78" fmla="*/ 292102 w 584199"/>
              <a:gd name="T79" fmla="*/ 574675 h 574675"/>
              <a:gd name="T80" fmla="*/ 0 w 584199"/>
              <a:gd name="T81" fmla="*/ 287338 h 574675"/>
              <a:gd name="T82" fmla="*/ 292102 w 584199"/>
              <a:gd name="T83" fmla="*/ 0 h 57467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584199" h="574675">
                <a:moveTo>
                  <a:pt x="291726" y="106362"/>
                </a:moveTo>
                <a:cubicBezTo>
                  <a:pt x="322340" y="106362"/>
                  <a:pt x="350714" y="114468"/>
                  <a:pt x="376101" y="126996"/>
                </a:cubicBezTo>
                <a:lnTo>
                  <a:pt x="338020" y="164580"/>
                </a:lnTo>
                <a:cubicBezTo>
                  <a:pt x="323833" y="159421"/>
                  <a:pt x="308153" y="156474"/>
                  <a:pt x="291726" y="156474"/>
                </a:cubicBezTo>
                <a:cubicBezTo>
                  <a:pt x="219299" y="156474"/>
                  <a:pt x="159564" y="214692"/>
                  <a:pt x="159564" y="286912"/>
                </a:cubicBezTo>
                <a:cubicBezTo>
                  <a:pt x="159564" y="359131"/>
                  <a:pt x="219299" y="417349"/>
                  <a:pt x="291726" y="417349"/>
                </a:cubicBezTo>
                <a:cubicBezTo>
                  <a:pt x="364901" y="417349"/>
                  <a:pt x="423888" y="359131"/>
                  <a:pt x="423888" y="286912"/>
                </a:cubicBezTo>
                <a:lnTo>
                  <a:pt x="415675" y="241221"/>
                </a:lnTo>
                <a:lnTo>
                  <a:pt x="453755" y="203638"/>
                </a:lnTo>
                <a:cubicBezTo>
                  <a:pt x="467195" y="228694"/>
                  <a:pt x="474662" y="256697"/>
                  <a:pt x="474662" y="286912"/>
                </a:cubicBezTo>
                <a:cubicBezTo>
                  <a:pt x="474662" y="386398"/>
                  <a:pt x="392528" y="466724"/>
                  <a:pt x="291726" y="466724"/>
                </a:cubicBezTo>
                <a:cubicBezTo>
                  <a:pt x="190925" y="466724"/>
                  <a:pt x="109537" y="386398"/>
                  <a:pt x="109537" y="286912"/>
                </a:cubicBezTo>
                <a:cubicBezTo>
                  <a:pt x="109537" y="187425"/>
                  <a:pt x="190925" y="106362"/>
                  <a:pt x="291726" y="106362"/>
                </a:cubicBezTo>
                <a:close/>
                <a:moveTo>
                  <a:pt x="507368" y="0"/>
                </a:moveTo>
                <a:lnTo>
                  <a:pt x="509606" y="73446"/>
                </a:lnTo>
                <a:lnTo>
                  <a:pt x="584199" y="75649"/>
                </a:lnTo>
                <a:lnTo>
                  <a:pt x="507368" y="152033"/>
                </a:lnTo>
                <a:lnTo>
                  <a:pt x="455153" y="152033"/>
                </a:lnTo>
                <a:lnTo>
                  <a:pt x="360910" y="245274"/>
                </a:lnTo>
                <a:cubicBezTo>
                  <a:pt x="370072" y="256912"/>
                  <a:pt x="374650" y="271601"/>
                  <a:pt x="374650" y="287338"/>
                </a:cubicBezTo>
                <a:cubicBezTo>
                  <a:pt x="374650" y="332053"/>
                  <a:pt x="337691" y="368301"/>
                  <a:pt x="292100" y="368301"/>
                </a:cubicBezTo>
                <a:cubicBezTo>
                  <a:pt x="246509" y="368301"/>
                  <a:pt x="209550" y="332053"/>
                  <a:pt x="209550" y="287338"/>
                </a:cubicBezTo>
                <a:cubicBezTo>
                  <a:pt x="209550" y="242623"/>
                  <a:pt x="246509" y="206375"/>
                  <a:pt x="292100" y="206375"/>
                </a:cubicBezTo>
                <a:cubicBezTo>
                  <a:pt x="308155" y="206375"/>
                  <a:pt x="323140" y="210870"/>
                  <a:pt x="335053" y="219893"/>
                </a:cubicBezTo>
                <a:lnTo>
                  <a:pt x="429791" y="127061"/>
                </a:lnTo>
                <a:lnTo>
                  <a:pt x="429791" y="75649"/>
                </a:lnTo>
                <a:lnTo>
                  <a:pt x="507368" y="0"/>
                </a:lnTo>
                <a:close/>
                <a:moveTo>
                  <a:pt x="292100" y="0"/>
                </a:moveTo>
                <a:cubicBezTo>
                  <a:pt x="339911" y="0"/>
                  <a:pt x="384735" y="11023"/>
                  <a:pt x="423582" y="30865"/>
                </a:cubicBezTo>
                <a:lnTo>
                  <a:pt x="403411" y="50707"/>
                </a:lnTo>
                <a:cubicBezTo>
                  <a:pt x="396688" y="57320"/>
                  <a:pt x="392952" y="66139"/>
                  <a:pt x="392952" y="75692"/>
                </a:cubicBezTo>
                <a:cubicBezTo>
                  <a:pt x="362323" y="61730"/>
                  <a:pt x="327958" y="53646"/>
                  <a:pt x="292100" y="53646"/>
                </a:cubicBezTo>
                <a:cubicBezTo>
                  <a:pt x="161364" y="53646"/>
                  <a:pt x="55282" y="158734"/>
                  <a:pt x="55282" y="287338"/>
                </a:cubicBezTo>
                <a:cubicBezTo>
                  <a:pt x="55282" y="415941"/>
                  <a:pt x="161364" y="521029"/>
                  <a:pt x="292100" y="521029"/>
                </a:cubicBezTo>
                <a:cubicBezTo>
                  <a:pt x="422835" y="521029"/>
                  <a:pt x="529664" y="415941"/>
                  <a:pt x="529664" y="287338"/>
                </a:cubicBezTo>
                <a:cubicBezTo>
                  <a:pt x="529664" y="252063"/>
                  <a:pt x="521446" y="218259"/>
                  <a:pt x="507252" y="188129"/>
                </a:cubicBezTo>
                <a:lnTo>
                  <a:pt x="532652" y="177841"/>
                </a:lnTo>
                <a:lnTo>
                  <a:pt x="552823" y="157999"/>
                </a:lnTo>
                <a:cubicBezTo>
                  <a:pt x="572993" y="196947"/>
                  <a:pt x="584199" y="240305"/>
                  <a:pt x="584199" y="287338"/>
                </a:cubicBezTo>
                <a:cubicBezTo>
                  <a:pt x="584199" y="446071"/>
                  <a:pt x="453464" y="574675"/>
                  <a:pt x="292100" y="574675"/>
                </a:cubicBezTo>
                <a:cubicBezTo>
                  <a:pt x="130735" y="574675"/>
                  <a:pt x="0" y="446071"/>
                  <a:pt x="0" y="287338"/>
                </a:cubicBezTo>
                <a:cubicBezTo>
                  <a:pt x="0" y="128604"/>
                  <a:pt x="130735" y="0"/>
                  <a:pt x="292100" y="0"/>
                </a:cubicBezTo>
                <a:close/>
              </a:path>
            </a:pathLst>
          </a:custGeom>
          <a:solidFill>
            <a:srgbClr val="CA060C"/>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535258"/>
              </a:solidFill>
              <a:effectLst/>
              <a:uLnTx/>
              <a:uFillTx/>
              <a:latin typeface="Arial" panose="020B0604020202020204" pitchFamily="34" charset="0"/>
              <a:ea typeface="宋体" panose="02010600030101010101" pitchFamily="2" charset="-122"/>
            </a:endParaRPr>
          </a:p>
        </p:txBody>
      </p:sp>
      <p:sp>
        <p:nvSpPr>
          <p:cNvPr id="40" name="Freeform 12"/>
          <p:cNvSpPr>
            <a:spLocks noEditPoints="1"/>
          </p:cNvSpPr>
          <p:nvPr/>
        </p:nvSpPr>
        <p:spPr bwMode="auto">
          <a:xfrm>
            <a:off x="1776730" y="4504055"/>
            <a:ext cx="576580" cy="775335"/>
          </a:xfrm>
          <a:custGeom>
            <a:avLst/>
            <a:gdLst>
              <a:gd name="T0" fmla="*/ 45416819 w 625"/>
              <a:gd name="T1" fmla="*/ 74373529 h 852"/>
              <a:gd name="T2" fmla="*/ 38216482 w 625"/>
              <a:gd name="T3" fmla="*/ 459177201 h 852"/>
              <a:gd name="T4" fmla="*/ 346165374 w 625"/>
              <a:gd name="T5" fmla="*/ 112638357 h 852"/>
              <a:gd name="T6" fmla="*/ 319579575 w 625"/>
              <a:gd name="T7" fmla="*/ 120722548 h 852"/>
              <a:gd name="T8" fmla="*/ 39324627 w 625"/>
              <a:gd name="T9" fmla="*/ 432230388 h 852"/>
              <a:gd name="T10" fmla="*/ 149543728 w 625"/>
              <a:gd name="T11" fmla="*/ 48504412 h 852"/>
              <a:gd name="T12" fmla="*/ 196621647 w 625"/>
              <a:gd name="T13" fmla="*/ 48504412 h 852"/>
              <a:gd name="T14" fmla="*/ 172252137 w 625"/>
              <a:gd name="T15" fmla="*/ 73295833 h 852"/>
              <a:gd name="T16" fmla="*/ 120742383 w 625"/>
              <a:gd name="T17" fmla="*/ 49582842 h 852"/>
              <a:gd name="T18" fmla="*/ 63694137 w 625"/>
              <a:gd name="T19" fmla="*/ 115872180 h 852"/>
              <a:gd name="T20" fmla="*/ 282471237 w 625"/>
              <a:gd name="T21" fmla="*/ 115872180 h 852"/>
              <a:gd name="T22" fmla="*/ 225422992 w 625"/>
              <a:gd name="T23" fmla="*/ 49582842 h 852"/>
              <a:gd name="T24" fmla="*/ 120742383 w 625"/>
              <a:gd name="T25" fmla="*/ 49582842 h 852"/>
              <a:gd name="T26" fmla="*/ 122404228 w 625"/>
              <a:gd name="T27" fmla="*/ 348694237 h 852"/>
              <a:gd name="T28" fmla="*/ 83633301 w 625"/>
              <a:gd name="T29" fmla="*/ 358934555 h 852"/>
              <a:gd name="T30" fmla="*/ 75325564 w 625"/>
              <a:gd name="T31" fmla="*/ 367557594 h 852"/>
              <a:gd name="T32" fmla="*/ 122404228 w 625"/>
              <a:gd name="T33" fmla="*/ 370790683 h 852"/>
              <a:gd name="T34" fmla="*/ 73110019 w 625"/>
              <a:gd name="T35" fmla="*/ 393965560 h 852"/>
              <a:gd name="T36" fmla="*/ 134034910 w 625"/>
              <a:gd name="T37" fmla="*/ 364862619 h 852"/>
              <a:gd name="T38" fmla="*/ 134034910 w 625"/>
              <a:gd name="T39" fmla="*/ 346538844 h 852"/>
              <a:gd name="T40" fmla="*/ 60924892 w 625"/>
              <a:gd name="T41" fmla="*/ 349772668 h 852"/>
              <a:gd name="T42" fmla="*/ 118526837 w 625"/>
              <a:gd name="T43" fmla="*/ 409055511 h 852"/>
              <a:gd name="T44" fmla="*/ 118526837 w 625"/>
              <a:gd name="T45" fmla="*/ 180006126 h 852"/>
              <a:gd name="T46" fmla="*/ 83633301 w 625"/>
              <a:gd name="T47" fmla="*/ 190784558 h 852"/>
              <a:gd name="T48" fmla="*/ 95818428 w 625"/>
              <a:gd name="T49" fmla="*/ 220965195 h 852"/>
              <a:gd name="T50" fmla="*/ 73110019 w 625"/>
              <a:gd name="T51" fmla="*/ 229049385 h 852"/>
              <a:gd name="T52" fmla="*/ 118526837 w 625"/>
              <a:gd name="T53" fmla="*/ 168688111 h 852"/>
              <a:gd name="T54" fmla="*/ 60924892 w 625"/>
              <a:gd name="T55" fmla="*/ 227971689 h 852"/>
              <a:gd name="T56" fmla="*/ 133481210 w 625"/>
              <a:gd name="T57" fmla="*/ 193479533 h 852"/>
              <a:gd name="T58" fmla="*/ 132927510 w 625"/>
              <a:gd name="T59" fmla="*/ 177849999 h 852"/>
              <a:gd name="T60" fmla="*/ 122404228 w 625"/>
              <a:gd name="T61" fmla="*/ 270548037 h 852"/>
              <a:gd name="T62" fmla="*/ 75325564 w 625"/>
              <a:gd name="T63" fmla="*/ 282404899 h 852"/>
              <a:gd name="T64" fmla="*/ 122404228 w 625"/>
              <a:gd name="T65" fmla="*/ 312585536 h 852"/>
              <a:gd name="T66" fmla="*/ 134034910 w 625"/>
              <a:gd name="T67" fmla="*/ 261924998 h 852"/>
              <a:gd name="T68" fmla="*/ 60924892 w 625"/>
              <a:gd name="T69" fmla="*/ 265158821 h 852"/>
              <a:gd name="T70" fmla="*/ 122404228 w 625"/>
              <a:gd name="T71" fmla="*/ 324442398 h 852"/>
              <a:gd name="T72" fmla="*/ 160067010 w 625"/>
              <a:gd name="T73" fmla="*/ 250068135 h 852"/>
              <a:gd name="T74" fmla="*/ 181113574 w 625"/>
              <a:gd name="T75" fmla="*/ 389654040 h 852"/>
              <a:gd name="T76" fmla="*/ 278040147 w 625"/>
              <a:gd name="T77" fmla="*/ 360551099 h 852"/>
              <a:gd name="T78" fmla="*/ 177236928 w 625"/>
              <a:gd name="T79" fmla="*/ 385881369 h 852"/>
              <a:gd name="T80" fmla="*/ 278040147 w 625"/>
              <a:gd name="T81" fmla="*/ 273243012 h 852"/>
              <a:gd name="T82" fmla="*/ 177236928 w 625"/>
              <a:gd name="T83" fmla="*/ 220965195 h 852"/>
              <a:gd name="T84" fmla="*/ 177236928 w 625"/>
              <a:gd name="T85" fmla="*/ 189168013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7"/>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7"/>
                </a:lnTo>
                <a:cubicBezTo>
                  <a:pt x="566" y="188"/>
                  <a:pt x="577" y="200"/>
                  <a:pt x="577" y="224"/>
                </a:cubicBezTo>
                <a:lnTo>
                  <a:pt x="577" y="768"/>
                </a:lnTo>
                <a:cubicBezTo>
                  <a:pt x="577" y="785"/>
                  <a:pt x="570" y="802"/>
                  <a:pt x="554" y="802"/>
                </a:cubicBezTo>
                <a:lnTo>
                  <a:pt x="71" y="802"/>
                </a:lnTo>
                <a:cubicBezTo>
                  <a:pt x="53" y="802"/>
                  <a:pt x="48" y="783"/>
                  <a:pt x="48" y="764"/>
                </a:cubicBezTo>
                <a:lnTo>
                  <a:pt x="48" y="224"/>
                </a:lnTo>
                <a:close/>
                <a:moveTo>
                  <a:pt x="270" y="90"/>
                </a:moveTo>
                <a:cubicBezTo>
                  <a:pt x="270" y="71"/>
                  <a:pt x="289" y="51"/>
                  <a:pt x="309" y="51"/>
                </a:cubicBezTo>
                <a:lnTo>
                  <a:pt x="316" y="51"/>
                </a:lnTo>
                <a:cubicBezTo>
                  <a:pt x="336" y="51"/>
                  <a:pt x="355" y="71"/>
                  <a:pt x="355" y="90"/>
                </a:cubicBezTo>
                <a:lnTo>
                  <a:pt x="355" y="95"/>
                </a:lnTo>
                <a:cubicBezTo>
                  <a:pt x="355" y="117"/>
                  <a:pt x="336" y="136"/>
                  <a:pt x="314" y="136"/>
                </a:cubicBezTo>
                <a:lnTo>
                  <a:pt x="311" y="136"/>
                </a:lnTo>
                <a:cubicBezTo>
                  <a:pt x="289" y="136"/>
                  <a:pt x="270" y="117"/>
                  <a:pt x="270" y="95"/>
                </a:cubicBezTo>
                <a:lnTo>
                  <a:pt x="270" y="90"/>
                </a:lnTo>
                <a:close/>
                <a:moveTo>
                  <a:pt x="218" y="92"/>
                </a:moveTo>
                <a:lnTo>
                  <a:pt x="149" y="92"/>
                </a:lnTo>
                <a:cubicBezTo>
                  <a:pt x="126" y="92"/>
                  <a:pt x="115" y="103"/>
                  <a:pt x="115" y="127"/>
                </a:cubicBezTo>
                <a:lnTo>
                  <a:pt x="115" y="215"/>
                </a:lnTo>
                <a:cubicBezTo>
                  <a:pt x="115" y="230"/>
                  <a:pt x="124" y="246"/>
                  <a:pt x="138" y="246"/>
                </a:cubicBezTo>
                <a:lnTo>
                  <a:pt x="487" y="246"/>
                </a:lnTo>
                <a:cubicBezTo>
                  <a:pt x="501" y="246"/>
                  <a:pt x="510" y="230"/>
                  <a:pt x="510" y="215"/>
                </a:cubicBezTo>
                <a:lnTo>
                  <a:pt x="510" y="127"/>
                </a:lnTo>
                <a:cubicBezTo>
                  <a:pt x="510" y="103"/>
                  <a:pt x="499" y="92"/>
                  <a:pt x="476" y="92"/>
                </a:cubicBezTo>
                <a:lnTo>
                  <a:pt x="407" y="92"/>
                </a:lnTo>
                <a:cubicBezTo>
                  <a:pt x="407" y="45"/>
                  <a:pt x="366" y="0"/>
                  <a:pt x="320" y="0"/>
                </a:cubicBezTo>
                <a:lnTo>
                  <a:pt x="305" y="0"/>
                </a:lnTo>
                <a:cubicBezTo>
                  <a:pt x="259" y="0"/>
                  <a:pt x="218" y="45"/>
                  <a:pt x="218" y="92"/>
                </a:cubicBezTo>
                <a:close/>
                <a:moveTo>
                  <a:pt x="132" y="653"/>
                </a:moveTo>
                <a:cubicBezTo>
                  <a:pt x="132" y="649"/>
                  <a:pt x="133" y="647"/>
                  <a:pt x="138" y="647"/>
                </a:cubicBezTo>
                <a:lnTo>
                  <a:pt x="221" y="647"/>
                </a:lnTo>
                <a:lnTo>
                  <a:pt x="221" y="653"/>
                </a:lnTo>
                <a:cubicBezTo>
                  <a:pt x="221" y="660"/>
                  <a:pt x="186" y="680"/>
                  <a:pt x="180" y="684"/>
                </a:cubicBezTo>
                <a:cubicBezTo>
                  <a:pt x="174" y="679"/>
                  <a:pt x="161" y="666"/>
                  <a:pt x="151" y="666"/>
                </a:cubicBezTo>
                <a:lnTo>
                  <a:pt x="149" y="666"/>
                </a:lnTo>
                <a:cubicBezTo>
                  <a:pt x="144" y="666"/>
                  <a:pt x="136" y="674"/>
                  <a:pt x="136" y="679"/>
                </a:cubicBezTo>
                <a:lnTo>
                  <a:pt x="136" y="682"/>
                </a:lnTo>
                <a:cubicBezTo>
                  <a:pt x="136" y="687"/>
                  <a:pt x="167" y="720"/>
                  <a:pt x="173" y="720"/>
                </a:cubicBezTo>
                <a:lnTo>
                  <a:pt x="175" y="720"/>
                </a:lnTo>
                <a:cubicBezTo>
                  <a:pt x="180" y="720"/>
                  <a:pt x="214" y="693"/>
                  <a:pt x="221" y="688"/>
                </a:cubicBezTo>
                <a:cubicBezTo>
                  <a:pt x="221" y="700"/>
                  <a:pt x="225" y="738"/>
                  <a:pt x="214" y="738"/>
                </a:cubicBezTo>
                <a:lnTo>
                  <a:pt x="138" y="738"/>
                </a:lnTo>
                <a:cubicBezTo>
                  <a:pt x="133" y="738"/>
                  <a:pt x="132" y="736"/>
                  <a:pt x="132" y="731"/>
                </a:cubicBezTo>
                <a:lnTo>
                  <a:pt x="132" y="653"/>
                </a:lnTo>
                <a:close/>
                <a:moveTo>
                  <a:pt x="214" y="759"/>
                </a:moveTo>
                <a:cubicBezTo>
                  <a:pt x="255" y="759"/>
                  <a:pt x="240" y="715"/>
                  <a:pt x="242" y="677"/>
                </a:cubicBezTo>
                <a:cubicBezTo>
                  <a:pt x="243" y="658"/>
                  <a:pt x="292" y="641"/>
                  <a:pt x="296" y="623"/>
                </a:cubicBezTo>
                <a:lnTo>
                  <a:pt x="290" y="623"/>
                </a:lnTo>
                <a:cubicBezTo>
                  <a:pt x="275" y="623"/>
                  <a:pt x="253" y="637"/>
                  <a:pt x="242" y="643"/>
                </a:cubicBezTo>
                <a:cubicBezTo>
                  <a:pt x="237" y="635"/>
                  <a:pt x="232" y="625"/>
                  <a:pt x="218" y="625"/>
                </a:cubicBezTo>
                <a:lnTo>
                  <a:pt x="134" y="625"/>
                </a:lnTo>
                <a:cubicBezTo>
                  <a:pt x="122" y="625"/>
                  <a:pt x="110" y="637"/>
                  <a:pt x="110" y="649"/>
                </a:cubicBezTo>
                <a:lnTo>
                  <a:pt x="110" y="735"/>
                </a:lnTo>
                <a:cubicBezTo>
                  <a:pt x="110" y="750"/>
                  <a:pt x="123" y="759"/>
                  <a:pt x="138" y="759"/>
                </a:cubicBezTo>
                <a:lnTo>
                  <a:pt x="214" y="759"/>
                </a:lnTo>
                <a:close/>
                <a:moveTo>
                  <a:pt x="132" y="341"/>
                </a:moveTo>
                <a:cubicBezTo>
                  <a:pt x="132" y="336"/>
                  <a:pt x="133" y="334"/>
                  <a:pt x="138" y="334"/>
                </a:cubicBezTo>
                <a:lnTo>
                  <a:pt x="214" y="334"/>
                </a:lnTo>
                <a:cubicBezTo>
                  <a:pt x="219" y="334"/>
                  <a:pt x="221" y="336"/>
                  <a:pt x="221" y="341"/>
                </a:cubicBezTo>
                <a:cubicBezTo>
                  <a:pt x="221" y="346"/>
                  <a:pt x="184" y="371"/>
                  <a:pt x="180" y="371"/>
                </a:cubicBezTo>
                <a:cubicBezTo>
                  <a:pt x="175" y="371"/>
                  <a:pt x="164" y="354"/>
                  <a:pt x="151" y="354"/>
                </a:cubicBezTo>
                <a:cubicBezTo>
                  <a:pt x="145" y="354"/>
                  <a:pt x="136" y="360"/>
                  <a:pt x="136" y="367"/>
                </a:cubicBezTo>
                <a:lnTo>
                  <a:pt x="136" y="369"/>
                </a:lnTo>
                <a:cubicBezTo>
                  <a:pt x="136" y="377"/>
                  <a:pt x="166" y="406"/>
                  <a:pt x="173" y="410"/>
                </a:cubicBezTo>
                <a:lnTo>
                  <a:pt x="221" y="375"/>
                </a:lnTo>
                <a:lnTo>
                  <a:pt x="221" y="425"/>
                </a:lnTo>
                <a:lnTo>
                  <a:pt x="132" y="425"/>
                </a:lnTo>
                <a:lnTo>
                  <a:pt x="132" y="341"/>
                </a:lnTo>
                <a:close/>
                <a:moveTo>
                  <a:pt x="240" y="330"/>
                </a:moveTo>
                <a:cubicBezTo>
                  <a:pt x="237" y="318"/>
                  <a:pt x="228" y="313"/>
                  <a:pt x="214" y="313"/>
                </a:cubicBezTo>
                <a:lnTo>
                  <a:pt x="138" y="313"/>
                </a:lnTo>
                <a:cubicBezTo>
                  <a:pt x="123" y="313"/>
                  <a:pt x="110" y="322"/>
                  <a:pt x="110" y="336"/>
                </a:cubicBezTo>
                <a:lnTo>
                  <a:pt x="110" y="423"/>
                </a:lnTo>
                <a:cubicBezTo>
                  <a:pt x="110" y="435"/>
                  <a:pt x="122" y="446"/>
                  <a:pt x="134" y="446"/>
                </a:cubicBezTo>
                <a:lnTo>
                  <a:pt x="218" y="446"/>
                </a:lnTo>
                <a:cubicBezTo>
                  <a:pt x="252" y="446"/>
                  <a:pt x="242" y="393"/>
                  <a:pt x="241" y="359"/>
                </a:cubicBezTo>
                <a:lnTo>
                  <a:pt x="296" y="313"/>
                </a:lnTo>
                <a:cubicBezTo>
                  <a:pt x="296" y="313"/>
                  <a:pt x="292" y="310"/>
                  <a:pt x="292" y="310"/>
                </a:cubicBezTo>
                <a:cubicBezTo>
                  <a:pt x="271" y="310"/>
                  <a:pt x="253" y="329"/>
                  <a:pt x="240" y="330"/>
                </a:cubicBezTo>
                <a:close/>
                <a:moveTo>
                  <a:pt x="132" y="492"/>
                </a:moveTo>
                <a:lnTo>
                  <a:pt x="221" y="492"/>
                </a:lnTo>
                <a:lnTo>
                  <a:pt x="221" y="502"/>
                </a:lnTo>
                <a:lnTo>
                  <a:pt x="180" y="528"/>
                </a:lnTo>
                <a:lnTo>
                  <a:pt x="152" y="508"/>
                </a:lnTo>
                <a:cubicBezTo>
                  <a:pt x="145" y="512"/>
                  <a:pt x="136" y="514"/>
                  <a:pt x="136" y="524"/>
                </a:cubicBezTo>
                <a:cubicBezTo>
                  <a:pt x="136" y="531"/>
                  <a:pt x="167" y="565"/>
                  <a:pt x="173" y="565"/>
                </a:cubicBezTo>
                <a:cubicBezTo>
                  <a:pt x="183" y="565"/>
                  <a:pt x="209" y="536"/>
                  <a:pt x="221" y="533"/>
                </a:cubicBezTo>
                <a:lnTo>
                  <a:pt x="221" y="580"/>
                </a:lnTo>
                <a:lnTo>
                  <a:pt x="132" y="580"/>
                </a:lnTo>
                <a:lnTo>
                  <a:pt x="132" y="492"/>
                </a:lnTo>
                <a:close/>
                <a:moveTo>
                  <a:pt x="242" y="486"/>
                </a:moveTo>
                <a:cubicBezTo>
                  <a:pt x="238" y="479"/>
                  <a:pt x="233" y="470"/>
                  <a:pt x="221" y="470"/>
                </a:cubicBezTo>
                <a:lnTo>
                  <a:pt x="132" y="470"/>
                </a:lnTo>
                <a:cubicBezTo>
                  <a:pt x="121" y="470"/>
                  <a:pt x="110" y="481"/>
                  <a:pt x="110" y="492"/>
                </a:cubicBezTo>
                <a:lnTo>
                  <a:pt x="110" y="580"/>
                </a:lnTo>
                <a:cubicBezTo>
                  <a:pt x="110" y="591"/>
                  <a:pt x="121" y="602"/>
                  <a:pt x="132" y="602"/>
                </a:cubicBezTo>
                <a:lnTo>
                  <a:pt x="221" y="602"/>
                </a:lnTo>
                <a:cubicBezTo>
                  <a:pt x="252" y="602"/>
                  <a:pt x="242" y="546"/>
                  <a:pt x="242" y="515"/>
                </a:cubicBezTo>
                <a:lnTo>
                  <a:pt x="296" y="468"/>
                </a:lnTo>
                <a:lnTo>
                  <a:pt x="289" y="464"/>
                </a:lnTo>
                <a:lnTo>
                  <a:pt x="242" y="486"/>
                </a:lnTo>
                <a:close/>
                <a:moveTo>
                  <a:pt x="320" y="716"/>
                </a:moveTo>
                <a:cubicBezTo>
                  <a:pt x="320" y="721"/>
                  <a:pt x="322" y="723"/>
                  <a:pt x="327" y="723"/>
                </a:cubicBezTo>
                <a:lnTo>
                  <a:pt x="495" y="723"/>
                </a:lnTo>
                <a:cubicBezTo>
                  <a:pt x="500" y="723"/>
                  <a:pt x="502" y="721"/>
                  <a:pt x="502" y="716"/>
                </a:cubicBezTo>
                <a:lnTo>
                  <a:pt x="502" y="669"/>
                </a:lnTo>
                <a:cubicBezTo>
                  <a:pt x="502" y="664"/>
                  <a:pt x="500" y="662"/>
                  <a:pt x="495" y="662"/>
                </a:cubicBezTo>
                <a:lnTo>
                  <a:pt x="320" y="662"/>
                </a:lnTo>
                <a:lnTo>
                  <a:pt x="320" y="716"/>
                </a:lnTo>
                <a:close/>
                <a:moveTo>
                  <a:pt x="320" y="565"/>
                </a:moveTo>
                <a:lnTo>
                  <a:pt x="502" y="565"/>
                </a:lnTo>
                <a:lnTo>
                  <a:pt x="502" y="507"/>
                </a:lnTo>
                <a:lnTo>
                  <a:pt x="320" y="507"/>
                </a:lnTo>
                <a:lnTo>
                  <a:pt x="320" y="565"/>
                </a:lnTo>
                <a:close/>
                <a:moveTo>
                  <a:pt x="320" y="410"/>
                </a:moveTo>
                <a:lnTo>
                  <a:pt x="452" y="410"/>
                </a:lnTo>
                <a:lnTo>
                  <a:pt x="452" y="351"/>
                </a:lnTo>
                <a:lnTo>
                  <a:pt x="320" y="351"/>
                </a:lnTo>
                <a:lnTo>
                  <a:pt x="320" y="410"/>
                </a:lnTo>
                <a:close/>
              </a:path>
            </a:pathLst>
          </a:custGeom>
          <a:solidFill>
            <a:srgbClr val="CA060C"/>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535258"/>
              </a:solidFill>
              <a:effectLst/>
              <a:uLnTx/>
              <a:uFillTx/>
              <a:latin typeface="Arial" panose="020B0604020202020204" pitchFamily="34" charset="0"/>
              <a:ea typeface="宋体" panose="02010600030101010101" pitchFamily="2" charset="-122"/>
            </a:endParaRPr>
          </a:p>
        </p:txBody>
      </p:sp>
      <p:sp>
        <p:nvSpPr>
          <p:cNvPr id="41" name="Freeform 15"/>
          <p:cNvSpPr>
            <a:spLocks noEditPoints="1"/>
          </p:cNvSpPr>
          <p:nvPr/>
        </p:nvSpPr>
        <p:spPr bwMode="auto">
          <a:xfrm>
            <a:off x="1304925" y="3018155"/>
            <a:ext cx="692785" cy="747395"/>
          </a:xfrm>
          <a:custGeom>
            <a:avLst/>
            <a:gdLst>
              <a:gd name="T0" fmla="*/ 175537564 w 704"/>
              <a:gd name="T1" fmla="*/ 205238375 h 769"/>
              <a:gd name="T2" fmla="*/ 10521404 w 704"/>
              <a:gd name="T3" fmla="*/ 131244145 h 769"/>
              <a:gd name="T4" fmla="*/ 358826842 w 704"/>
              <a:gd name="T5" fmla="*/ 167431383 h 769"/>
              <a:gd name="T6" fmla="*/ 388175748 w 704"/>
              <a:gd name="T7" fmla="*/ 255467643 h 769"/>
              <a:gd name="T8" fmla="*/ 349413463 w 704"/>
              <a:gd name="T9" fmla="*/ 308397725 h 769"/>
              <a:gd name="T10" fmla="*/ 358273201 w 704"/>
              <a:gd name="T11" fmla="*/ 365648375 h 769"/>
              <a:gd name="T12" fmla="*/ 49283689 w 704"/>
              <a:gd name="T13" fmla="*/ 415337480 h 769"/>
              <a:gd name="T14" fmla="*/ 10521404 w 704"/>
              <a:gd name="T15" fmla="*/ 131244145 h 769"/>
              <a:gd name="T16" fmla="*/ 79185492 w 704"/>
              <a:gd name="T17" fmla="*/ 192275936 h 769"/>
              <a:gd name="T18" fmla="*/ 94136766 w 704"/>
              <a:gd name="T19" fmla="*/ 192275936 h 769"/>
              <a:gd name="T20" fmla="*/ 103550145 w 704"/>
              <a:gd name="T21" fmla="*/ 213880246 h 769"/>
              <a:gd name="T22" fmla="*/ 95797688 w 704"/>
              <a:gd name="T23" fmla="*/ 220900893 h 769"/>
              <a:gd name="T24" fmla="*/ 101889223 w 704"/>
              <a:gd name="T25" fmla="*/ 252227400 h 769"/>
              <a:gd name="T26" fmla="*/ 130130104 w 704"/>
              <a:gd name="T27" fmla="*/ 244125692 h 769"/>
              <a:gd name="T28" fmla="*/ 139543482 w 704"/>
              <a:gd name="T29" fmla="*/ 239264961 h 769"/>
              <a:gd name="T30" fmla="*/ 145081377 w 704"/>
              <a:gd name="T31" fmla="*/ 239804389 h 769"/>
              <a:gd name="T32" fmla="*/ 147295939 w 704"/>
              <a:gd name="T33" fmla="*/ 240344552 h 769"/>
              <a:gd name="T34" fmla="*/ 151172168 w 704"/>
              <a:gd name="T35" fmla="*/ 243585529 h 769"/>
              <a:gd name="T36" fmla="*/ 155048396 w 704"/>
              <a:gd name="T37" fmla="*/ 251147075 h 769"/>
              <a:gd name="T38" fmla="*/ 155048396 w 704"/>
              <a:gd name="T39" fmla="*/ 261408699 h 769"/>
              <a:gd name="T40" fmla="*/ 182181996 w 704"/>
              <a:gd name="T41" fmla="*/ 279231870 h 769"/>
              <a:gd name="T42" fmla="*/ 196025988 w 704"/>
              <a:gd name="T43" fmla="*/ 253847154 h 769"/>
              <a:gd name="T44" fmla="*/ 210422877 w 704"/>
              <a:gd name="T45" fmla="*/ 239264961 h 769"/>
              <a:gd name="T46" fmla="*/ 212638184 w 704"/>
              <a:gd name="T47" fmla="*/ 239264961 h 769"/>
              <a:gd name="T48" fmla="*/ 213745465 w 704"/>
              <a:gd name="T49" fmla="*/ 239804389 h 769"/>
              <a:gd name="T50" fmla="*/ 215407131 w 704"/>
              <a:gd name="T51" fmla="*/ 240344552 h 769"/>
              <a:gd name="T52" fmla="*/ 217621693 w 704"/>
              <a:gd name="T53" fmla="*/ 241424878 h 769"/>
              <a:gd name="T54" fmla="*/ 225927791 w 704"/>
              <a:gd name="T55" fmla="*/ 248986423 h 769"/>
              <a:gd name="T56" fmla="*/ 258045645 w 704"/>
              <a:gd name="T57" fmla="*/ 243045366 h 769"/>
              <a:gd name="T58" fmla="*/ 249738803 w 704"/>
              <a:gd name="T59" fmla="*/ 215500000 h 769"/>
              <a:gd name="T60" fmla="*/ 244755293 w 704"/>
              <a:gd name="T61" fmla="*/ 205238375 h 769"/>
              <a:gd name="T62" fmla="*/ 255276697 w 704"/>
              <a:gd name="T63" fmla="*/ 192275936 h 769"/>
              <a:gd name="T64" fmla="*/ 271888893 w 704"/>
              <a:gd name="T65" fmla="*/ 192275936 h 769"/>
              <a:gd name="T66" fmla="*/ 271888893 w 704"/>
              <a:gd name="T67" fmla="*/ 151768130 h 769"/>
              <a:gd name="T68" fmla="*/ 256937619 w 704"/>
              <a:gd name="T69" fmla="*/ 151768130 h 769"/>
              <a:gd name="T70" fmla="*/ 244755293 w 704"/>
              <a:gd name="T71" fmla="*/ 136645774 h 769"/>
              <a:gd name="T72" fmla="*/ 245308934 w 704"/>
              <a:gd name="T73" fmla="*/ 134485122 h 769"/>
              <a:gd name="T74" fmla="*/ 245862574 w 704"/>
              <a:gd name="T75" fmla="*/ 132864634 h 769"/>
              <a:gd name="T76" fmla="*/ 246970600 w 704"/>
              <a:gd name="T77" fmla="*/ 131244145 h 769"/>
              <a:gd name="T78" fmla="*/ 254723057 w 704"/>
              <a:gd name="T79" fmla="*/ 123143172 h 769"/>
              <a:gd name="T80" fmla="*/ 248631521 w 704"/>
              <a:gd name="T81" fmla="*/ 91817400 h 769"/>
              <a:gd name="T82" fmla="*/ 220390641 w 704"/>
              <a:gd name="T83" fmla="*/ 99378210 h 769"/>
              <a:gd name="T84" fmla="*/ 201009498 w 704"/>
              <a:gd name="T85" fmla="*/ 101538862 h 769"/>
              <a:gd name="T86" fmla="*/ 197133270 w 704"/>
              <a:gd name="T87" fmla="*/ 96137968 h 769"/>
              <a:gd name="T88" fmla="*/ 196579629 w 704"/>
              <a:gd name="T89" fmla="*/ 93977316 h 769"/>
              <a:gd name="T90" fmla="*/ 196025988 w 704"/>
              <a:gd name="T91" fmla="*/ 92896991 h 769"/>
              <a:gd name="T92" fmla="*/ 196025988 w 704"/>
              <a:gd name="T93" fmla="*/ 78314798 h 769"/>
              <a:gd name="T94" fmla="*/ 155048396 w 704"/>
              <a:gd name="T95" fmla="*/ 78314798 h 769"/>
              <a:gd name="T96" fmla="*/ 155048396 w 704"/>
              <a:gd name="T97" fmla="*/ 92896991 h 769"/>
              <a:gd name="T98" fmla="*/ 132345410 w 704"/>
              <a:gd name="T99" fmla="*/ 101538862 h 769"/>
              <a:gd name="T100" fmla="*/ 101889223 w 704"/>
              <a:gd name="T101" fmla="*/ 91817400 h 769"/>
              <a:gd name="T102" fmla="*/ 95797688 w 704"/>
              <a:gd name="T103" fmla="*/ 123143172 h 769"/>
              <a:gd name="T104" fmla="*/ 105765451 w 704"/>
              <a:gd name="T105" fmla="*/ 133944959 h 769"/>
              <a:gd name="T106" fmla="*/ 100227557 w 704"/>
              <a:gd name="T107" fmla="*/ 149608213 h 769"/>
              <a:gd name="T108" fmla="*/ 79185492 w 704"/>
              <a:gd name="T109" fmla="*/ 151768130 h 76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04" h="769">
                <a:moveTo>
                  <a:pt x="317" y="256"/>
                </a:moveTo>
                <a:cubicBezTo>
                  <a:pt x="351" y="256"/>
                  <a:pt x="379" y="284"/>
                  <a:pt x="379" y="318"/>
                </a:cubicBezTo>
                <a:cubicBezTo>
                  <a:pt x="379" y="352"/>
                  <a:pt x="351" y="380"/>
                  <a:pt x="317" y="380"/>
                </a:cubicBezTo>
                <a:cubicBezTo>
                  <a:pt x="283" y="380"/>
                  <a:pt x="254" y="352"/>
                  <a:pt x="254" y="318"/>
                </a:cubicBezTo>
                <a:cubicBezTo>
                  <a:pt x="254" y="284"/>
                  <a:pt x="283" y="256"/>
                  <a:pt x="317" y="256"/>
                </a:cubicBezTo>
                <a:close/>
                <a:moveTo>
                  <a:pt x="19" y="243"/>
                </a:moveTo>
                <a:cubicBezTo>
                  <a:pt x="72" y="0"/>
                  <a:pt x="317" y="12"/>
                  <a:pt x="317" y="12"/>
                </a:cubicBezTo>
                <a:cubicBezTo>
                  <a:pt x="487" y="4"/>
                  <a:pt x="570" y="96"/>
                  <a:pt x="570" y="96"/>
                </a:cubicBezTo>
                <a:cubicBezTo>
                  <a:pt x="616" y="132"/>
                  <a:pt x="677" y="286"/>
                  <a:pt x="648" y="310"/>
                </a:cubicBezTo>
                <a:cubicBezTo>
                  <a:pt x="618" y="335"/>
                  <a:pt x="629" y="353"/>
                  <a:pt x="629" y="353"/>
                </a:cubicBezTo>
                <a:cubicBezTo>
                  <a:pt x="629" y="353"/>
                  <a:pt x="645" y="399"/>
                  <a:pt x="674" y="430"/>
                </a:cubicBezTo>
                <a:cubicBezTo>
                  <a:pt x="704" y="461"/>
                  <a:pt x="701" y="473"/>
                  <a:pt x="701" y="473"/>
                </a:cubicBezTo>
                <a:cubicBezTo>
                  <a:pt x="700" y="519"/>
                  <a:pt x="638" y="504"/>
                  <a:pt x="636" y="512"/>
                </a:cubicBezTo>
                <a:cubicBezTo>
                  <a:pt x="634" y="521"/>
                  <a:pt x="650" y="539"/>
                  <a:pt x="652" y="549"/>
                </a:cubicBezTo>
                <a:cubicBezTo>
                  <a:pt x="653" y="559"/>
                  <a:pt x="631" y="571"/>
                  <a:pt x="631" y="571"/>
                </a:cubicBezTo>
                <a:lnTo>
                  <a:pt x="636" y="599"/>
                </a:lnTo>
                <a:cubicBezTo>
                  <a:pt x="636" y="599"/>
                  <a:pt x="604" y="618"/>
                  <a:pt x="628" y="632"/>
                </a:cubicBezTo>
                <a:cubicBezTo>
                  <a:pt x="652" y="647"/>
                  <a:pt x="647" y="677"/>
                  <a:pt x="647" y="677"/>
                </a:cubicBezTo>
                <a:cubicBezTo>
                  <a:pt x="642" y="731"/>
                  <a:pt x="514" y="706"/>
                  <a:pt x="514" y="706"/>
                </a:cubicBezTo>
                <a:cubicBezTo>
                  <a:pt x="443" y="704"/>
                  <a:pt x="424" y="769"/>
                  <a:pt x="424" y="769"/>
                </a:cubicBezTo>
                <a:lnTo>
                  <a:pt x="89" y="769"/>
                </a:lnTo>
                <a:cubicBezTo>
                  <a:pt x="95" y="727"/>
                  <a:pt x="100" y="707"/>
                  <a:pt x="104" y="671"/>
                </a:cubicBezTo>
                <a:cubicBezTo>
                  <a:pt x="118" y="555"/>
                  <a:pt x="72" y="517"/>
                  <a:pt x="35" y="448"/>
                </a:cubicBezTo>
                <a:cubicBezTo>
                  <a:pt x="0" y="383"/>
                  <a:pt x="19" y="243"/>
                  <a:pt x="19" y="243"/>
                </a:cubicBezTo>
                <a:close/>
                <a:moveTo>
                  <a:pt x="118" y="330"/>
                </a:moveTo>
                <a:lnTo>
                  <a:pt x="118" y="330"/>
                </a:lnTo>
                <a:cubicBezTo>
                  <a:pt x="120" y="343"/>
                  <a:pt x="130" y="354"/>
                  <a:pt x="143" y="356"/>
                </a:cubicBezTo>
                <a:lnTo>
                  <a:pt x="151" y="356"/>
                </a:lnTo>
                <a:lnTo>
                  <a:pt x="164" y="356"/>
                </a:lnTo>
                <a:lnTo>
                  <a:pt x="170" y="356"/>
                </a:lnTo>
                <a:cubicBezTo>
                  <a:pt x="172" y="356"/>
                  <a:pt x="174" y="356"/>
                  <a:pt x="176" y="357"/>
                </a:cubicBezTo>
                <a:cubicBezTo>
                  <a:pt x="179" y="358"/>
                  <a:pt x="182" y="360"/>
                  <a:pt x="185" y="362"/>
                </a:cubicBezTo>
                <a:cubicBezTo>
                  <a:pt x="194" y="372"/>
                  <a:pt x="194" y="386"/>
                  <a:pt x="187" y="396"/>
                </a:cubicBezTo>
                <a:lnTo>
                  <a:pt x="186" y="396"/>
                </a:lnTo>
                <a:lnTo>
                  <a:pt x="183" y="399"/>
                </a:lnTo>
                <a:lnTo>
                  <a:pt x="173" y="409"/>
                </a:lnTo>
                <a:lnTo>
                  <a:pt x="167" y="414"/>
                </a:lnTo>
                <a:cubicBezTo>
                  <a:pt x="159" y="425"/>
                  <a:pt x="160" y="440"/>
                  <a:pt x="168" y="450"/>
                </a:cubicBezTo>
                <a:lnTo>
                  <a:pt x="184" y="467"/>
                </a:lnTo>
                <a:cubicBezTo>
                  <a:pt x="195" y="475"/>
                  <a:pt x="210" y="475"/>
                  <a:pt x="220" y="467"/>
                </a:cubicBezTo>
                <a:lnTo>
                  <a:pt x="226" y="461"/>
                </a:lnTo>
                <a:lnTo>
                  <a:pt x="235" y="452"/>
                </a:lnTo>
                <a:lnTo>
                  <a:pt x="239" y="448"/>
                </a:lnTo>
                <a:cubicBezTo>
                  <a:pt x="240" y="447"/>
                  <a:pt x="241" y="447"/>
                  <a:pt x="242" y="446"/>
                </a:cubicBezTo>
                <a:cubicBezTo>
                  <a:pt x="245" y="444"/>
                  <a:pt x="248" y="443"/>
                  <a:pt x="252" y="443"/>
                </a:cubicBezTo>
                <a:cubicBezTo>
                  <a:pt x="253" y="443"/>
                  <a:pt x="253" y="443"/>
                  <a:pt x="253" y="443"/>
                </a:cubicBezTo>
                <a:cubicBezTo>
                  <a:pt x="254" y="443"/>
                  <a:pt x="254" y="443"/>
                  <a:pt x="255" y="443"/>
                </a:cubicBezTo>
                <a:cubicBezTo>
                  <a:pt x="257" y="443"/>
                  <a:pt x="259" y="443"/>
                  <a:pt x="262" y="444"/>
                </a:cubicBezTo>
                <a:cubicBezTo>
                  <a:pt x="263" y="444"/>
                  <a:pt x="264" y="444"/>
                  <a:pt x="265" y="445"/>
                </a:cubicBezTo>
                <a:cubicBezTo>
                  <a:pt x="265" y="445"/>
                  <a:pt x="265" y="445"/>
                  <a:pt x="266" y="445"/>
                </a:cubicBezTo>
                <a:cubicBezTo>
                  <a:pt x="266" y="445"/>
                  <a:pt x="266" y="445"/>
                  <a:pt x="266" y="445"/>
                </a:cubicBezTo>
                <a:cubicBezTo>
                  <a:pt x="267" y="446"/>
                  <a:pt x="267" y="446"/>
                  <a:pt x="268" y="446"/>
                </a:cubicBezTo>
                <a:cubicBezTo>
                  <a:pt x="270" y="448"/>
                  <a:pt x="271" y="449"/>
                  <a:pt x="273" y="451"/>
                </a:cubicBezTo>
                <a:cubicBezTo>
                  <a:pt x="273" y="451"/>
                  <a:pt x="273" y="451"/>
                  <a:pt x="273" y="452"/>
                </a:cubicBezTo>
                <a:cubicBezTo>
                  <a:pt x="274" y="452"/>
                  <a:pt x="274" y="452"/>
                  <a:pt x="274" y="452"/>
                </a:cubicBezTo>
                <a:cubicBezTo>
                  <a:pt x="277" y="456"/>
                  <a:pt x="279" y="460"/>
                  <a:pt x="280" y="465"/>
                </a:cubicBezTo>
                <a:lnTo>
                  <a:pt x="280" y="470"/>
                </a:lnTo>
                <a:lnTo>
                  <a:pt x="280" y="484"/>
                </a:lnTo>
                <a:lnTo>
                  <a:pt x="280" y="492"/>
                </a:lnTo>
                <a:cubicBezTo>
                  <a:pt x="282" y="505"/>
                  <a:pt x="292" y="515"/>
                  <a:pt x="305" y="517"/>
                </a:cubicBezTo>
                <a:lnTo>
                  <a:pt x="329" y="517"/>
                </a:lnTo>
                <a:cubicBezTo>
                  <a:pt x="342" y="515"/>
                  <a:pt x="352" y="505"/>
                  <a:pt x="354" y="492"/>
                </a:cubicBezTo>
                <a:lnTo>
                  <a:pt x="354" y="484"/>
                </a:lnTo>
                <a:lnTo>
                  <a:pt x="354" y="470"/>
                </a:lnTo>
                <a:lnTo>
                  <a:pt x="354" y="465"/>
                </a:lnTo>
                <a:cubicBezTo>
                  <a:pt x="355" y="459"/>
                  <a:pt x="357" y="454"/>
                  <a:pt x="361" y="450"/>
                </a:cubicBezTo>
                <a:cubicBezTo>
                  <a:pt x="367" y="445"/>
                  <a:pt x="373" y="442"/>
                  <a:pt x="380" y="443"/>
                </a:cubicBezTo>
                <a:cubicBezTo>
                  <a:pt x="381" y="443"/>
                  <a:pt x="381" y="443"/>
                  <a:pt x="382" y="443"/>
                </a:cubicBezTo>
                <a:cubicBezTo>
                  <a:pt x="382" y="443"/>
                  <a:pt x="382" y="443"/>
                  <a:pt x="382" y="443"/>
                </a:cubicBezTo>
                <a:cubicBezTo>
                  <a:pt x="383" y="443"/>
                  <a:pt x="383" y="443"/>
                  <a:pt x="384" y="443"/>
                </a:cubicBezTo>
                <a:cubicBezTo>
                  <a:pt x="384" y="443"/>
                  <a:pt x="384" y="443"/>
                  <a:pt x="384" y="443"/>
                </a:cubicBezTo>
                <a:cubicBezTo>
                  <a:pt x="385" y="443"/>
                  <a:pt x="386" y="444"/>
                  <a:pt x="386" y="444"/>
                </a:cubicBezTo>
                <a:cubicBezTo>
                  <a:pt x="386" y="444"/>
                  <a:pt x="386" y="444"/>
                  <a:pt x="386" y="444"/>
                </a:cubicBezTo>
                <a:cubicBezTo>
                  <a:pt x="387" y="444"/>
                  <a:pt x="388" y="444"/>
                  <a:pt x="388" y="444"/>
                </a:cubicBezTo>
                <a:cubicBezTo>
                  <a:pt x="389" y="445"/>
                  <a:pt x="389" y="445"/>
                  <a:pt x="389" y="445"/>
                </a:cubicBezTo>
                <a:cubicBezTo>
                  <a:pt x="390" y="445"/>
                  <a:pt x="390" y="445"/>
                  <a:pt x="390" y="445"/>
                </a:cubicBezTo>
                <a:cubicBezTo>
                  <a:pt x="391" y="446"/>
                  <a:pt x="391" y="446"/>
                  <a:pt x="392" y="446"/>
                </a:cubicBezTo>
                <a:cubicBezTo>
                  <a:pt x="392" y="446"/>
                  <a:pt x="392" y="446"/>
                  <a:pt x="393" y="447"/>
                </a:cubicBezTo>
                <a:cubicBezTo>
                  <a:pt x="393" y="447"/>
                  <a:pt x="394" y="447"/>
                  <a:pt x="394" y="448"/>
                </a:cubicBezTo>
                <a:cubicBezTo>
                  <a:pt x="394" y="448"/>
                  <a:pt x="394" y="448"/>
                  <a:pt x="394" y="448"/>
                </a:cubicBezTo>
                <a:lnTo>
                  <a:pt x="408" y="461"/>
                </a:lnTo>
                <a:lnTo>
                  <a:pt x="413" y="467"/>
                </a:lnTo>
                <a:cubicBezTo>
                  <a:pt x="424" y="475"/>
                  <a:pt x="439" y="475"/>
                  <a:pt x="449" y="467"/>
                </a:cubicBezTo>
                <a:lnTo>
                  <a:pt x="466" y="450"/>
                </a:lnTo>
                <a:cubicBezTo>
                  <a:pt x="474" y="440"/>
                  <a:pt x="474" y="425"/>
                  <a:pt x="466" y="414"/>
                </a:cubicBezTo>
                <a:lnTo>
                  <a:pt x="460" y="409"/>
                </a:lnTo>
                <a:lnTo>
                  <a:pt x="451" y="399"/>
                </a:lnTo>
                <a:lnTo>
                  <a:pt x="447" y="395"/>
                </a:lnTo>
                <a:cubicBezTo>
                  <a:pt x="444" y="391"/>
                  <a:pt x="442" y="386"/>
                  <a:pt x="442" y="380"/>
                </a:cubicBezTo>
                <a:cubicBezTo>
                  <a:pt x="442" y="369"/>
                  <a:pt x="449" y="359"/>
                  <a:pt x="459" y="356"/>
                </a:cubicBezTo>
                <a:cubicBezTo>
                  <a:pt x="460" y="356"/>
                  <a:pt x="460" y="356"/>
                  <a:pt x="461" y="356"/>
                </a:cubicBezTo>
                <a:cubicBezTo>
                  <a:pt x="461" y="356"/>
                  <a:pt x="461" y="356"/>
                  <a:pt x="461" y="356"/>
                </a:cubicBezTo>
                <a:cubicBezTo>
                  <a:pt x="462" y="356"/>
                  <a:pt x="463" y="356"/>
                  <a:pt x="464" y="356"/>
                </a:cubicBezTo>
                <a:lnTo>
                  <a:pt x="483" y="356"/>
                </a:lnTo>
                <a:lnTo>
                  <a:pt x="491" y="356"/>
                </a:lnTo>
                <a:cubicBezTo>
                  <a:pt x="504" y="354"/>
                  <a:pt x="514" y="343"/>
                  <a:pt x="516" y="330"/>
                </a:cubicBezTo>
                <a:lnTo>
                  <a:pt x="516" y="307"/>
                </a:lnTo>
                <a:cubicBezTo>
                  <a:pt x="514" y="293"/>
                  <a:pt x="504" y="283"/>
                  <a:pt x="491" y="281"/>
                </a:cubicBezTo>
                <a:lnTo>
                  <a:pt x="483" y="281"/>
                </a:lnTo>
                <a:lnTo>
                  <a:pt x="469" y="281"/>
                </a:lnTo>
                <a:lnTo>
                  <a:pt x="464" y="281"/>
                </a:lnTo>
                <a:cubicBezTo>
                  <a:pt x="458" y="280"/>
                  <a:pt x="453" y="278"/>
                  <a:pt x="449" y="274"/>
                </a:cubicBezTo>
                <a:cubicBezTo>
                  <a:pt x="443" y="268"/>
                  <a:pt x="441" y="261"/>
                  <a:pt x="442" y="253"/>
                </a:cubicBezTo>
                <a:cubicBezTo>
                  <a:pt x="442" y="252"/>
                  <a:pt x="442" y="252"/>
                  <a:pt x="442" y="251"/>
                </a:cubicBezTo>
                <a:cubicBezTo>
                  <a:pt x="442" y="250"/>
                  <a:pt x="443" y="249"/>
                  <a:pt x="443" y="249"/>
                </a:cubicBezTo>
                <a:cubicBezTo>
                  <a:pt x="443" y="249"/>
                  <a:pt x="443" y="248"/>
                  <a:pt x="443" y="248"/>
                </a:cubicBezTo>
                <a:cubicBezTo>
                  <a:pt x="443" y="248"/>
                  <a:pt x="443" y="247"/>
                  <a:pt x="443" y="247"/>
                </a:cubicBezTo>
                <a:cubicBezTo>
                  <a:pt x="444" y="246"/>
                  <a:pt x="444" y="246"/>
                  <a:pt x="444" y="246"/>
                </a:cubicBezTo>
                <a:cubicBezTo>
                  <a:pt x="444" y="246"/>
                  <a:pt x="444" y="245"/>
                  <a:pt x="444" y="245"/>
                </a:cubicBezTo>
                <a:cubicBezTo>
                  <a:pt x="445" y="244"/>
                  <a:pt x="445" y="244"/>
                  <a:pt x="445" y="244"/>
                </a:cubicBezTo>
                <a:cubicBezTo>
                  <a:pt x="445" y="243"/>
                  <a:pt x="445" y="243"/>
                  <a:pt x="446" y="243"/>
                </a:cubicBezTo>
                <a:cubicBezTo>
                  <a:pt x="446" y="242"/>
                  <a:pt x="446" y="242"/>
                  <a:pt x="446" y="242"/>
                </a:cubicBezTo>
                <a:cubicBezTo>
                  <a:pt x="446" y="242"/>
                  <a:pt x="447" y="241"/>
                  <a:pt x="447" y="241"/>
                </a:cubicBezTo>
                <a:lnTo>
                  <a:pt x="460" y="228"/>
                </a:lnTo>
                <a:lnTo>
                  <a:pt x="466" y="222"/>
                </a:lnTo>
                <a:cubicBezTo>
                  <a:pt x="474" y="211"/>
                  <a:pt x="474" y="197"/>
                  <a:pt x="466" y="186"/>
                </a:cubicBezTo>
                <a:lnTo>
                  <a:pt x="449" y="170"/>
                </a:lnTo>
                <a:cubicBezTo>
                  <a:pt x="439" y="161"/>
                  <a:pt x="424" y="161"/>
                  <a:pt x="413" y="169"/>
                </a:cubicBezTo>
                <a:lnTo>
                  <a:pt x="408" y="175"/>
                </a:lnTo>
                <a:lnTo>
                  <a:pt x="398" y="184"/>
                </a:lnTo>
                <a:lnTo>
                  <a:pt x="394" y="188"/>
                </a:lnTo>
                <a:cubicBezTo>
                  <a:pt x="390" y="192"/>
                  <a:pt x="385" y="194"/>
                  <a:pt x="379" y="194"/>
                </a:cubicBezTo>
                <a:cubicBezTo>
                  <a:pt x="373" y="194"/>
                  <a:pt x="367" y="191"/>
                  <a:pt x="363" y="188"/>
                </a:cubicBezTo>
                <a:cubicBezTo>
                  <a:pt x="360" y="186"/>
                  <a:pt x="358" y="183"/>
                  <a:pt x="357" y="180"/>
                </a:cubicBezTo>
                <a:cubicBezTo>
                  <a:pt x="357" y="180"/>
                  <a:pt x="357" y="180"/>
                  <a:pt x="357" y="180"/>
                </a:cubicBezTo>
                <a:cubicBezTo>
                  <a:pt x="357" y="180"/>
                  <a:pt x="356" y="179"/>
                  <a:pt x="356" y="178"/>
                </a:cubicBezTo>
                <a:cubicBezTo>
                  <a:pt x="356" y="177"/>
                  <a:pt x="355" y="177"/>
                  <a:pt x="355" y="176"/>
                </a:cubicBezTo>
                <a:cubicBezTo>
                  <a:pt x="355" y="176"/>
                  <a:pt x="355" y="176"/>
                  <a:pt x="355" y="176"/>
                </a:cubicBezTo>
                <a:cubicBezTo>
                  <a:pt x="355" y="175"/>
                  <a:pt x="355" y="175"/>
                  <a:pt x="355" y="174"/>
                </a:cubicBezTo>
                <a:cubicBezTo>
                  <a:pt x="354" y="173"/>
                  <a:pt x="354" y="172"/>
                  <a:pt x="354" y="172"/>
                </a:cubicBezTo>
                <a:lnTo>
                  <a:pt x="354" y="166"/>
                </a:lnTo>
                <a:lnTo>
                  <a:pt x="354" y="153"/>
                </a:lnTo>
                <a:lnTo>
                  <a:pt x="354" y="145"/>
                </a:lnTo>
                <a:cubicBezTo>
                  <a:pt x="352" y="132"/>
                  <a:pt x="342" y="121"/>
                  <a:pt x="329" y="120"/>
                </a:cubicBezTo>
                <a:lnTo>
                  <a:pt x="305" y="120"/>
                </a:lnTo>
                <a:cubicBezTo>
                  <a:pt x="292" y="121"/>
                  <a:pt x="282" y="132"/>
                  <a:pt x="280" y="145"/>
                </a:cubicBezTo>
                <a:lnTo>
                  <a:pt x="280" y="153"/>
                </a:lnTo>
                <a:lnTo>
                  <a:pt x="280" y="166"/>
                </a:lnTo>
                <a:lnTo>
                  <a:pt x="280" y="172"/>
                </a:lnTo>
                <a:cubicBezTo>
                  <a:pt x="279" y="177"/>
                  <a:pt x="277" y="182"/>
                  <a:pt x="272" y="186"/>
                </a:cubicBezTo>
                <a:cubicBezTo>
                  <a:pt x="270" y="189"/>
                  <a:pt x="267" y="190"/>
                  <a:pt x="264" y="192"/>
                </a:cubicBezTo>
                <a:cubicBezTo>
                  <a:pt x="256" y="195"/>
                  <a:pt x="246" y="194"/>
                  <a:pt x="239" y="188"/>
                </a:cubicBezTo>
                <a:lnTo>
                  <a:pt x="226" y="175"/>
                </a:lnTo>
                <a:lnTo>
                  <a:pt x="220" y="169"/>
                </a:lnTo>
                <a:cubicBezTo>
                  <a:pt x="210" y="161"/>
                  <a:pt x="195" y="161"/>
                  <a:pt x="184" y="170"/>
                </a:cubicBezTo>
                <a:lnTo>
                  <a:pt x="168" y="186"/>
                </a:lnTo>
                <a:cubicBezTo>
                  <a:pt x="160" y="197"/>
                  <a:pt x="159" y="211"/>
                  <a:pt x="167" y="222"/>
                </a:cubicBezTo>
                <a:lnTo>
                  <a:pt x="173" y="228"/>
                </a:lnTo>
                <a:lnTo>
                  <a:pt x="182" y="237"/>
                </a:lnTo>
                <a:lnTo>
                  <a:pt x="187" y="241"/>
                </a:lnTo>
                <a:cubicBezTo>
                  <a:pt x="189" y="243"/>
                  <a:pt x="190" y="246"/>
                  <a:pt x="191" y="248"/>
                </a:cubicBezTo>
                <a:cubicBezTo>
                  <a:pt x="192" y="251"/>
                  <a:pt x="192" y="254"/>
                  <a:pt x="192" y="256"/>
                </a:cubicBezTo>
                <a:cubicBezTo>
                  <a:pt x="192" y="265"/>
                  <a:pt x="188" y="272"/>
                  <a:pt x="181" y="277"/>
                </a:cubicBezTo>
                <a:cubicBezTo>
                  <a:pt x="181" y="277"/>
                  <a:pt x="181" y="277"/>
                  <a:pt x="181" y="277"/>
                </a:cubicBezTo>
                <a:cubicBezTo>
                  <a:pt x="177" y="279"/>
                  <a:pt x="174" y="281"/>
                  <a:pt x="170" y="281"/>
                </a:cubicBezTo>
                <a:lnTo>
                  <a:pt x="151" y="281"/>
                </a:lnTo>
                <a:lnTo>
                  <a:pt x="143" y="281"/>
                </a:lnTo>
                <a:cubicBezTo>
                  <a:pt x="130" y="283"/>
                  <a:pt x="120" y="293"/>
                  <a:pt x="118" y="307"/>
                </a:cubicBezTo>
                <a:lnTo>
                  <a:pt x="118" y="330"/>
                </a:lnTo>
                <a:close/>
              </a:path>
            </a:pathLst>
          </a:custGeom>
          <a:solidFill>
            <a:schemeClr val="tx2">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smtClean="0">
              <a:ln>
                <a:noFill/>
              </a:ln>
              <a:solidFill>
                <a:srgbClr val="535258"/>
              </a:solidFill>
              <a:effectLst/>
              <a:uLnTx/>
              <a:uFillTx/>
              <a:latin typeface="Arial" panose="020B0604020202020204" pitchFamily="34" charset="0"/>
              <a:ea typeface="宋体" panose="02010600030101010101" pitchFamily="2" charset="-122"/>
            </a:endParaRPr>
          </a:p>
        </p:txBody>
      </p:sp>
      <p:grpSp>
        <p:nvGrpSpPr>
          <p:cNvPr id="14" name="组合 13"/>
          <p:cNvGrpSpPr/>
          <p:nvPr/>
        </p:nvGrpSpPr>
        <p:grpSpPr>
          <a:xfrm>
            <a:off x="4860290" y="1471930"/>
            <a:ext cx="7418070" cy="3265170"/>
            <a:chOff x="7654" y="2318"/>
            <a:chExt cx="11682" cy="5142"/>
          </a:xfrm>
        </p:grpSpPr>
        <p:pic>
          <p:nvPicPr>
            <p:cNvPr id="12" name="图片 11" descr="67c6795dd722865ebf19160a34f56d9f"/>
            <p:cNvPicPr>
              <a:picLocks noChangeAspect="1"/>
            </p:cNvPicPr>
            <p:nvPr/>
          </p:nvPicPr>
          <p:blipFill>
            <a:blip r:embed="rId5"/>
            <a:stretch>
              <a:fillRect/>
            </a:stretch>
          </p:blipFill>
          <p:spPr>
            <a:xfrm>
              <a:off x="7813" y="2324"/>
              <a:ext cx="7342" cy="430"/>
            </a:xfrm>
            <a:prstGeom prst="rect">
              <a:avLst/>
            </a:prstGeom>
          </p:spPr>
        </p:pic>
        <p:pic>
          <p:nvPicPr>
            <p:cNvPr id="13" name="图片 12" descr="67c6795dd722865ebf19160a34f56d9f"/>
            <p:cNvPicPr>
              <a:picLocks noChangeAspect="1"/>
            </p:cNvPicPr>
            <p:nvPr/>
          </p:nvPicPr>
          <p:blipFill>
            <a:blip r:embed="rId5"/>
            <a:srcRect r="42604" b="1860"/>
            <a:stretch>
              <a:fillRect/>
            </a:stretch>
          </p:blipFill>
          <p:spPr>
            <a:xfrm>
              <a:off x="15115" y="2318"/>
              <a:ext cx="4214" cy="422"/>
            </a:xfrm>
            <a:prstGeom prst="rect">
              <a:avLst/>
            </a:prstGeom>
          </p:spPr>
        </p:pic>
        <p:pic>
          <p:nvPicPr>
            <p:cNvPr id="17" name="图片 16" descr="67c6795dd722865ebf19160a34f56d9f"/>
            <p:cNvPicPr>
              <a:picLocks noChangeAspect="1"/>
            </p:cNvPicPr>
            <p:nvPr/>
          </p:nvPicPr>
          <p:blipFill>
            <a:blip r:embed="rId5"/>
            <a:stretch>
              <a:fillRect/>
            </a:stretch>
          </p:blipFill>
          <p:spPr>
            <a:xfrm>
              <a:off x="9605" y="4853"/>
              <a:ext cx="7342" cy="430"/>
            </a:xfrm>
            <a:prstGeom prst="rect">
              <a:avLst/>
            </a:prstGeom>
          </p:spPr>
        </p:pic>
        <p:pic>
          <p:nvPicPr>
            <p:cNvPr id="19" name="图片 18" descr="67c6795dd722865ebf19160a34f56d9f"/>
            <p:cNvPicPr>
              <a:picLocks noChangeAspect="1"/>
            </p:cNvPicPr>
            <p:nvPr/>
          </p:nvPicPr>
          <p:blipFill>
            <a:blip r:embed="rId5"/>
            <a:srcRect r="66371" b="-2094"/>
            <a:stretch>
              <a:fillRect/>
            </a:stretch>
          </p:blipFill>
          <p:spPr>
            <a:xfrm>
              <a:off x="16844" y="4861"/>
              <a:ext cx="2469" cy="439"/>
            </a:xfrm>
            <a:prstGeom prst="rect">
              <a:avLst/>
            </a:prstGeom>
          </p:spPr>
        </p:pic>
        <p:pic>
          <p:nvPicPr>
            <p:cNvPr id="20" name="图片 19" descr="67c6795dd722865ebf19160a34f56d9f"/>
            <p:cNvPicPr>
              <a:picLocks noChangeAspect="1"/>
            </p:cNvPicPr>
            <p:nvPr/>
          </p:nvPicPr>
          <p:blipFill>
            <a:blip r:embed="rId5"/>
            <a:stretch>
              <a:fillRect/>
            </a:stretch>
          </p:blipFill>
          <p:spPr>
            <a:xfrm>
              <a:off x="7654" y="6988"/>
              <a:ext cx="7342" cy="430"/>
            </a:xfrm>
            <a:prstGeom prst="rect">
              <a:avLst/>
            </a:prstGeom>
          </p:spPr>
        </p:pic>
        <p:pic>
          <p:nvPicPr>
            <p:cNvPr id="21" name="图片 20" descr="67c6795dd722865ebf19160a34f56d9f"/>
            <p:cNvPicPr>
              <a:picLocks noChangeAspect="1"/>
            </p:cNvPicPr>
            <p:nvPr/>
          </p:nvPicPr>
          <p:blipFill>
            <a:blip r:embed="rId5"/>
            <a:srcRect r="39499" b="-9767"/>
            <a:stretch>
              <a:fillRect/>
            </a:stretch>
          </p:blipFill>
          <p:spPr>
            <a:xfrm>
              <a:off x="14894" y="6988"/>
              <a:ext cx="4442" cy="472"/>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300"/>
                                  </p:stCondLst>
                                  <p:childTnLst>
                                    <p:set>
                                      <p:cBhvr>
                                        <p:cTn id="6" dur="1" fill="hold">
                                          <p:stCondLst>
                                            <p:cond delay="0"/>
                                          </p:stCondLst>
                                        </p:cTn>
                                        <p:tgtEl>
                                          <p:spTgt spid="27"/>
                                        </p:tgtEl>
                                        <p:attrNameLst>
                                          <p:attrName>style.visibility</p:attrName>
                                        </p:attrNameLst>
                                      </p:cBhvr>
                                      <p:to>
                                        <p:strVal val="visible"/>
                                      </p:to>
                                    </p:set>
                                    <p:anim calcmode="lin" valueType="num">
                                      <p:cBhvr>
                                        <p:cTn id="7" dur="300" fill="hold"/>
                                        <p:tgtEl>
                                          <p:spTgt spid="27"/>
                                        </p:tgtEl>
                                        <p:attrNameLst>
                                          <p:attrName>ppt_x</p:attrName>
                                        </p:attrNameLst>
                                      </p:cBhvr>
                                      <p:tavLst>
                                        <p:tav tm="0">
                                          <p:val>
                                            <p:strVal val="0-#ppt_w/2"/>
                                          </p:val>
                                        </p:tav>
                                        <p:tav tm="100000">
                                          <p:val>
                                            <p:strVal val="#ppt_x"/>
                                          </p:val>
                                        </p:tav>
                                      </p:tavLst>
                                    </p:anim>
                                    <p:anim calcmode="lin" valueType="num">
                                      <p:cBhvr>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10" presetClass="entr" presetSubtype="0"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p:cBhvr>
                                        <p:cTn id="12" dur="500"/>
                                        <p:tgtEl>
                                          <p:spTgt spid="29"/>
                                        </p:tgtEl>
                                      </p:cBhvr>
                                    </p:animEffect>
                                  </p:childTnLst>
                                </p:cTn>
                              </p:par>
                            </p:childTnLst>
                          </p:cTn>
                        </p:par>
                        <p:par>
                          <p:cTn id="13" fill="hold">
                            <p:stCondLst>
                              <p:cond delay="1300"/>
                            </p:stCondLst>
                            <p:childTnLst>
                              <p:par>
                                <p:cTn id="14" presetID="22" presetClass="entr" presetSubtype="2"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p:cBhvr>
                                        <p:cTn id="16" dur="500"/>
                                        <p:tgtEl>
                                          <p:spTgt spid="28"/>
                                        </p:tgtEl>
                                      </p:cBhvr>
                                    </p:animEffect>
                                  </p:childTnLst>
                                </p:cTn>
                              </p:par>
                            </p:childTnLst>
                          </p:cTn>
                        </p:par>
                        <p:par>
                          <p:cTn id="17" fill="hold">
                            <p:stCondLst>
                              <p:cond delay="1800"/>
                            </p:stCondLst>
                            <p:childTnLst>
                              <p:par>
                                <p:cTn id="18" presetID="29" presetClass="entr" presetSubtype="0"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p:cTn id="20" dur="1000" fill="hold"/>
                                        <p:tgtEl>
                                          <p:spTgt spid="26"/>
                                        </p:tgtEl>
                                        <p:attrNameLst>
                                          <p:attrName>ppt_x</p:attrName>
                                        </p:attrNameLst>
                                      </p:cBhvr>
                                      <p:tavLst>
                                        <p:tav tm="0">
                                          <p:val>
                                            <p:strVal val="#ppt_x-.2"/>
                                          </p:val>
                                        </p:tav>
                                        <p:tav tm="100000">
                                          <p:val>
                                            <p:strVal val="#ppt_x"/>
                                          </p:val>
                                        </p:tav>
                                      </p:tavLst>
                                    </p:anim>
                                    <p:anim calcmode="lin" valueType="num">
                                      <p:cBhvr>
                                        <p:cTn id="21" dur="1000" fill="hold"/>
                                        <p:tgtEl>
                                          <p:spTgt spid="26"/>
                                        </p:tgtEl>
                                        <p:attrNameLst>
                                          <p:attrName>ppt_y</p:attrName>
                                        </p:attrNameLst>
                                      </p:cBhvr>
                                      <p:tavLst>
                                        <p:tav tm="0">
                                          <p:val>
                                            <p:strVal val="#ppt_y"/>
                                          </p:val>
                                        </p:tav>
                                        <p:tav tm="100000">
                                          <p:val>
                                            <p:strVal val="#ppt_y"/>
                                          </p:val>
                                        </p:tav>
                                      </p:tavLst>
                                    </p:anim>
                                    <p:animEffect transition="in" filter="wipe(right)" prLst="gradientSize: 0.1">
                                      <p:cBhvr>
                                        <p:cTn id="22" dur="1000"/>
                                        <p:tgtEl>
                                          <p:spTgt spid="26"/>
                                        </p:tgtEl>
                                      </p:cBhvr>
                                    </p:animEffect>
                                  </p:childTnLst>
                                </p:cTn>
                              </p:par>
                              <p:par>
                                <p:cTn id="23" presetID="29"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1000" fill="hold"/>
                                        <p:tgtEl>
                                          <p:spTgt spid="8"/>
                                        </p:tgtEl>
                                        <p:attrNameLst>
                                          <p:attrName>ppt_x</p:attrName>
                                        </p:attrNameLst>
                                      </p:cBhvr>
                                      <p:tavLst>
                                        <p:tav tm="0">
                                          <p:val>
                                            <p:strVal val="#ppt_x-.2"/>
                                          </p:val>
                                        </p:tav>
                                        <p:tav tm="100000">
                                          <p:val>
                                            <p:strVal val="#ppt_x"/>
                                          </p:val>
                                        </p:tav>
                                      </p:tavLst>
                                    </p:anim>
                                    <p:anim calcmode="lin" valueType="num">
                                      <p:cBhvr>
                                        <p:cTn id="26" dur="1000" fill="hold"/>
                                        <p:tgtEl>
                                          <p:spTgt spid="8"/>
                                        </p:tgtEl>
                                        <p:attrNameLst>
                                          <p:attrName>ppt_y</p:attrName>
                                        </p:attrNameLst>
                                      </p:cBhvr>
                                      <p:tavLst>
                                        <p:tav tm="0">
                                          <p:val>
                                            <p:strVal val="#ppt_y"/>
                                          </p:val>
                                        </p:tav>
                                        <p:tav tm="100000">
                                          <p:val>
                                            <p:strVal val="#ppt_y"/>
                                          </p:val>
                                        </p:tav>
                                      </p:tavLst>
                                    </p:anim>
                                    <p:animEffect transition="in" filter="wipe(right)" prLst="gradientSize: 0.1">
                                      <p:cBhvr>
                                        <p:cTn id="27" dur="1000"/>
                                        <p:tgtEl>
                                          <p:spTgt spid="8"/>
                                        </p:tgtEl>
                                      </p:cBhvr>
                                    </p:animEffect>
                                  </p:childTnLst>
                                </p:cTn>
                              </p:par>
                              <p:par>
                                <p:cTn id="28" presetID="29" presetClass="entr" presetSubtype="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1000" fill="hold"/>
                                        <p:tgtEl>
                                          <p:spTgt spid="9"/>
                                        </p:tgtEl>
                                        <p:attrNameLst>
                                          <p:attrName>ppt_x</p:attrName>
                                        </p:attrNameLst>
                                      </p:cBhvr>
                                      <p:tavLst>
                                        <p:tav tm="0">
                                          <p:val>
                                            <p:strVal val="#ppt_x-.2"/>
                                          </p:val>
                                        </p:tav>
                                        <p:tav tm="100000">
                                          <p:val>
                                            <p:strVal val="#ppt_x"/>
                                          </p:val>
                                        </p:tav>
                                      </p:tavLst>
                                    </p:anim>
                                    <p:anim calcmode="lin" valueType="num">
                                      <p:cBhvr>
                                        <p:cTn id="31" dur="1000" fill="hold"/>
                                        <p:tgtEl>
                                          <p:spTgt spid="9"/>
                                        </p:tgtEl>
                                        <p:attrNameLst>
                                          <p:attrName>ppt_y</p:attrName>
                                        </p:attrNameLst>
                                      </p:cBhvr>
                                      <p:tavLst>
                                        <p:tav tm="0">
                                          <p:val>
                                            <p:strVal val="#ppt_y"/>
                                          </p:val>
                                        </p:tav>
                                        <p:tav tm="100000">
                                          <p:val>
                                            <p:strVal val="#ppt_y"/>
                                          </p:val>
                                        </p:tav>
                                      </p:tavLst>
                                    </p:anim>
                                    <p:animEffect transition="in" filter="wipe(right)" prLst="gradientSize: 0.1">
                                      <p:cBhvr>
                                        <p:cTn id="32" dur="1000"/>
                                        <p:tgtEl>
                                          <p:spTgt spid="9"/>
                                        </p:tgtEl>
                                      </p:cBhvr>
                                    </p:animEffect>
                                  </p:childTnLst>
                                </p:cTn>
                              </p:par>
                              <p:par>
                                <p:cTn id="33" presetID="29" presetClass="entr" presetSubtype="0" fill="hold" grpId="0" nodeType="with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p:cTn id="35" dur="1000" fill="hold"/>
                                        <p:tgtEl>
                                          <p:spTgt spid="42"/>
                                        </p:tgtEl>
                                        <p:attrNameLst>
                                          <p:attrName>ppt_x</p:attrName>
                                        </p:attrNameLst>
                                      </p:cBhvr>
                                      <p:tavLst>
                                        <p:tav tm="0">
                                          <p:val>
                                            <p:strVal val="#ppt_x-.2"/>
                                          </p:val>
                                        </p:tav>
                                        <p:tav tm="100000">
                                          <p:val>
                                            <p:strVal val="#ppt_x"/>
                                          </p:val>
                                        </p:tav>
                                      </p:tavLst>
                                    </p:anim>
                                    <p:anim calcmode="lin" valueType="num">
                                      <p:cBhvr>
                                        <p:cTn id="36" dur="1000" fill="hold"/>
                                        <p:tgtEl>
                                          <p:spTgt spid="42"/>
                                        </p:tgtEl>
                                        <p:attrNameLst>
                                          <p:attrName>ppt_y</p:attrName>
                                        </p:attrNameLst>
                                      </p:cBhvr>
                                      <p:tavLst>
                                        <p:tav tm="0">
                                          <p:val>
                                            <p:strVal val="#ppt_y"/>
                                          </p:val>
                                        </p:tav>
                                        <p:tav tm="100000">
                                          <p:val>
                                            <p:strVal val="#ppt_y"/>
                                          </p:val>
                                        </p:tav>
                                      </p:tavLst>
                                    </p:anim>
                                    <p:animEffect transition="in" filter="wipe(right)" prLst="gradientSize: 0.1">
                                      <p:cBhvr>
                                        <p:cTn id="37" dur="1000"/>
                                        <p:tgtEl>
                                          <p:spTgt spid="42"/>
                                        </p:tgtEl>
                                      </p:cBhvr>
                                    </p:animEffect>
                                  </p:childTnLst>
                                </p:cTn>
                              </p:par>
                              <p:par>
                                <p:cTn id="38" presetID="29" presetClass="entr" presetSubtype="0" fill="hold" grpId="0" nodeType="withEffect">
                                  <p:stCondLst>
                                    <p:cond delay="0"/>
                                  </p:stCondLst>
                                  <p:childTnLst>
                                    <p:set>
                                      <p:cBhvr>
                                        <p:cTn id="39" dur="1" fill="hold">
                                          <p:stCondLst>
                                            <p:cond delay="0"/>
                                          </p:stCondLst>
                                        </p:cTn>
                                        <p:tgtEl>
                                          <p:spTgt spid="43"/>
                                        </p:tgtEl>
                                        <p:attrNameLst>
                                          <p:attrName>style.visibility</p:attrName>
                                        </p:attrNameLst>
                                      </p:cBhvr>
                                      <p:to>
                                        <p:strVal val="visible"/>
                                      </p:to>
                                    </p:set>
                                    <p:anim calcmode="lin" valueType="num">
                                      <p:cBhvr>
                                        <p:cTn id="40" dur="1000" fill="hold"/>
                                        <p:tgtEl>
                                          <p:spTgt spid="43"/>
                                        </p:tgtEl>
                                        <p:attrNameLst>
                                          <p:attrName>ppt_x</p:attrName>
                                        </p:attrNameLst>
                                      </p:cBhvr>
                                      <p:tavLst>
                                        <p:tav tm="0">
                                          <p:val>
                                            <p:strVal val="#ppt_x-.2"/>
                                          </p:val>
                                        </p:tav>
                                        <p:tav tm="100000">
                                          <p:val>
                                            <p:strVal val="#ppt_x"/>
                                          </p:val>
                                        </p:tav>
                                      </p:tavLst>
                                    </p:anim>
                                    <p:anim calcmode="lin" valueType="num">
                                      <p:cBhvr>
                                        <p:cTn id="41" dur="1000" fill="hold"/>
                                        <p:tgtEl>
                                          <p:spTgt spid="43"/>
                                        </p:tgtEl>
                                        <p:attrNameLst>
                                          <p:attrName>ppt_y</p:attrName>
                                        </p:attrNameLst>
                                      </p:cBhvr>
                                      <p:tavLst>
                                        <p:tav tm="0">
                                          <p:val>
                                            <p:strVal val="#ppt_y"/>
                                          </p:val>
                                        </p:tav>
                                        <p:tav tm="100000">
                                          <p:val>
                                            <p:strVal val="#ppt_y"/>
                                          </p:val>
                                        </p:tav>
                                      </p:tavLst>
                                    </p:anim>
                                    <p:animEffect transition="in" filter="wipe(right)" prLst="gradientSize: 0.1">
                                      <p:cBhvr>
                                        <p:cTn id="42" dur="1000"/>
                                        <p:tgtEl>
                                          <p:spTgt spid="43"/>
                                        </p:tgtEl>
                                      </p:cBhvr>
                                    </p:animEffect>
                                  </p:childTnLst>
                                </p:cTn>
                              </p:par>
                              <p:par>
                                <p:cTn id="43" presetID="29" presetClass="entr" presetSubtype="0" fill="hold" grpId="0" nodeType="withEffect">
                                  <p:stCondLst>
                                    <p:cond delay="0"/>
                                  </p:stCondLst>
                                  <p:childTnLst>
                                    <p:set>
                                      <p:cBhvr>
                                        <p:cTn id="44" dur="1" fill="hold">
                                          <p:stCondLst>
                                            <p:cond delay="0"/>
                                          </p:stCondLst>
                                        </p:cTn>
                                        <p:tgtEl>
                                          <p:spTgt spid="44"/>
                                        </p:tgtEl>
                                        <p:attrNameLst>
                                          <p:attrName>style.visibility</p:attrName>
                                        </p:attrNameLst>
                                      </p:cBhvr>
                                      <p:to>
                                        <p:strVal val="visible"/>
                                      </p:to>
                                    </p:set>
                                    <p:anim calcmode="lin" valueType="num">
                                      <p:cBhvr>
                                        <p:cTn id="45" dur="1000" fill="hold"/>
                                        <p:tgtEl>
                                          <p:spTgt spid="44"/>
                                        </p:tgtEl>
                                        <p:attrNameLst>
                                          <p:attrName>ppt_x</p:attrName>
                                        </p:attrNameLst>
                                      </p:cBhvr>
                                      <p:tavLst>
                                        <p:tav tm="0">
                                          <p:val>
                                            <p:strVal val="#ppt_x-.2"/>
                                          </p:val>
                                        </p:tav>
                                        <p:tav tm="100000">
                                          <p:val>
                                            <p:strVal val="#ppt_x"/>
                                          </p:val>
                                        </p:tav>
                                      </p:tavLst>
                                    </p:anim>
                                    <p:anim calcmode="lin" valueType="num">
                                      <p:cBhvr>
                                        <p:cTn id="46" dur="1000" fill="hold"/>
                                        <p:tgtEl>
                                          <p:spTgt spid="44"/>
                                        </p:tgtEl>
                                        <p:attrNameLst>
                                          <p:attrName>ppt_y</p:attrName>
                                        </p:attrNameLst>
                                      </p:cBhvr>
                                      <p:tavLst>
                                        <p:tav tm="0">
                                          <p:val>
                                            <p:strVal val="#ppt_y"/>
                                          </p:val>
                                        </p:tav>
                                        <p:tav tm="100000">
                                          <p:val>
                                            <p:strVal val="#ppt_y"/>
                                          </p:val>
                                        </p:tav>
                                      </p:tavLst>
                                    </p:anim>
                                    <p:animEffect transition="in" filter="wipe(right)" prLst="gradientSize: 0.1">
                                      <p:cBhvr>
                                        <p:cTn id="47" dur="1000"/>
                                        <p:tgtEl>
                                          <p:spTgt spid="44"/>
                                        </p:tgtEl>
                                      </p:cBhvr>
                                    </p:animEffect>
                                  </p:childTnLst>
                                </p:cTn>
                              </p:par>
                              <p:par>
                                <p:cTn id="48" presetID="29" presetClass="entr" presetSubtype="0" fill="hold" grpId="0" nodeType="withEffect">
                                  <p:stCondLst>
                                    <p:cond delay="0"/>
                                  </p:stCondLst>
                                  <p:childTnLst>
                                    <p:set>
                                      <p:cBhvr>
                                        <p:cTn id="49" dur="1" fill="hold">
                                          <p:stCondLst>
                                            <p:cond delay="0"/>
                                          </p:stCondLst>
                                        </p:cTn>
                                        <p:tgtEl>
                                          <p:spTgt spid="45"/>
                                        </p:tgtEl>
                                        <p:attrNameLst>
                                          <p:attrName>style.visibility</p:attrName>
                                        </p:attrNameLst>
                                      </p:cBhvr>
                                      <p:to>
                                        <p:strVal val="visible"/>
                                      </p:to>
                                    </p:set>
                                    <p:anim calcmode="lin" valueType="num">
                                      <p:cBhvr>
                                        <p:cTn id="50" dur="1000" fill="hold"/>
                                        <p:tgtEl>
                                          <p:spTgt spid="45"/>
                                        </p:tgtEl>
                                        <p:attrNameLst>
                                          <p:attrName>ppt_x</p:attrName>
                                        </p:attrNameLst>
                                      </p:cBhvr>
                                      <p:tavLst>
                                        <p:tav tm="0">
                                          <p:val>
                                            <p:strVal val="#ppt_x-.2"/>
                                          </p:val>
                                        </p:tav>
                                        <p:tav tm="100000">
                                          <p:val>
                                            <p:strVal val="#ppt_x"/>
                                          </p:val>
                                        </p:tav>
                                      </p:tavLst>
                                    </p:anim>
                                    <p:anim calcmode="lin" valueType="num">
                                      <p:cBhvr>
                                        <p:cTn id="51" dur="1000" fill="hold"/>
                                        <p:tgtEl>
                                          <p:spTgt spid="45"/>
                                        </p:tgtEl>
                                        <p:attrNameLst>
                                          <p:attrName>ppt_y</p:attrName>
                                        </p:attrNameLst>
                                      </p:cBhvr>
                                      <p:tavLst>
                                        <p:tav tm="0">
                                          <p:val>
                                            <p:strVal val="#ppt_y"/>
                                          </p:val>
                                        </p:tav>
                                        <p:tav tm="100000">
                                          <p:val>
                                            <p:strVal val="#ppt_y"/>
                                          </p:val>
                                        </p:tav>
                                      </p:tavLst>
                                    </p:anim>
                                    <p:animEffect transition="in" filter="wipe(right)" prLst="gradientSize: 0.1">
                                      <p:cBhvr>
                                        <p:cTn id="52" dur="1000"/>
                                        <p:tgtEl>
                                          <p:spTgt spid="45"/>
                                        </p:tgtEl>
                                      </p:cBhvr>
                                    </p:animEffect>
                                  </p:childTnLst>
                                </p:cTn>
                              </p:par>
                              <p:par>
                                <p:cTn id="53" presetID="29" presetClass="entr" presetSubtype="0"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 calcmode="lin" valueType="num">
                                      <p:cBhvr>
                                        <p:cTn id="55" dur="1000" fill="hold"/>
                                        <p:tgtEl>
                                          <p:spTgt spid="46"/>
                                        </p:tgtEl>
                                        <p:attrNameLst>
                                          <p:attrName>ppt_x</p:attrName>
                                        </p:attrNameLst>
                                      </p:cBhvr>
                                      <p:tavLst>
                                        <p:tav tm="0">
                                          <p:val>
                                            <p:strVal val="#ppt_x-.2"/>
                                          </p:val>
                                        </p:tav>
                                        <p:tav tm="100000">
                                          <p:val>
                                            <p:strVal val="#ppt_x"/>
                                          </p:val>
                                        </p:tav>
                                      </p:tavLst>
                                    </p:anim>
                                    <p:anim calcmode="lin" valueType="num">
                                      <p:cBhvr>
                                        <p:cTn id="56" dur="1000" fill="hold"/>
                                        <p:tgtEl>
                                          <p:spTgt spid="46"/>
                                        </p:tgtEl>
                                        <p:attrNameLst>
                                          <p:attrName>ppt_y</p:attrName>
                                        </p:attrNameLst>
                                      </p:cBhvr>
                                      <p:tavLst>
                                        <p:tav tm="0">
                                          <p:val>
                                            <p:strVal val="#ppt_y"/>
                                          </p:val>
                                        </p:tav>
                                        <p:tav tm="100000">
                                          <p:val>
                                            <p:strVal val="#ppt_y"/>
                                          </p:val>
                                        </p:tav>
                                      </p:tavLst>
                                    </p:anim>
                                    <p:animEffect transition="in" filter="wipe(right)" prLst="gradientSize: 0.1">
                                      <p:cBhvr>
                                        <p:cTn id="57" dur="1000"/>
                                        <p:tgtEl>
                                          <p:spTgt spid="46"/>
                                        </p:tgtEl>
                                      </p:cBhvr>
                                    </p:animEffect>
                                  </p:childTnLst>
                                </p:cTn>
                              </p:par>
                              <p:par>
                                <p:cTn id="58" presetID="29" presetClass="entr" presetSubtype="0" fill="hold" grpId="0" nodeType="withEffect">
                                  <p:stCondLst>
                                    <p:cond delay="0"/>
                                  </p:stCondLst>
                                  <p:childTnLst>
                                    <p:set>
                                      <p:cBhvr>
                                        <p:cTn id="59" dur="1" fill="hold">
                                          <p:stCondLst>
                                            <p:cond delay="0"/>
                                          </p:stCondLst>
                                        </p:cTn>
                                        <p:tgtEl>
                                          <p:spTgt spid="47"/>
                                        </p:tgtEl>
                                        <p:attrNameLst>
                                          <p:attrName>style.visibility</p:attrName>
                                        </p:attrNameLst>
                                      </p:cBhvr>
                                      <p:to>
                                        <p:strVal val="visible"/>
                                      </p:to>
                                    </p:set>
                                    <p:anim calcmode="lin" valueType="num">
                                      <p:cBhvr>
                                        <p:cTn id="60" dur="1000" fill="hold"/>
                                        <p:tgtEl>
                                          <p:spTgt spid="47"/>
                                        </p:tgtEl>
                                        <p:attrNameLst>
                                          <p:attrName>ppt_x</p:attrName>
                                        </p:attrNameLst>
                                      </p:cBhvr>
                                      <p:tavLst>
                                        <p:tav tm="0">
                                          <p:val>
                                            <p:strVal val="#ppt_x-.2"/>
                                          </p:val>
                                        </p:tav>
                                        <p:tav tm="100000">
                                          <p:val>
                                            <p:strVal val="#ppt_x"/>
                                          </p:val>
                                        </p:tav>
                                      </p:tavLst>
                                    </p:anim>
                                    <p:anim calcmode="lin" valueType="num">
                                      <p:cBhvr>
                                        <p:cTn id="61" dur="1000" fill="hold"/>
                                        <p:tgtEl>
                                          <p:spTgt spid="47"/>
                                        </p:tgtEl>
                                        <p:attrNameLst>
                                          <p:attrName>ppt_y</p:attrName>
                                        </p:attrNameLst>
                                      </p:cBhvr>
                                      <p:tavLst>
                                        <p:tav tm="0">
                                          <p:val>
                                            <p:strVal val="#ppt_y"/>
                                          </p:val>
                                        </p:tav>
                                        <p:tav tm="100000">
                                          <p:val>
                                            <p:strVal val="#ppt_y"/>
                                          </p:val>
                                        </p:tav>
                                      </p:tavLst>
                                    </p:anim>
                                    <p:animEffect transition="in" filter="wipe(right)" prLst="gradientSize: 0.1">
                                      <p:cBhvr>
                                        <p:cTn id="62" dur="1000"/>
                                        <p:tgtEl>
                                          <p:spTgt spid="47"/>
                                        </p:tgtEl>
                                      </p:cBhvr>
                                    </p:animEffect>
                                  </p:childTnLst>
                                </p:cTn>
                              </p:par>
                              <p:par>
                                <p:cTn id="63" presetID="29" presetClass="entr" presetSubtype="0" fill="hold" grpId="0" nodeType="withEffect">
                                  <p:stCondLst>
                                    <p:cond delay="0"/>
                                  </p:stCondLst>
                                  <p:childTnLst>
                                    <p:set>
                                      <p:cBhvr>
                                        <p:cTn id="64" dur="1" fill="hold">
                                          <p:stCondLst>
                                            <p:cond delay="0"/>
                                          </p:stCondLst>
                                        </p:cTn>
                                        <p:tgtEl>
                                          <p:spTgt spid="37"/>
                                        </p:tgtEl>
                                        <p:attrNameLst>
                                          <p:attrName>style.visibility</p:attrName>
                                        </p:attrNameLst>
                                      </p:cBhvr>
                                      <p:to>
                                        <p:strVal val="visible"/>
                                      </p:to>
                                    </p:set>
                                    <p:anim calcmode="lin" valueType="num">
                                      <p:cBhvr>
                                        <p:cTn id="65" dur="1000" fill="hold"/>
                                        <p:tgtEl>
                                          <p:spTgt spid="37"/>
                                        </p:tgtEl>
                                        <p:attrNameLst>
                                          <p:attrName>ppt_x</p:attrName>
                                        </p:attrNameLst>
                                      </p:cBhvr>
                                      <p:tavLst>
                                        <p:tav tm="0">
                                          <p:val>
                                            <p:strVal val="#ppt_x-.2"/>
                                          </p:val>
                                        </p:tav>
                                        <p:tav tm="100000">
                                          <p:val>
                                            <p:strVal val="#ppt_x"/>
                                          </p:val>
                                        </p:tav>
                                      </p:tavLst>
                                    </p:anim>
                                    <p:anim calcmode="lin" valueType="num">
                                      <p:cBhvr>
                                        <p:cTn id="66" dur="1000" fill="hold"/>
                                        <p:tgtEl>
                                          <p:spTgt spid="37"/>
                                        </p:tgtEl>
                                        <p:attrNameLst>
                                          <p:attrName>ppt_y</p:attrName>
                                        </p:attrNameLst>
                                      </p:cBhvr>
                                      <p:tavLst>
                                        <p:tav tm="0">
                                          <p:val>
                                            <p:strVal val="#ppt_y"/>
                                          </p:val>
                                        </p:tav>
                                        <p:tav tm="100000">
                                          <p:val>
                                            <p:strVal val="#ppt_y"/>
                                          </p:val>
                                        </p:tav>
                                      </p:tavLst>
                                    </p:anim>
                                    <p:animEffect transition="in" filter="wipe(right)" prLst="gradientSize: 0.1">
                                      <p:cBhvr>
                                        <p:cTn id="67" dur="1000"/>
                                        <p:tgtEl>
                                          <p:spTgt spid="37"/>
                                        </p:tgtEl>
                                      </p:cBhvr>
                                    </p:animEffect>
                                  </p:childTnLst>
                                </p:cTn>
                              </p:par>
                              <p:par>
                                <p:cTn id="68" presetID="29" presetClass="entr" presetSubtype="0" fill="hold" grpId="0" nodeType="withEffect">
                                  <p:stCondLst>
                                    <p:cond delay="0"/>
                                  </p:stCondLst>
                                  <p:childTnLst>
                                    <p:set>
                                      <p:cBhvr>
                                        <p:cTn id="69" dur="1" fill="hold">
                                          <p:stCondLst>
                                            <p:cond delay="0"/>
                                          </p:stCondLst>
                                        </p:cTn>
                                        <p:tgtEl>
                                          <p:spTgt spid="40"/>
                                        </p:tgtEl>
                                        <p:attrNameLst>
                                          <p:attrName>style.visibility</p:attrName>
                                        </p:attrNameLst>
                                      </p:cBhvr>
                                      <p:to>
                                        <p:strVal val="visible"/>
                                      </p:to>
                                    </p:set>
                                    <p:anim calcmode="lin" valueType="num">
                                      <p:cBhvr>
                                        <p:cTn id="70" dur="1000" fill="hold"/>
                                        <p:tgtEl>
                                          <p:spTgt spid="40"/>
                                        </p:tgtEl>
                                        <p:attrNameLst>
                                          <p:attrName>ppt_x</p:attrName>
                                        </p:attrNameLst>
                                      </p:cBhvr>
                                      <p:tavLst>
                                        <p:tav tm="0">
                                          <p:val>
                                            <p:strVal val="#ppt_x-.2"/>
                                          </p:val>
                                        </p:tav>
                                        <p:tav tm="100000">
                                          <p:val>
                                            <p:strVal val="#ppt_x"/>
                                          </p:val>
                                        </p:tav>
                                      </p:tavLst>
                                    </p:anim>
                                    <p:anim calcmode="lin" valueType="num">
                                      <p:cBhvr>
                                        <p:cTn id="71" dur="1000" fill="hold"/>
                                        <p:tgtEl>
                                          <p:spTgt spid="40"/>
                                        </p:tgtEl>
                                        <p:attrNameLst>
                                          <p:attrName>ppt_y</p:attrName>
                                        </p:attrNameLst>
                                      </p:cBhvr>
                                      <p:tavLst>
                                        <p:tav tm="0">
                                          <p:val>
                                            <p:strVal val="#ppt_y"/>
                                          </p:val>
                                        </p:tav>
                                        <p:tav tm="100000">
                                          <p:val>
                                            <p:strVal val="#ppt_y"/>
                                          </p:val>
                                        </p:tav>
                                      </p:tavLst>
                                    </p:anim>
                                    <p:animEffect transition="in" filter="wipe(right)" prLst="gradientSize: 0.1">
                                      <p:cBhvr>
                                        <p:cTn id="72" dur="1000"/>
                                        <p:tgtEl>
                                          <p:spTgt spid="40"/>
                                        </p:tgtEl>
                                      </p:cBhvr>
                                    </p:animEffect>
                                  </p:childTnLst>
                                </p:cTn>
                              </p:par>
                              <p:par>
                                <p:cTn id="73" presetID="29" presetClass="entr" presetSubtype="0" fill="hold" grpId="0" nodeType="withEffect">
                                  <p:stCondLst>
                                    <p:cond delay="0"/>
                                  </p:stCondLst>
                                  <p:childTnLst>
                                    <p:set>
                                      <p:cBhvr>
                                        <p:cTn id="74" dur="1" fill="hold">
                                          <p:stCondLst>
                                            <p:cond delay="0"/>
                                          </p:stCondLst>
                                        </p:cTn>
                                        <p:tgtEl>
                                          <p:spTgt spid="41"/>
                                        </p:tgtEl>
                                        <p:attrNameLst>
                                          <p:attrName>style.visibility</p:attrName>
                                        </p:attrNameLst>
                                      </p:cBhvr>
                                      <p:to>
                                        <p:strVal val="visible"/>
                                      </p:to>
                                    </p:set>
                                    <p:anim calcmode="lin" valueType="num">
                                      <p:cBhvr>
                                        <p:cTn id="75" dur="1000" fill="hold"/>
                                        <p:tgtEl>
                                          <p:spTgt spid="41"/>
                                        </p:tgtEl>
                                        <p:attrNameLst>
                                          <p:attrName>ppt_x</p:attrName>
                                        </p:attrNameLst>
                                      </p:cBhvr>
                                      <p:tavLst>
                                        <p:tav tm="0">
                                          <p:val>
                                            <p:strVal val="#ppt_x-.2"/>
                                          </p:val>
                                        </p:tav>
                                        <p:tav tm="100000">
                                          <p:val>
                                            <p:strVal val="#ppt_x"/>
                                          </p:val>
                                        </p:tav>
                                      </p:tavLst>
                                    </p:anim>
                                    <p:anim calcmode="lin" valueType="num">
                                      <p:cBhvr>
                                        <p:cTn id="76" dur="1000" fill="hold"/>
                                        <p:tgtEl>
                                          <p:spTgt spid="41"/>
                                        </p:tgtEl>
                                        <p:attrNameLst>
                                          <p:attrName>ppt_y</p:attrName>
                                        </p:attrNameLst>
                                      </p:cBhvr>
                                      <p:tavLst>
                                        <p:tav tm="0">
                                          <p:val>
                                            <p:strVal val="#ppt_y"/>
                                          </p:val>
                                        </p:tav>
                                        <p:tav tm="100000">
                                          <p:val>
                                            <p:strVal val="#ppt_y"/>
                                          </p:val>
                                        </p:tav>
                                      </p:tavLst>
                                    </p:anim>
                                    <p:animEffect transition="in" filter="wipe(right)" prLst="gradientSize: 0.1">
                                      <p:cBhvr>
                                        <p:cTn id="77" dur="1000"/>
                                        <p:tgtEl>
                                          <p:spTgt spid="41"/>
                                        </p:tgtEl>
                                      </p:cBhvr>
                                    </p:animEffect>
                                  </p:childTnLst>
                                </p:cTn>
                              </p:par>
                              <p:par>
                                <p:cTn id="78" presetID="29" presetClass="entr" presetSubtype="0" fill="hold" nodeType="withEffect">
                                  <p:stCondLst>
                                    <p:cond delay="0"/>
                                  </p:stCondLst>
                                  <p:childTnLst>
                                    <p:set>
                                      <p:cBhvr>
                                        <p:cTn id="79" dur="1" fill="hold">
                                          <p:stCondLst>
                                            <p:cond delay="0"/>
                                          </p:stCondLst>
                                        </p:cTn>
                                        <p:tgtEl>
                                          <p:spTgt spid="14"/>
                                        </p:tgtEl>
                                        <p:attrNameLst>
                                          <p:attrName>style.visibility</p:attrName>
                                        </p:attrNameLst>
                                      </p:cBhvr>
                                      <p:to>
                                        <p:strVal val="visible"/>
                                      </p:to>
                                    </p:set>
                                    <p:anim calcmode="lin" valueType="num">
                                      <p:cBhvr>
                                        <p:cTn id="80" dur="1000" fill="hold"/>
                                        <p:tgtEl>
                                          <p:spTgt spid="14"/>
                                        </p:tgtEl>
                                        <p:attrNameLst>
                                          <p:attrName>ppt_x</p:attrName>
                                        </p:attrNameLst>
                                      </p:cBhvr>
                                      <p:tavLst>
                                        <p:tav tm="0">
                                          <p:val>
                                            <p:strVal val="#ppt_x-.2"/>
                                          </p:val>
                                        </p:tav>
                                        <p:tav tm="100000">
                                          <p:val>
                                            <p:strVal val="#ppt_x"/>
                                          </p:val>
                                        </p:tav>
                                      </p:tavLst>
                                    </p:anim>
                                    <p:anim calcmode="lin" valueType="num">
                                      <p:cBhvr>
                                        <p:cTn id="81"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8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utoUpdateAnimBg="0"/>
      <p:bldP spid="28" grpId="0" bldLvl="0" animBg="1"/>
      <p:bldP spid="29" grpId="0" bldLvl="0" animBg="1" autoUpdateAnimBg="0"/>
      <p:bldP spid="26" grpId="0" animBg="1"/>
      <p:bldP spid="8" grpId="0" animBg="1"/>
      <p:bldP spid="9" grpId="0" animBg="1"/>
      <p:bldP spid="42" grpId="0"/>
      <p:bldP spid="43" grpId="0"/>
      <p:bldP spid="44" grpId="0"/>
      <p:bldP spid="45" grpId="0"/>
      <p:bldP spid="46" grpId="0"/>
      <p:bldP spid="47" grpId="0"/>
      <p:bldP spid="37" grpId="0" animBg="1"/>
      <p:bldP spid="40" grpId="0" animBg="1"/>
      <p:bldP spid="4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5000" r="-5000"/>
          </a:stretch>
        </a:blipFill>
        <a:effectLst/>
      </p:bgPr>
    </p:bg>
    <p:spTree>
      <p:nvGrpSpPr>
        <p:cNvPr id="1" name=""/>
        <p:cNvGrpSpPr/>
        <p:nvPr/>
      </p:nvGrpSpPr>
      <p:grpSpPr>
        <a:xfrm>
          <a:off x="0" y="0"/>
          <a:ext cx="0" cy="0"/>
          <a:chOff x="0" y="0"/>
          <a:chExt cx="0" cy="0"/>
        </a:xfrm>
      </p:grpSpPr>
      <p:pic>
        <p:nvPicPr>
          <p:cNvPr id="18" name="图片 17" descr="图片1"/>
          <p:cNvPicPr>
            <a:picLocks noChangeAspect="1"/>
          </p:cNvPicPr>
          <p:nvPr/>
        </p:nvPicPr>
        <p:blipFill>
          <a:blip r:embed="rId4"/>
          <a:stretch>
            <a:fillRect/>
          </a:stretch>
        </p:blipFill>
        <p:spPr>
          <a:xfrm>
            <a:off x="-57785" y="-33655"/>
            <a:ext cx="12308205" cy="6925310"/>
          </a:xfrm>
          <a:prstGeom prst="rect">
            <a:avLst/>
          </a:prstGeom>
        </p:spPr>
      </p:pic>
      <p:sp>
        <p:nvSpPr>
          <p:cNvPr id="27" name="Rectangle 2"/>
          <p:cNvSpPr>
            <a:spLocks noChangeArrowheads="1"/>
          </p:cNvSpPr>
          <p:nvPr/>
        </p:nvSpPr>
        <p:spPr bwMode="auto">
          <a:xfrm>
            <a:off x="3508142" y="39639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panose="020B0503020204020204" pitchFamily="34" charset="-122"/>
                <a:ea typeface="微软雅黑" panose="020B0503020204020204" pitchFamily="34" charset="-122"/>
              </a:rPr>
              <a:t>中国梦人民梦</a:t>
            </a:r>
          </a:p>
        </p:txBody>
      </p:sp>
      <p:sp>
        <p:nvSpPr>
          <p:cNvPr id="28" name="直接连接符 22"/>
          <p:cNvSpPr>
            <a:spLocks noChangeShapeType="1"/>
          </p:cNvSpPr>
          <p:nvPr/>
        </p:nvSpPr>
        <p:spPr bwMode="auto">
          <a:xfrm>
            <a:off x="6327140" y="676275"/>
            <a:ext cx="5905500" cy="635"/>
          </a:xfrm>
          <a:prstGeom prst="line">
            <a:avLst/>
          </a:prstGeom>
          <a:noFill/>
          <a:ln w="9525" cap="flat" cmpd="sng">
            <a:solidFill>
              <a:srgbClr val="D7190F"/>
            </a:solidFill>
            <a:miter lim="800000"/>
            <a:headEnd type="oval"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panose="020B0604020202020204" pitchFamily="34" charset="0"/>
              <a:ea typeface="华文细黑" panose="02010600040101010101" pitchFamily="2" charset="-122"/>
            </a:endParaRPr>
          </a:p>
        </p:txBody>
      </p:sp>
      <p:sp>
        <p:nvSpPr>
          <p:cNvPr id="29" name="矩形 4"/>
          <p:cNvSpPr>
            <a:spLocks noChangeArrowheads="1"/>
          </p:cNvSpPr>
          <p:nvPr/>
        </p:nvSpPr>
        <p:spPr bwMode="auto">
          <a:xfrm>
            <a:off x="11835765" y="395923"/>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anose="02010600030101010101" pitchFamily="2" charset="-122"/>
              <a:ea typeface="华文细黑" panose="02010600040101010101" pitchFamily="2" charset="-122"/>
              <a:sym typeface="宋体" panose="02010600030101010101" pitchFamily="2" charset="-122"/>
            </a:endParaRPr>
          </a:p>
        </p:txBody>
      </p:sp>
      <p:sp>
        <p:nvSpPr>
          <p:cNvPr id="11" name="矩形 18"/>
          <p:cNvSpPr/>
          <p:nvPr/>
        </p:nvSpPr>
        <p:spPr>
          <a:xfrm>
            <a:off x="1467485" y="4479925"/>
            <a:ext cx="2894965" cy="829945"/>
          </a:xfrm>
          <a:prstGeom prst="rect">
            <a:avLst/>
          </a:prstGeom>
          <a:noFill/>
          <a:ln w="9525">
            <a:noFill/>
          </a:ln>
        </p:spPr>
        <p:txBody>
          <a:bodyPr wrap="square" anchor="t">
            <a:spAutoFit/>
          </a:bodyPr>
          <a:lstStyle/>
          <a:p>
            <a:pPr>
              <a:lnSpc>
                <a:spcPct val="150000"/>
              </a:lnSpc>
              <a:spcBef>
                <a:spcPct val="20000"/>
              </a:spcBef>
              <a:buChar char="•"/>
            </a:pPr>
            <a:r>
              <a:rPr lang="zh-CN" altLang="en-US" sz="1600" b="1">
                <a:solidFill>
                  <a:srgbClr val="404040"/>
                </a:solidFill>
                <a:latin typeface="微软雅黑" panose="020B0503020204020204" pitchFamily="34" charset="-122"/>
                <a:ea typeface="微软雅黑" panose="020B0503020204020204" pitchFamily="34" charset="-122"/>
              </a:rPr>
              <a:t>首先，党的正确领导，是实现中国梦的坚强的政治保证。</a:t>
            </a:r>
            <a:endParaRPr lang="zh-CN" altLang="en-US" sz="1600" b="1" dirty="0">
              <a:solidFill>
                <a:srgbClr val="404040"/>
              </a:solidFill>
              <a:latin typeface="微软雅黑" panose="020B0503020204020204" pitchFamily="34" charset="-122"/>
              <a:ea typeface="微软雅黑" panose="020B0503020204020204" pitchFamily="34" charset="-122"/>
            </a:endParaRPr>
          </a:p>
        </p:txBody>
      </p:sp>
      <p:sp>
        <p:nvSpPr>
          <p:cNvPr id="20" name="矩形 20"/>
          <p:cNvSpPr/>
          <p:nvPr/>
        </p:nvSpPr>
        <p:spPr>
          <a:xfrm>
            <a:off x="4956810" y="4479925"/>
            <a:ext cx="2662555" cy="1198880"/>
          </a:xfrm>
          <a:prstGeom prst="rect">
            <a:avLst/>
          </a:prstGeom>
          <a:noFill/>
          <a:ln w="9525">
            <a:noFill/>
          </a:ln>
        </p:spPr>
        <p:txBody>
          <a:bodyPr wrap="square" anchor="t">
            <a:spAutoFit/>
          </a:bodyPr>
          <a:lstStyle/>
          <a:p>
            <a:pPr>
              <a:lnSpc>
                <a:spcPct val="150000"/>
              </a:lnSpc>
              <a:spcBef>
                <a:spcPct val="20000"/>
              </a:spcBef>
              <a:buChar char="•"/>
            </a:pPr>
            <a:r>
              <a:rPr lang="zh-CN" altLang="en-US" sz="1600" b="1">
                <a:solidFill>
                  <a:srgbClr val="404040"/>
                </a:solidFill>
                <a:latin typeface="微软雅黑" panose="020B0503020204020204" pitchFamily="34" charset="-122"/>
                <a:ea typeface="微软雅黑" panose="020B0503020204020204" pitchFamily="34" charset="-122"/>
              </a:rPr>
              <a:t>其次，综合国力的提升，为实现中国梦提供了可靠的物质保证</a:t>
            </a:r>
            <a:endParaRPr lang="zh-CN" altLang="en-US" sz="1600" b="1" dirty="0">
              <a:solidFill>
                <a:srgbClr val="404040"/>
              </a:solidFill>
              <a:latin typeface="微软雅黑" panose="020B0503020204020204" pitchFamily="34" charset="-122"/>
              <a:ea typeface="微软雅黑" panose="020B0503020204020204" pitchFamily="34" charset="-122"/>
            </a:endParaRPr>
          </a:p>
        </p:txBody>
      </p:sp>
      <p:sp>
        <p:nvSpPr>
          <p:cNvPr id="22" name="矩形 22"/>
          <p:cNvSpPr/>
          <p:nvPr/>
        </p:nvSpPr>
        <p:spPr>
          <a:xfrm>
            <a:off x="8452485" y="4479925"/>
            <a:ext cx="2727325" cy="1076325"/>
          </a:xfrm>
          <a:prstGeom prst="rect">
            <a:avLst/>
          </a:prstGeom>
          <a:noFill/>
          <a:ln w="9525">
            <a:noFill/>
          </a:ln>
        </p:spPr>
        <p:txBody>
          <a:bodyPr wrap="square" anchor="t">
            <a:spAutoFit/>
          </a:bodyPr>
          <a:lstStyle/>
          <a:p>
            <a:pPr>
              <a:spcBef>
                <a:spcPct val="20000"/>
              </a:spcBef>
              <a:buChar char="•"/>
            </a:pPr>
            <a:r>
              <a:rPr lang="zh-CN" altLang="en-US" sz="1600" b="1">
                <a:solidFill>
                  <a:srgbClr val="404040"/>
                </a:solidFill>
                <a:latin typeface="微软雅黑" panose="020B0503020204020204" pitchFamily="34" charset="-122"/>
                <a:ea typeface="微软雅黑" panose="020B0503020204020204" pitchFamily="34" charset="-122"/>
              </a:rPr>
              <a:t>最后，中华民族对于自身的发展道路充满了自信，对于中华民族的伟大复兴充满了信心和期待。</a:t>
            </a:r>
            <a:endParaRPr lang="zh-CN" altLang="en-US" sz="1600" b="1" dirty="0">
              <a:solidFill>
                <a:srgbClr val="404040"/>
              </a:solidFill>
              <a:latin typeface="微软雅黑" panose="020B0503020204020204" pitchFamily="34" charset="-122"/>
              <a:ea typeface="微软雅黑" panose="020B0503020204020204" pitchFamily="34" charset="-122"/>
            </a:endParaRPr>
          </a:p>
        </p:txBody>
      </p:sp>
      <p:sp>
        <p:nvSpPr>
          <p:cNvPr id="23" name="矩形 12"/>
          <p:cNvSpPr/>
          <p:nvPr/>
        </p:nvSpPr>
        <p:spPr>
          <a:xfrm>
            <a:off x="1021715" y="1445260"/>
            <a:ext cx="10533380" cy="810260"/>
          </a:xfrm>
          <a:prstGeom prst="rect">
            <a:avLst/>
          </a:prstGeom>
          <a:noFill/>
          <a:ln w="9525">
            <a:noFill/>
          </a:ln>
        </p:spPr>
        <p:txBody>
          <a:bodyPr wrap="square" anchor="t">
            <a:spAutoFit/>
          </a:bodyPr>
          <a:lstStyle/>
          <a:p>
            <a:pPr>
              <a:lnSpc>
                <a:spcPct val="130000"/>
              </a:lnSpc>
              <a:spcBef>
                <a:spcPct val="20000"/>
              </a:spcBef>
              <a:buChar char="•"/>
            </a:pPr>
            <a:r>
              <a:rPr lang="zh-CN" altLang="en-US">
                <a:solidFill>
                  <a:srgbClr val="404040"/>
                </a:solidFill>
                <a:latin typeface="微软雅黑" panose="020B0503020204020204" pitchFamily="34" charset="-122"/>
                <a:ea typeface="微软雅黑" panose="020B0503020204020204" pitchFamily="34" charset="-122"/>
              </a:rPr>
              <a:t>中华民族对于中国特色社会主义道路、中国特色社会主义理论体系、中国特色社会主义制度的道路自信、理论自信、制度自信更加坚定。这是中国梦能够实现的根本动力所在。</a:t>
            </a:r>
            <a:endParaRPr lang="zh-CN" altLang="en-US" dirty="0">
              <a:solidFill>
                <a:srgbClr val="404040"/>
              </a:solidFill>
              <a:latin typeface="微软雅黑" panose="020B0503020204020204" pitchFamily="34" charset="-122"/>
              <a:ea typeface="微软雅黑" panose="020B0503020204020204" pitchFamily="34" charset="-122"/>
            </a:endParaRPr>
          </a:p>
        </p:txBody>
      </p:sp>
      <p:grpSp>
        <p:nvGrpSpPr>
          <p:cNvPr id="30" name="组合 29"/>
          <p:cNvGrpSpPr/>
          <p:nvPr/>
        </p:nvGrpSpPr>
        <p:grpSpPr>
          <a:xfrm>
            <a:off x="1138555" y="2011045"/>
            <a:ext cx="10349230" cy="5017770"/>
            <a:chOff x="1793" y="3167"/>
            <a:chExt cx="16298" cy="7902"/>
          </a:xfrm>
        </p:grpSpPr>
        <p:grpSp>
          <p:nvGrpSpPr>
            <p:cNvPr id="15" name="组合 14"/>
            <p:cNvGrpSpPr/>
            <p:nvPr/>
          </p:nvGrpSpPr>
          <p:grpSpPr>
            <a:xfrm>
              <a:off x="3243" y="4297"/>
              <a:ext cx="13319" cy="2578"/>
              <a:chOff x="3304" y="3820"/>
              <a:chExt cx="13319" cy="2578"/>
            </a:xfrm>
          </p:grpSpPr>
          <p:grpSp>
            <p:nvGrpSpPr>
              <p:cNvPr id="12" name="组合 11"/>
              <p:cNvGrpSpPr/>
              <p:nvPr/>
            </p:nvGrpSpPr>
            <p:grpSpPr>
              <a:xfrm>
                <a:off x="3304" y="3820"/>
                <a:ext cx="2573" cy="2578"/>
                <a:chOff x="4028" y="3739"/>
                <a:chExt cx="2573" cy="2578"/>
              </a:xfrm>
            </p:grpSpPr>
            <p:pic>
              <p:nvPicPr>
                <p:cNvPr id="2" name="图片 1" descr="0ef9aeddf055293c45a61270f09f7806"/>
                <p:cNvPicPr>
                  <a:picLocks noChangeAspect="1"/>
                </p:cNvPicPr>
                <p:nvPr/>
              </p:nvPicPr>
              <p:blipFill>
                <a:blip r:embed="rId5"/>
                <a:stretch>
                  <a:fillRect/>
                </a:stretch>
              </p:blipFill>
              <p:spPr>
                <a:xfrm>
                  <a:off x="4028" y="3739"/>
                  <a:ext cx="2573" cy="2448"/>
                </a:xfrm>
                <a:prstGeom prst="rect">
                  <a:avLst/>
                </a:prstGeom>
              </p:spPr>
            </p:pic>
            <p:sp>
              <p:nvSpPr>
                <p:cNvPr id="5" name="圆角矩形 4"/>
                <p:cNvSpPr/>
                <p:nvPr/>
              </p:nvSpPr>
              <p:spPr>
                <a:xfrm>
                  <a:off x="4029" y="3745"/>
                  <a:ext cx="2572" cy="2572"/>
                </a:xfrm>
                <a:prstGeom prst="roundRect">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8617" y="3820"/>
                <a:ext cx="2572" cy="2572"/>
                <a:chOff x="8142" y="3739"/>
                <a:chExt cx="2572" cy="2572"/>
              </a:xfrm>
            </p:grpSpPr>
            <p:pic>
              <p:nvPicPr>
                <p:cNvPr id="3" name="图片 2" descr="c57c3663478d9ac5bea2fff75f527a1a (1)"/>
                <p:cNvPicPr>
                  <a:picLocks noChangeAspect="1"/>
                </p:cNvPicPr>
                <p:nvPr/>
              </p:nvPicPr>
              <p:blipFill>
                <a:blip r:embed="rId6"/>
                <a:stretch>
                  <a:fillRect/>
                </a:stretch>
              </p:blipFill>
              <p:spPr>
                <a:xfrm>
                  <a:off x="8409" y="3944"/>
                  <a:ext cx="2038" cy="2038"/>
                </a:xfrm>
                <a:prstGeom prst="rect">
                  <a:avLst/>
                </a:prstGeom>
              </p:spPr>
            </p:pic>
            <p:sp>
              <p:nvSpPr>
                <p:cNvPr id="6" name="圆角矩形 5"/>
                <p:cNvSpPr/>
                <p:nvPr/>
              </p:nvSpPr>
              <p:spPr>
                <a:xfrm>
                  <a:off x="8142" y="3739"/>
                  <a:ext cx="2572" cy="2572"/>
                </a:xfrm>
                <a:prstGeom prst="roundRect">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13929" y="3820"/>
                <a:ext cx="2694" cy="2572"/>
                <a:chOff x="12209" y="3739"/>
                <a:chExt cx="2694" cy="2572"/>
              </a:xfrm>
            </p:grpSpPr>
            <p:pic>
              <p:nvPicPr>
                <p:cNvPr id="4" name="图片 3" descr="600e1481b61bd0eb484daab8149c6c3e"/>
                <p:cNvPicPr>
                  <a:picLocks noChangeAspect="1"/>
                </p:cNvPicPr>
                <p:nvPr/>
              </p:nvPicPr>
              <p:blipFill>
                <a:blip r:embed="rId7"/>
                <a:stretch>
                  <a:fillRect/>
                </a:stretch>
              </p:blipFill>
              <p:spPr>
                <a:xfrm>
                  <a:off x="12573" y="3866"/>
                  <a:ext cx="2331" cy="2331"/>
                </a:xfrm>
                <a:prstGeom prst="rect">
                  <a:avLst/>
                </a:prstGeom>
              </p:spPr>
            </p:pic>
            <p:sp>
              <p:nvSpPr>
                <p:cNvPr id="7" name="圆角矩形 6"/>
                <p:cNvSpPr/>
                <p:nvPr/>
              </p:nvSpPr>
              <p:spPr>
                <a:xfrm>
                  <a:off x="12209" y="3739"/>
                  <a:ext cx="2572" cy="2572"/>
                </a:xfrm>
                <a:prstGeom prst="roundRect">
                  <a:avLst/>
                </a:prstGeom>
                <a:noFill/>
                <a:ln>
                  <a:solidFill>
                    <a:srgbClr val="C00000"/>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19" name="图片 18" descr="11a1d0032fe805a52e305aedb214b0b9"/>
            <p:cNvPicPr>
              <a:picLocks noChangeAspect="1"/>
            </p:cNvPicPr>
            <p:nvPr/>
          </p:nvPicPr>
          <p:blipFill>
            <a:blip r:embed="rId8"/>
            <a:srcRect t="9365" b="49101"/>
            <a:stretch>
              <a:fillRect/>
            </a:stretch>
          </p:blipFill>
          <p:spPr>
            <a:xfrm>
              <a:off x="1793" y="3907"/>
              <a:ext cx="5675" cy="3282"/>
            </a:xfrm>
            <a:prstGeom prst="rect">
              <a:avLst/>
            </a:prstGeom>
          </p:spPr>
        </p:pic>
        <p:pic>
          <p:nvPicPr>
            <p:cNvPr id="21" name="图片 20" descr="11a1d0032fe805a52e305aedb214b0b9"/>
            <p:cNvPicPr>
              <a:picLocks noChangeAspect="1"/>
            </p:cNvPicPr>
            <p:nvPr/>
          </p:nvPicPr>
          <p:blipFill>
            <a:blip r:embed="rId8"/>
            <a:stretch>
              <a:fillRect/>
            </a:stretch>
          </p:blipFill>
          <p:spPr>
            <a:xfrm>
              <a:off x="7066" y="3167"/>
              <a:ext cx="5675" cy="7902"/>
            </a:xfrm>
            <a:prstGeom prst="rect">
              <a:avLst/>
            </a:prstGeom>
          </p:spPr>
        </p:pic>
        <p:pic>
          <p:nvPicPr>
            <p:cNvPr id="24" name="图片 23" descr="11a1d0032fe805a52e305aedb214b0b9"/>
            <p:cNvPicPr>
              <a:picLocks noChangeAspect="1"/>
            </p:cNvPicPr>
            <p:nvPr/>
          </p:nvPicPr>
          <p:blipFill>
            <a:blip r:embed="rId8"/>
            <a:stretch>
              <a:fillRect/>
            </a:stretch>
          </p:blipFill>
          <p:spPr>
            <a:xfrm>
              <a:off x="12417" y="3167"/>
              <a:ext cx="5675" cy="7902"/>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300"/>
                                  </p:stCondLst>
                                  <p:childTnLst>
                                    <p:set>
                                      <p:cBhvr>
                                        <p:cTn id="6" dur="1" fill="hold">
                                          <p:stCondLst>
                                            <p:cond delay="0"/>
                                          </p:stCondLst>
                                        </p:cTn>
                                        <p:tgtEl>
                                          <p:spTgt spid="27"/>
                                        </p:tgtEl>
                                        <p:attrNameLst>
                                          <p:attrName>style.visibility</p:attrName>
                                        </p:attrNameLst>
                                      </p:cBhvr>
                                      <p:to>
                                        <p:strVal val="visible"/>
                                      </p:to>
                                    </p:set>
                                    <p:anim calcmode="lin" valueType="num">
                                      <p:cBhvr>
                                        <p:cTn id="7" dur="300" fill="hold"/>
                                        <p:tgtEl>
                                          <p:spTgt spid="27"/>
                                        </p:tgtEl>
                                        <p:attrNameLst>
                                          <p:attrName>ppt_x</p:attrName>
                                        </p:attrNameLst>
                                      </p:cBhvr>
                                      <p:tavLst>
                                        <p:tav tm="0">
                                          <p:val>
                                            <p:strVal val="0-#ppt_w/2"/>
                                          </p:val>
                                        </p:tav>
                                        <p:tav tm="100000">
                                          <p:val>
                                            <p:strVal val="#ppt_x"/>
                                          </p:val>
                                        </p:tav>
                                      </p:tavLst>
                                    </p:anim>
                                    <p:anim calcmode="lin" valueType="num">
                                      <p:cBhvr>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10" presetClass="entr" presetSubtype="0"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p:cBhvr>
                                        <p:cTn id="12" dur="500"/>
                                        <p:tgtEl>
                                          <p:spTgt spid="29"/>
                                        </p:tgtEl>
                                      </p:cBhvr>
                                    </p:animEffect>
                                  </p:childTnLst>
                                </p:cTn>
                              </p:par>
                            </p:childTnLst>
                          </p:cTn>
                        </p:par>
                        <p:par>
                          <p:cTn id="13" fill="hold">
                            <p:stCondLst>
                              <p:cond delay="1300"/>
                            </p:stCondLst>
                            <p:childTnLst>
                              <p:par>
                                <p:cTn id="14" presetID="22" presetClass="entr" presetSubtype="2"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p:cBhvr>
                                        <p:cTn id="16" dur="500"/>
                                        <p:tgtEl>
                                          <p:spTgt spid="28"/>
                                        </p:tgtEl>
                                      </p:cBhvr>
                                    </p:animEffect>
                                  </p:childTnLst>
                                </p:cTn>
                              </p:par>
                            </p:childTnLst>
                          </p:cTn>
                        </p:par>
                        <p:par>
                          <p:cTn id="17" fill="hold">
                            <p:stCondLst>
                              <p:cond delay="1800"/>
                            </p:stCondLst>
                            <p:childTnLst>
                              <p:par>
                                <p:cTn id="18" presetID="53" presetClass="entr" presetSubtype="16" fill="hold" nodeType="afterEffect">
                                  <p:stCondLst>
                                    <p:cond delay="0"/>
                                  </p:stCondLst>
                                  <p:childTnLst>
                                    <p:set>
                                      <p:cBhvr>
                                        <p:cTn id="19" dur="1" fill="hold">
                                          <p:stCondLst>
                                            <p:cond delay="0"/>
                                          </p:stCondLst>
                                        </p:cTn>
                                        <p:tgtEl>
                                          <p:spTgt spid="30"/>
                                        </p:tgtEl>
                                        <p:attrNameLst>
                                          <p:attrName>style.visibility</p:attrName>
                                        </p:attrNameLst>
                                      </p:cBhvr>
                                      <p:to>
                                        <p:strVal val="visible"/>
                                      </p:to>
                                    </p:set>
                                    <p:anim calcmode="lin" valueType="num">
                                      <p:cBhvr>
                                        <p:cTn id="20" dur="500" fill="hold"/>
                                        <p:tgtEl>
                                          <p:spTgt spid="30"/>
                                        </p:tgtEl>
                                        <p:attrNameLst>
                                          <p:attrName>ppt_w</p:attrName>
                                        </p:attrNameLst>
                                      </p:cBhvr>
                                      <p:tavLst>
                                        <p:tav tm="0">
                                          <p:val>
                                            <p:fltVal val="0"/>
                                          </p:val>
                                        </p:tav>
                                        <p:tav tm="100000">
                                          <p:val>
                                            <p:strVal val="#ppt_w"/>
                                          </p:val>
                                        </p:tav>
                                      </p:tavLst>
                                    </p:anim>
                                    <p:anim calcmode="lin" valueType="num">
                                      <p:cBhvr>
                                        <p:cTn id="21" dur="500" fill="hold"/>
                                        <p:tgtEl>
                                          <p:spTgt spid="30"/>
                                        </p:tgtEl>
                                        <p:attrNameLst>
                                          <p:attrName>ppt_h</p:attrName>
                                        </p:attrNameLst>
                                      </p:cBhvr>
                                      <p:tavLst>
                                        <p:tav tm="0">
                                          <p:val>
                                            <p:fltVal val="0"/>
                                          </p:val>
                                        </p:tav>
                                        <p:tav tm="100000">
                                          <p:val>
                                            <p:strVal val="#ppt_h"/>
                                          </p:val>
                                        </p:tav>
                                      </p:tavLst>
                                    </p:anim>
                                    <p:animEffect transition="in" filter="fade">
                                      <p:cBhvr>
                                        <p:cTn id="22" dur="500"/>
                                        <p:tgtEl>
                                          <p:spTgt spid="30"/>
                                        </p:tgtEl>
                                      </p:cBhvr>
                                    </p:animEffect>
                                  </p:childTnLst>
                                </p:cTn>
                              </p:par>
                            </p:childTnLst>
                          </p:cTn>
                        </p:par>
                        <p:par>
                          <p:cTn id="23" fill="hold">
                            <p:stCondLst>
                              <p:cond delay="2300"/>
                            </p:stCondLst>
                            <p:childTnLst>
                              <p:par>
                                <p:cTn id="24" presetID="22" presetClass="entr" presetSubtype="8"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left)">
                                      <p:cBhvr>
                                        <p:cTn id="29" dur="500"/>
                                        <p:tgtEl>
                                          <p:spTgt spid="20"/>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left)">
                                      <p:cBhvr>
                                        <p:cTn id="32" dur="500"/>
                                        <p:tgtEl>
                                          <p:spTgt spid="22"/>
                                        </p:tgtEl>
                                      </p:cBhvr>
                                    </p:animEffect>
                                  </p:childTnLst>
                                </p:cTn>
                              </p:par>
                            </p:childTnLst>
                          </p:cTn>
                        </p:par>
                        <p:par>
                          <p:cTn id="33" fill="hold">
                            <p:stCondLst>
                              <p:cond delay="2800"/>
                            </p:stCondLst>
                            <p:childTnLst>
                              <p:par>
                                <p:cTn id="34" presetID="42" presetClass="entr" presetSubtype="0"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1000"/>
                                        <p:tgtEl>
                                          <p:spTgt spid="23"/>
                                        </p:tgtEl>
                                      </p:cBhvr>
                                    </p:animEffect>
                                    <p:anim calcmode="lin" valueType="num">
                                      <p:cBhvr>
                                        <p:cTn id="37" dur="1000" fill="hold"/>
                                        <p:tgtEl>
                                          <p:spTgt spid="23"/>
                                        </p:tgtEl>
                                        <p:attrNameLst>
                                          <p:attrName>ppt_x</p:attrName>
                                        </p:attrNameLst>
                                      </p:cBhvr>
                                      <p:tavLst>
                                        <p:tav tm="0">
                                          <p:val>
                                            <p:strVal val="#ppt_x"/>
                                          </p:val>
                                        </p:tav>
                                        <p:tav tm="100000">
                                          <p:val>
                                            <p:strVal val="#ppt_x"/>
                                          </p:val>
                                        </p:tav>
                                      </p:tavLst>
                                    </p:anim>
                                    <p:anim calcmode="lin" valueType="num">
                                      <p:cBhvr>
                                        <p:cTn id="38"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utoUpdateAnimBg="0"/>
      <p:bldP spid="28" grpId="0" bldLvl="0" animBg="1"/>
      <p:bldP spid="29" grpId="0" bldLvl="0" animBg="1" autoUpdateAnimBg="0"/>
      <p:bldP spid="11" grpId="0"/>
      <p:bldP spid="20" grpId="0"/>
      <p:bldP spid="22"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7">
            <a:lum/>
          </a:blip>
          <a:srcRect/>
          <a:stretch>
            <a:fillRect l="-5000" r="-5000"/>
          </a:stretch>
        </a:blipFill>
        <a:effectLst/>
      </p:bgPr>
    </p:bg>
    <p:spTree>
      <p:nvGrpSpPr>
        <p:cNvPr id="1" name=""/>
        <p:cNvGrpSpPr/>
        <p:nvPr/>
      </p:nvGrpSpPr>
      <p:grpSpPr>
        <a:xfrm>
          <a:off x="0" y="0"/>
          <a:ext cx="0" cy="0"/>
          <a:chOff x="0" y="0"/>
          <a:chExt cx="0" cy="0"/>
        </a:xfrm>
      </p:grpSpPr>
      <p:pic>
        <p:nvPicPr>
          <p:cNvPr id="18" name="图片 17" descr="图片1"/>
          <p:cNvPicPr>
            <a:picLocks noChangeAspect="1"/>
          </p:cNvPicPr>
          <p:nvPr/>
        </p:nvPicPr>
        <p:blipFill>
          <a:blip r:embed="rId8"/>
          <a:stretch>
            <a:fillRect/>
          </a:stretch>
        </p:blipFill>
        <p:spPr>
          <a:xfrm>
            <a:off x="-57785" y="-59690"/>
            <a:ext cx="12308205" cy="6925310"/>
          </a:xfrm>
          <a:prstGeom prst="rect">
            <a:avLst/>
          </a:prstGeom>
        </p:spPr>
      </p:pic>
      <p:sp>
        <p:nvSpPr>
          <p:cNvPr id="27" name="Rectangle 2"/>
          <p:cNvSpPr>
            <a:spLocks noChangeArrowheads="1"/>
          </p:cNvSpPr>
          <p:nvPr/>
        </p:nvSpPr>
        <p:spPr bwMode="auto">
          <a:xfrm>
            <a:off x="3508142" y="39639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panose="020B0503020204020204" pitchFamily="34" charset="-122"/>
                <a:ea typeface="微软雅黑" panose="020B0503020204020204" pitchFamily="34" charset="-122"/>
              </a:rPr>
              <a:t>中国梦人民梦</a:t>
            </a:r>
          </a:p>
        </p:txBody>
      </p:sp>
      <p:sp>
        <p:nvSpPr>
          <p:cNvPr id="28" name="直接连接符 22"/>
          <p:cNvSpPr>
            <a:spLocks noChangeShapeType="1"/>
          </p:cNvSpPr>
          <p:nvPr/>
        </p:nvSpPr>
        <p:spPr bwMode="auto">
          <a:xfrm>
            <a:off x="6327140" y="676275"/>
            <a:ext cx="5905500" cy="635"/>
          </a:xfrm>
          <a:prstGeom prst="line">
            <a:avLst/>
          </a:prstGeom>
          <a:noFill/>
          <a:ln w="9525" cap="flat" cmpd="sng">
            <a:solidFill>
              <a:srgbClr val="D7190F"/>
            </a:solidFill>
            <a:miter lim="800000"/>
            <a:headEnd type="oval"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panose="020B0604020202020204" pitchFamily="34" charset="0"/>
              <a:ea typeface="华文细黑" panose="02010600040101010101" pitchFamily="2" charset="-122"/>
            </a:endParaRPr>
          </a:p>
        </p:txBody>
      </p:sp>
      <p:sp>
        <p:nvSpPr>
          <p:cNvPr id="29" name="矩形 4"/>
          <p:cNvSpPr>
            <a:spLocks noChangeArrowheads="1"/>
          </p:cNvSpPr>
          <p:nvPr/>
        </p:nvSpPr>
        <p:spPr bwMode="auto">
          <a:xfrm>
            <a:off x="11835765" y="395923"/>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anose="02010600030101010101" pitchFamily="2" charset="-122"/>
              <a:ea typeface="华文细黑" panose="02010600040101010101" pitchFamily="2" charset="-122"/>
              <a:sym typeface="宋体" panose="02010600030101010101" pitchFamily="2" charset="-122"/>
            </a:endParaRPr>
          </a:p>
        </p:txBody>
      </p:sp>
      <p:sp>
        <p:nvSpPr>
          <p:cNvPr id="10" name="矩形 2"/>
          <p:cNvSpPr/>
          <p:nvPr/>
        </p:nvSpPr>
        <p:spPr>
          <a:xfrm>
            <a:off x="1473518" y="1310640"/>
            <a:ext cx="9245600" cy="584200"/>
          </a:xfrm>
          <a:prstGeom prst="rect">
            <a:avLst/>
          </a:prstGeom>
          <a:noFill/>
          <a:ln w="9525">
            <a:noFill/>
          </a:ln>
        </p:spPr>
        <p:txBody>
          <a:bodyPr wrap="none" anchor="t">
            <a:spAutoFit/>
          </a:bodyPr>
          <a:lstStyle/>
          <a:p>
            <a:pPr>
              <a:spcBef>
                <a:spcPct val="20000"/>
              </a:spcBef>
              <a:buChar char="•"/>
            </a:pPr>
            <a:r>
              <a:rPr lang="zh-CN" altLang="en-US" sz="2400" b="1">
                <a:solidFill>
                  <a:srgbClr val="404040"/>
                </a:solidFill>
                <a:latin typeface="微软雅黑" panose="020B0503020204020204" pitchFamily="34" charset="-122"/>
                <a:ea typeface="微软雅黑" panose="020B0503020204020204" pitchFamily="34" charset="-122"/>
              </a:rPr>
              <a:t>习近平总书记用</a:t>
            </a:r>
            <a:r>
              <a:rPr lang="zh-CN" altLang="en-US" sz="3200" b="1">
                <a:solidFill>
                  <a:srgbClr val="C00000"/>
                </a:solidFill>
                <a:latin typeface="微软雅黑" panose="020B0503020204020204" pitchFamily="34" charset="-122"/>
                <a:ea typeface="微软雅黑" panose="020B0503020204020204" pitchFamily="34" charset="-122"/>
              </a:rPr>
              <a:t>三个“必须”</a:t>
            </a:r>
            <a:r>
              <a:rPr lang="zh-CN" altLang="en-US" sz="2400" b="1">
                <a:solidFill>
                  <a:srgbClr val="404040"/>
                </a:solidFill>
                <a:latin typeface="微软雅黑" panose="020B0503020204020204" pitchFamily="34" charset="-122"/>
                <a:ea typeface="微软雅黑" panose="020B0503020204020204" pitchFamily="34" charset="-122"/>
              </a:rPr>
              <a:t>勾画了实现中国梦的具体路径。</a:t>
            </a:r>
            <a:endParaRPr lang="zh-CN" altLang="en-US" sz="2400" b="1" dirty="0">
              <a:solidFill>
                <a:srgbClr val="404040"/>
              </a:solidFill>
              <a:latin typeface="微软雅黑" panose="020B0503020204020204" pitchFamily="34" charset="-122"/>
              <a:ea typeface="微软雅黑" panose="020B0503020204020204" pitchFamily="34" charset="-122"/>
            </a:endParaRPr>
          </a:p>
        </p:txBody>
      </p:sp>
      <p:sp>
        <p:nvSpPr>
          <p:cNvPr id="16" name="MH_Text_1"/>
          <p:cNvSpPr txBox="1"/>
          <p:nvPr>
            <p:custDataLst>
              <p:tags r:id="rId1"/>
            </p:custDataLst>
          </p:nvPr>
        </p:nvSpPr>
        <p:spPr>
          <a:xfrm>
            <a:off x="867410" y="4573905"/>
            <a:ext cx="3463925" cy="2030413"/>
          </a:xfrm>
          <a:prstGeom prst="rect">
            <a:avLst/>
          </a:prstGeom>
          <a:noFill/>
          <a:ln w="9525">
            <a:noFill/>
          </a:ln>
        </p:spPr>
        <p:txBody>
          <a:bodyPr lIns="135909" tIns="67952" rIns="135909" bIns="67952" anchor="t"/>
          <a:lstStyle/>
          <a:p>
            <a:pPr algn="ctr"/>
            <a:r>
              <a:rPr lang="zh-CN" altLang="en-US" sz="2800" b="1">
                <a:solidFill>
                  <a:srgbClr val="C00000"/>
                </a:solidFill>
                <a:latin typeface="微软雅黑" panose="020B0503020204020204" pitchFamily="34" charset="-122"/>
                <a:ea typeface="微软雅黑" panose="020B0503020204020204" pitchFamily="34" charset="-122"/>
              </a:rPr>
              <a:t>实现中国梦</a:t>
            </a:r>
          </a:p>
          <a:p>
            <a:pPr algn="ctr"/>
            <a:r>
              <a:rPr lang="zh-CN" altLang="en-US" sz="2800" b="1">
                <a:solidFill>
                  <a:srgbClr val="C00000"/>
                </a:solidFill>
                <a:latin typeface="微软雅黑" panose="020B0503020204020204" pitchFamily="34" charset="-122"/>
                <a:ea typeface="微软雅黑" panose="020B0503020204020204" pitchFamily="34" charset="-122"/>
              </a:rPr>
              <a:t>必须走中国道路</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7" name="MH_Text_1"/>
          <p:cNvSpPr txBox="1"/>
          <p:nvPr>
            <p:custDataLst>
              <p:tags r:id="rId2"/>
            </p:custDataLst>
          </p:nvPr>
        </p:nvSpPr>
        <p:spPr>
          <a:xfrm>
            <a:off x="4237673" y="4573905"/>
            <a:ext cx="3498850" cy="2030413"/>
          </a:xfrm>
          <a:prstGeom prst="rect">
            <a:avLst/>
          </a:prstGeom>
          <a:noFill/>
          <a:ln w="9525">
            <a:noFill/>
          </a:ln>
        </p:spPr>
        <p:txBody>
          <a:bodyPr lIns="135909" tIns="67952" rIns="135909" bIns="67952" anchor="t"/>
          <a:lstStyle/>
          <a:p>
            <a:pPr algn="ctr"/>
            <a:r>
              <a:rPr lang="zh-CN" altLang="en-US" sz="2800" b="1">
                <a:solidFill>
                  <a:srgbClr val="C00000"/>
                </a:solidFill>
                <a:latin typeface="微软雅黑" panose="020B0503020204020204" pitchFamily="34" charset="-122"/>
                <a:ea typeface="微软雅黑" panose="020B0503020204020204" pitchFamily="34" charset="-122"/>
              </a:rPr>
              <a:t>实现中国梦</a:t>
            </a:r>
          </a:p>
          <a:p>
            <a:pPr algn="ctr"/>
            <a:r>
              <a:rPr lang="zh-CN" altLang="en-US" sz="2800" b="1">
                <a:solidFill>
                  <a:srgbClr val="C00000"/>
                </a:solidFill>
                <a:latin typeface="微软雅黑" panose="020B0503020204020204" pitchFamily="34" charset="-122"/>
                <a:ea typeface="微软雅黑" panose="020B0503020204020204" pitchFamily="34" charset="-122"/>
              </a:rPr>
              <a:t>必须弘扬中国精神</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31" name="MH_Text_1"/>
          <p:cNvSpPr txBox="1"/>
          <p:nvPr>
            <p:custDataLst>
              <p:tags r:id="rId3"/>
            </p:custDataLst>
          </p:nvPr>
        </p:nvSpPr>
        <p:spPr>
          <a:xfrm>
            <a:off x="7612698" y="4573905"/>
            <a:ext cx="3373437" cy="2028825"/>
          </a:xfrm>
          <a:prstGeom prst="rect">
            <a:avLst/>
          </a:prstGeom>
          <a:noFill/>
          <a:ln w="9525">
            <a:noFill/>
          </a:ln>
        </p:spPr>
        <p:txBody>
          <a:bodyPr lIns="135909" tIns="67952" rIns="135909" bIns="67952" anchor="t"/>
          <a:lstStyle/>
          <a:p>
            <a:pPr algn="ctr"/>
            <a:r>
              <a:rPr lang="zh-CN" altLang="en-US" sz="2800" b="1">
                <a:solidFill>
                  <a:srgbClr val="C00000"/>
                </a:solidFill>
                <a:latin typeface="微软雅黑" panose="020B0503020204020204" pitchFamily="34" charset="-122"/>
                <a:ea typeface="微软雅黑" panose="020B0503020204020204" pitchFamily="34" charset="-122"/>
              </a:rPr>
              <a:t>实现中国梦</a:t>
            </a:r>
          </a:p>
          <a:p>
            <a:pPr algn="ctr"/>
            <a:r>
              <a:rPr lang="zh-CN" altLang="en-US" sz="2800" b="1">
                <a:solidFill>
                  <a:srgbClr val="C00000"/>
                </a:solidFill>
                <a:latin typeface="微软雅黑" panose="020B0503020204020204" pitchFamily="34" charset="-122"/>
                <a:ea typeface="微软雅黑" panose="020B0503020204020204" pitchFamily="34" charset="-122"/>
              </a:rPr>
              <a:t>必须凝聚中国力量</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grpSp>
        <p:nvGrpSpPr>
          <p:cNvPr id="37" name="组合 36"/>
          <p:cNvGrpSpPr/>
          <p:nvPr/>
        </p:nvGrpSpPr>
        <p:grpSpPr>
          <a:xfrm>
            <a:off x="687070" y="1608455"/>
            <a:ext cx="10792460" cy="3300095"/>
            <a:chOff x="1082" y="2533"/>
            <a:chExt cx="16996" cy="5197"/>
          </a:xfrm>
        </p:grpSpPr>
        <p:grpSp>
          <p:nvGrpSpPr>
            <p:cNvPr id="36" name="组合 35"/>
            <p:cNvGrpSpPr/>
            <p:nvPr/>
          </p:nvGrpSpPr>
          <p:grpSpPr>
            <a:xfrm>
              <a:off x="1082" y="2533"/>
              <a:ext cx="16997" cy="4523"/>
              <a:chOff x="968" y="2679"/>
              <a:chExt cx="16997" cy="4523"/>
            </a:xfrm>
          </p:grpSpPr>
          <p:grpSp>
            <p:nvGrpSpPr>
              <p:cNvPr id="33" name="组合 32"/>
              <p:cNvGrpSpPr/>
              <p:nvPr/>
            </p:nvGrpSpPr>
            <p:grpSpPr>
              <a:xfrm>
                <a:off x="968" y="3516"/>
                <a:ext cx="16996" cy="3686"/>
                <a:chOff x="968" y="3516"/>
                <a:chExt cx="16996" cy="3686"/>
              </a:xfrm>
            </p:grpSpPr>
            <p:sp>
              <p:nvSpPr>
                <p:cNvPr id="8" name="五边形 7"/>
                <p:cNvSpPr/>
                <p:nvPr/>
              </p:nvSpPr>
              <p:spPr>
                <a:xfrm>
                  <a:off x="968" y="4678"/>
                  <a:ext cx="16997" cy="1444"/>
                </a:xfrm>
                <a:prstGeom prst="homePlat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2410" y="3516"/>
                  <a:ext cx="3687" cy="3687"/>
                </a:xfrm>
                <a:prstGeom prst="ellipse">
                  <a:avLst/>
                </a:prstGeom>
                <a:gradFill>
                  <a:gsLst>
                    <a:gs pos="0">
                      <a:srgbClr val="E30000"/>
                    </a:gs>
                    <a:gs pos="100000">
                      <a:srgbClr val="760303"/>
                    </a:gs>
                  </a:gsLst>
                  <a:lin ang="6660000" scaled="0"/>
                </a:gradFill>
                <a:ln w="63500">
                  <a:solidFill>
                    <a:schemeClr val="bg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7623" y="3516"/>
                  <a:ext cx="3687" cy="3687"/>
                </a:xfrm>
                <a:prstGeom prst="ellipse">
                  <a:avLst/>
                </a:prstGeom>
                <a:gradFill>
                  <a:gsLst>
                    <a:gs pos="0">
                      <a:srgbClr val="E30000"/>
                    </a:gs>
                    <a:gs pos="100000">
                      <a:srgbClr val="760303"/>
                    </a:gs>
                  </a:gsLst>
                  <a:lin ang="6660000" scaled="0"/>
                </a:gradFill>
                <a:ln w="63500">
                  <a:solidFill>
                    <a:schemeClr val="bg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2836" y="3516"/>
                  <a:ext cx="3687" cy="3687"/>
                </a:xfrm>
                <a:prstGeom prst="ellipse">
                  <a:avLst/>
                </a:prstGeom>
                <a:gradFill>
                  <a:gsLst>
                    <a:gs pos="0">
                      <a:srgbClr val="E30000"/>
                    </a:gs>
                    <a:gs pos="100000">
                      <a:srgbClr val="760303"/>
                    </a:gs>
                  </a:gsLst>
                  <a:lin ang="6660000" scaled="0"/>
                </a:gradFill>
                <a:ln w="63500">
                  <a:solidFill>
                    <a:schemeClr val="bg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8005" y="4512"/>
                  <a:ext cx="2848" cy="1695"/>
                </a:xfrm>
                <a:prstGeom prst="rect">
                  <a:avLst/>
                </a:prstGeom>
                <a:noFill/>
              </p:spPr>
              <p:txBody>
                <a:bodyPr wrap="none" rtlCol="0" anchor="t">
                  <a:spAutoFit/>
                </a:bodyPr>
                <a:lstStyle/>
                <a:p>
                  <a:pPr algn="ctr"/>
                  <a:r>
                    <a:rPr lang="zh-CN" altLang="en-US" sz="3200" b="1">
                      <a:solidFill>
                        <a:schemeClr val="bg1"/>
                      </a:solidFill>
                      <a:latin typeface="微软雅黑" panose="020B0503020204020204" pitchFamily="34" charset="-122"/>
                      <a:ea typeface="微软雅黑" panose="020B0503020204020204" pitchFamily="34" charset="-122"/>
                      <a:sym typeface="+mn-ea"/>
                    </a:rPr>
                    <a:t>弘扬</a:t>
                  </a:r>
                </a:p>
                <a:p>
                  <a:pPr algn="ctr"/>
                  <a:r>
                    <a:rPr lang="zh-CN" altLang="en-US" sz="3200" b="1">
                      <a:solidFill>
                        <a:schemeClr val="bg1"/>
                      </a:solidFill>
                      <a:latin typeface="微软雅黑" panose="020B0503020204020204" pitchFamily="34" charset="-122"/>
                      <a:ea typeface="微软雅黑" panose="020B0503020204020204" pitchFamily="34" charset="-122"/>
                      <a:sym typeface="+mn-ea"/>
                    </a:rPr>
                    <a:t>中国精神</a:t>
                  </a:r>
                </a:p>
              </p:txBody>
            </p:sp>
            <p:sp>
              <p:nvSpPr>
                <p:cNvPr id="24" name="文本框 23"/>
                <p:cNvSpPr txBox="1"/>
                <p:nvPr/>
              </p:nvSpPr>
              <p:spPr>
                <a:xfrm>
                  <a:off x="13221" y="4553"/>
                  <a:ext cx="2848" cy="1695"/>
                </a:xfrm>
                <a:prstGeom prst="rect">
                  <a:avLst/>
                </a:prstGeom>
                <a:noFill/>
              </p:spPr>
              <p:txBody>
                <a:bodyPr wrap="none" rtlCol="0" anchor="t">
                  <a:spAutoFit/>
                </a:bodyPr>
                <a:lstStyle/>
                <a:p>
                  <a:pPr algn="ctr"/>
                  <a:r>
                    <a:rPr lang="zh-CN" altLang="en-US" sz="3200" b="1">
                      <a:solidFill>
                        <a:schemeClr val="bg1"/>
                      </a:solidFill>
                      <a:latin typeface="微软雅黑" panose="020B0503020204020204" pitchFamily="34" charset="-122"/>
                      <a:ea typeface="微软雅黑" panose="020B0503020204020204" pitchFamily="34" charset="-122"/>
                      <a:sym typeface="+mn-ea"/>
                    </a:rPr>
                    <a:t>凝聚</a:t>
                  </a:r>
                </a:p>
                <a:p>
                  <a:r>
                    <a:rPr lang="zh-CN" altLang="en-US" sz="3200" b="1">
                      <a:solidFill>
                        <a:schemeClr val="bg1"/>
                      </a:solidFill>
                      <a:latin typeface="微软雅黑" panose="020B0503020204020204" pitchFamily="34" charset="-122"/>
                      <a:ea typeface="微软雅黑" panose="020B0503020204020204" pitchFamily="34" charset="-122"/>
                      <a:sym typeface="+mn-ea"/>
                    </a:rPr>
                    <a:t>中国力量</a:t>
                  </a:r>
                </a:p>
              </p:txBody>
            </p:sp>
          </p:grpSp>
          <p:pic>
            <p:nvPicPr>
              <p:cNvPr id="25" name="图片 24" descr="0017745c088d5efa45a2abc54d680dc1 (1)"/>
              <p:cNvPicPr>
                <a:picLocks noChangeAspect="1"/>
              </p:cNvPicPr>
              <p:nvPr/>
            </p:nvPicPr>
            <p:blipFill>
              <a:blip r:embed="rId9"/>
              <a:srcRect l="45022" t="-10417" r="6950" b="44981"/>
              <a:stretch>
                <a:fillRect/>
              </a:stretch>
            </p:blipFill>
            <p:spPr>
              <a:xfrm>
                <a:off x="14786" y="2679"/>
                <a:ext cx="3179" cy="2764"/>
              </a:xfrm>
              <a:prstGeom prst="rect">
                <a:avLst/>
              </a:prstGeom>
            </p:spPr>
          </p:pic>
          <p:pic>
            <p:nvPicPr>
              <p:cNvPr id="32" name="图片 31" descr="0017745c088d5efa45a2abc54d680dc1 (1)"/>
              <p:cNvPicPr>
                <a:picLocks noChangeAspect="1"/>
              </p:cNvPicPr>
              <p:nvPr/>
            </p:nvPicPr>
            <p:blipFill>
              <a:blip r:embed="rId9"/>
              <a:srcRect l="1813" t="6629" r="50159" b="35511"/>
              <a:stretch>
                <a:fillRect/>
              </a:stretch>
            </p:blipFill>
            <p:spPr>
              <a:xfrm>
                <a:off x="968" y="2679"/>
                <a:ext cx="3179" cy="2444"/>
              </a:xfrm>
              <a:prstGeom prst="rect">
                <a:avLst/>
              </a:prstGeom>
            </p:spPr>
          </p:pic>
        </p:grpSp>
        <p:pic>
          <p:nvPicPr>
            <p:cNvPr id="30" name="图片 29" descr="0017745c088d5efa45a2abc54d680dc1 (1)"/>
            <p:cNvPicPr>
              <a:picLocks noChangeAspect="1"/>
            </p:cNvPicPr>
            <p:nvPr/>
          </p:nvPicPr>
          <p:blipFill>
            <a:blip r:embed="rId9"/>
            <a:srcRect t="61080"/>
            <a:stretch>
              <a:fillRect/>
            </a:stretch>
          </p:blipFill>
          <p:spPr>
            <a:xfrm>
              <a:off x="7101" y="5902"/>
              <a:ext cx="6619" cy="1644"/>
            </a:xfrm>
            <a:prstGeom prst="rect">
              <a:avLst/>
            </a:prstGeom>
          </p:spPr>
        </p:pic>
        <p:sp>
          <p:nvSpPr>
            <p:cNvPr id="19" name="MH_Text_1"/>
            <p:cNvSpPr txBox="1"/>
            <p:nvPr>
              <p:custDataLst>
                <p:tags r:id="rId4"/>
              </p:custDataLst>
            </p:nvPr>
          </p:nvSpPr>
          <p:spPr>
            <a:xfrm>
              <a:off x="1646" y="4532"/>
              <a:ext cx="5455" cy="3198"/>
            </a:xfrm>
            <a:prstGeom prst="rect">
              <a:avLst/>
            </a:prstGeom>
            <a:noFill/>
            <a:ln w="9525">
              <a:noFill/>
            </a:ln>
          </p:spPr>
          <p:txBody>
            <a:bodyPr lIns="135909" tIns="67952" rIns="135909" bIns="67952" anchor="t"/>
            <a:lstStyle/>
            <a:p>
              <a:pPr algn="ctr"/>
              <a:r>
                <a:rPr lang="zh-CN" altLang="en-US" sz="3200" b="1">
                  <a:solidFill>
                    <a:schemeClr val="bg1"/>
                  </a:solidFill>
                  <a:latin typeface="微软雅黑" panose="020B0503020204020204" pitchFamily="34" charset="-122"/>
                  <a:ea typeface="微软雅黑" panose="020B0503020204020204" pitchFamily="34" charset="-122"/>
                </a:rPr>
                <a:t>走</a:t>
              </a:r>
            </a:p>
            <a:p>
              <a:pPr algn="ctr"/>
              <a:r>
                <a:rPr lang="zh-CN" altLang="en-US" sz="3200" b="1">
                  <a:solidFill>
                    <a:schemeClr val="bg1"/>
                  </a:solidFill>
                  <a:latin typeface="微软雅黑" panose="020B0503020204020204" pitchFamily="34" charset="-122"/>
                  <a:ea typeface="微软雅黑" panose="020B0503020204020204" pitchFamily="34" charset="-122"/>
                </a:rPr>
                <a:t>中国道路</a:t>
              </a:r>
              <a:endParaRPr lang="zh-CN" altLang="en-US" sz="3200"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300"/>
                                  </p:stCondLst>
                                  <p:childTnLst>
                                    <p:set>
                                      <p:cBhvr>
                                        <p:cTn id="6" dur="1" fill="hold">
                                          <p:stCondLst>
                                            <p:cond delay="0"/>
                                          </p:stCondLst>
                                        </p:cTn>
                                        <p:tgtEl>
                                          <p:spTgt spid="27"/>
                                        </p:tgtEl>
                                        <p:attrNameLst>
                                          <p:attrName>style.visibility</p:attrName>
                                        </p:attrNameLst>
                                      </p:cBhvr>
                                      <p:to>
                                        <p:strVal val="visible"/>
                                      </p:to>
                                    </p:set>
                                    <p:anim calcmode="lin" valueType="num">
                                      <p:cBhvr>
                                        <p:cTn id="7" dur="300" fill="hold"/>
                                        <p:tgtEl>
                                          <p:spTgt spid="27"/>
                                        </p:tgtEl>
                                        <p:attrNameLst>
                                          <p:attrName>ppt_x</p:attrName>
                                        </p:attrNameLst>
                                      </p:cBhvr>
                                      <p:tavLst>
                                        <p:tav tm="0">
                                          <p:val>
                                            <p:strVal val="0-#ppt_w/2"/>
                                          </p:val>
                                        </p:tav>
                                        <p:tav tm="100000">
                                          <p:val>
                                            <p:strVal val="#ppt_x"/>
                                          </p:val>
                                        </p:tav>
                                      </p:tavLst>
                                    </p:anim>
                                    <p:anim calcmode="lin" valueType="num">
                                      <p:cBhvr>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10" presetClass="entr" presetSubtype="0"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p:cBhvr>
                                        <p:cTn id="12" dur="500"/>
                                        <p:tgtEl>
                                          <p:spTgt spid="29"/>
                                        </p:tgtEl>
                                      </p:cBhvr>
                                    </p:animEffect>
                                  </p:childTnLst>
                                </p:cTn>
                              </p:par>
                            </p:childTnLst>
                          </p:cTn>
                        </p:par>
                        <p:par>
                          <p:cTn id="13" fill="hold">
                            <p:stCondLst>
                              <p:cond delay="1300"/>
                            </p:stCondLst>
                            <p:childTnLst>
                              <p:par>
                                <p:cTn id="14" presetID="22" presetClass="entr" presetSubtype="2"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p:cBhvr>
                                        <p:cTn id="16" dur="500"/>
                                        <p:tgtEl>
                                          <p:spTgt spid="28"/>
                                        </p:tgtEl>
                                      </p:cBhvr>
                                    </p:animEffect>
                                  </p:childTnLst>
                                </p:cTn>
                              </p:par>
                            </p:childTnLst>
                          </p:cTn>
                        </p:par>
                        <p:par>
                          <p:cTn id="17" fill="hold">
                            <p:stCondLst>
                              <p:cond delay="18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10"/>
                                        </p:tgtEl>
                                        <p:attrNameLst>
                                          <p:attrName>style.visibility</p:attrName>
                                        </p:attrNameLst>
                                      </p:cBhvr>
                                      <p:to>
                                        <p:strVal val="visible"/>
                                      </p:to>
                                    </p:set>
                                    <p:anim calcmode="lin" valueType="num">
                                      <p:cBhvr>
                                        <p:cTn id="20" dur="4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1" dur="400" fill="hold"/>
                                        <p:tgtEl>
                                          <p:spTgt spid="10"/>
                                        </p:tgtEl>
                                        <p:attrNameLst>
                                          <p:attrName>ppt_y</p:attrName>
                                        </p:attrNameLst>
                                      </p:cBhvr>
                                      <p:tavLst>
                                        <p:tav tm="0">
                                          <p:val>
                                            <p:strVal val="#ppt_y"/>
                                          </p:val>
                                        </p:tav>
                                        <p:tav tm="100000">
                                          <p:val>
                                            <p:strVal val="#ppt_y"/>
                                          </p:val>
                                        </p:tav>
                                      </p:tavLst>
                                    </p:anim>
                                    <p:anim calcmode="lin" valueType="num">
                                      <p:cBhvr>
                                        <p:cTn id="22" dur="4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3" dur="4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4" dur="400" tmFilter="0,0; .5, 1; 1, 1"/>
                                        <p:tgtEl>
                                          <p:spTgt spid="10"/>
                                        </p:tgtEl>
                                      </p:cBhvr>
                                    </p:animEffect>
                                  </p:childTnLst>
                                </p:cTn>
                              </p:par>
                            </p:childTnLst>
                          </p:cTn>
                        </p:par>
                        <p:par>
                          <p:cTn id="25" fill="hold">
                            <p:stCondLst>
                              <p:cond delay="2440"/>
                            </p:stCondLst>
                            <p:childTnLst>
                              <p:par>
                                <p:cTn id="26" presetID="12" presetClass="entr" presetSubtype="4" fill="hold" nodeType="afterEffect">
                                  <p:stCondLst>
                                    <p:cond delay="0"/>
                                  </p:stCondLst>
                                  <p:childTnLst>
                                    <p:set>
                                      <p:cBhvr>
                                        <p:cTn id="27" dur="1" fill="hold">
                                          <p:stCondLst>
                                            <p:cond delay="0"/>
                                          </p:stCondLst>
                                        </p:cTn>
                                        <p:tgtEl>
                                          <p:spTgt spid="37"/>
                                        </p:tgtEl>
                                        <p:attrNameLst>
                                          <p:attrName>style.visibility</p:attrName>
                                        </p:attrNameLst>
                                      </p:cBhvr>
                                      <p:to>
                                        <p:strVal val="visible"/>
                                      </p:to>
                                    </p:set>
                                    <p:anim calcmode="lin" valueType="num">
                                      <p:cBhvr additive="base">
                                        <p:cTn id="28" dur="500"/>
                                        <p:tgtEl>
                                          <p:spTgt spid="37"/>
                                        </p:tgtEl>
                                        <p:attrNameLst>
                                          <p:attrName>ppt_y</p:attrName>
                                        </p:attrNameLst>
                                      </p:cBhvr>
                                      <p:tavLst>
                                        <p:tav tm="0">
                                          <p:val>
                                            <p:strVal val="#ppt_y+#ppt_h*1.125000"/>
                                          </p:val>
                                        </p:tav>
                                        <p:tav tm="100000">
                                          <p:val>
                                            <p:strVal val="#ppt_y"/>
                                          </p:val>
                                        </p:tav>
                                      </p:tavLst>
                                    </p:anim>
                                    <p:animEffect transition="in" filter="wipe(up)">
                                      <p:cBhvr>
                                        <p:cTn id="29" dur="500"/>
                                        <p:tgtEl>
                                          <p:spTgt spid="37"/>
                                        </p:tgtEl>
                                      </p:cBhvr>
                                    </p:animEffect>
                                  </p:childTnLst>
                                </p:cTn>
                              </p:par>
                            </p:childTnLst>
                          </p:cTn>
                        </p:par>
                        <p:par>
                          <p:cTn id="30" fill="hold">
                            <p:stCondLst>
                              <p:cond delay="294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16"/>
                                        </p:tgtEl>
                                        <p:attrNameLst>
                                          <p:attrName>ppt_y</p:attrName>
                                        </p:attrNameLst>
                                      </p:cBhvr>
                                      <p:tavLst>
                                        <p:tav tm="0">
                                          <p:val>
                                            <p:strVal val="#ppt_y"/>
                                          </p:val>
                                        </p:tav>
                                        <p:tav tm="100000">
                                          <p:val>
                                            <p:strVal val="#ppt_y"/>
                                          </p:val>
                                        </p:tav>
                                      </p:tavLst>
                                    </p:anim>
                                    <p:anim calcmode="lin" valueType="num">
                                      <p:cBhvr>
                                        <p:cTn id="35"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16"/>
                                        </p:tgtEl>
                                      </p:cBhvr>
                                    </p:animEffect>
                                  </p:childTnLst>
                                </p:cTn>
                              </p:par>
                            </p:childTnLst>
                          </p:cTn>
                        </p:par>
                        <p:par>
                          <p:cTn id="38" fill="hold">
                            <p:stCondLst>
                              <p:cond delay="399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17"/>
                                        </p:tgtEl>
                                        <p:attrNameLst>
                                          <p:attrName>style.visibility</p:attrName>
                                        </p:attrNameLst>
                                      </p:cBhvr>
                                      <p:to>
                                        <p:strVal val="visible"/>
                                      </p:to>
                                    </p:set>
                                    <p:anim calcmode="lin" valueType="num">
                                      <p:cBhvr>
                                        <p:cTn id="41"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17"/>
                                        </p:tgtEl>
                                        <p:attrNameLst>
                                          <p:attrName>ppt_y</p:attrName>
                                        </p:attrNameLst>
                                      </p:cBhvr>
                                      <p:tavLst>
                                        <p:tav tm="0">
                                          <p:val>
                                            <p:strVal val="#ppt_y"/>
                                          </p:val>
                                        </p:tav>
                                        <p:tav tm="100000">
                                          <p:val>
                                            <p:strVal val="#ppt_y"/>
                                          </p:val>
                                        </p:tav>
                                      </p:tavLst>
                                    </p:anim>
                                    <p:anim calcmode="lin" valueType="num">
                                      <p:cBhvr>
                                        <p:cTn id="43"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17"/>
                                        </p:tgtEl>
                                      </p:cBhvr>
                                    </p:animEffect>
                                  </p:childTnLst>
                                </p:cTn>
                              </p:par>
                            </p:childTnLst>
                          </p:cTn>
                        </p:par>
                        <p:par>
                          <p:cTn id="46" fill="hold">
                            <p:stCondLst>
                              <p:cond delay="5090"/>
                            </p:stCondLst>
                            <p:childTnLst>
                              <p:par>
                                <p:cTn id="47" presetID="41" presetClass="entr" presetSubtype="0" fill="hold" grpId="0" nodeType="afterEffect">
                                  <p:stCondLst>
                                    <p:cond delay="0"/>
                                  </p:stCondLst>
                                  <p:iterate type="lt">
                                    <p:tmPct val="10000"/>
                                  </p:iterate>
                                  <p:childTnLst>
                                    <p:set>
                                      <p:cBhvr>
                                        <p:cTn id="48" dur="1" fill="hold">
                                          <p:stCondLst>
                                            <p:cond delay="0"/>
                                          </p:stCondLst>
                                        </p:cTn>
                                        <p:tgtEl>
                                          <p:spTgt spid="31"/>
                                        </p:tgtEl>
                                        <p:attrNameLst>
                                          <p:attrName>style.visibility</p:attrName>
                                        </p:attrNameLst>
                                      </p:cBhvr>
                                      <p:to>
                                        <p:strVal val="visible"/>
                                      </p:to>
                                    </p:set>
                                    <p:anim calcmode="lin" valueType="num">
                                      <p:cBhvr>
                                        <p:cTn id="49"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31"/>
                                        </p:tgtEl>
                                        <p:attrNameLst>
                                          <p:attrName>ppt_y</p:attrName>
                                        </p:attrNameLst>
                                      </p:cBhvr>
                                      <p:tavLst>
                                        <p:tav tm="0">
                                          <p:val>
                                            <p:strVal val="#ppt_y"/>
                                          </p:val>
                                        </p:tav>
                                        <p:tav tm="100000">
                                          <p:val>
                                            <p:strVal val="#ppt_y"/>
                                          </p:val>
                                        </p:tav>
                                      </p:tavLst>
                                    </p:anim>
                                    <p:anim calcmode="lin" valueType="num">
                                      <p:cBhvr>
                                        <p:cTn id="51"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utoUpdateAnimBg="0"/>
      <p:bldP spid="28" grpId="0" bldLvl="0" animBg="1"/>
      <p:bldP spid="29" grpId="0" bldLvl="0" animBg="1" autoUpdateAnimBg="0"/>
      <p:bldP spid="10" grpId="0"/>
      <p:bldP spid="16" grpId="0"/>
      <p:bldP spid="17" grpId="0"/>
      <p:bldP spid="31"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5000" r="-5000"/>
          </a:stretch>
        </a:blipFill>
        <a:effectLst/>
      </p:bgPr>
    </p:bg>
    <p:spTree>
      <p:nvGrpSpPr>
        <p:cNvPr id="1" name=""/>
        <p:cNvGrpSpPr/>
        <p:nvPr/>
      </p:nvGrpSpPr>
      <p:grpSpPr>
        <a:xfrm>
          <a:off x="0" y="0"/>
          <a:ext cx="0" cy="0"/>
          <a:chOff x="0" y="0"/>
          <a:chExt cx="0" cy="0"/>
        </a:xfrm>
      </p:grpSpPr>
      <p:pic>
        <p:nvPicPr>
          <p:cNvPr id="7" name="图片 6" descr="06bcb50c9895d217da11b4ad9f63fa8c"/>
          <p:cNvPicPr>
            <a:picLocks noChangeAspect="1"/>
          </p:cNvPicPr>
          <p:nvPr/>
        </p:nvPicPr>
        <p:blipFill>
          <a:blip r:embed="rId4"/>
          <a:srcRect l="2862" r="8494"/>
          <a:stretch>
            <a:fillRect/>
          </a:stretch>
        </p:blipFill>
        <p:spPr>
          <a:xfrm>
            <a:off x="-24130" y="-9525"/>
            <a:ext cx="12244705" cy="6876415"/>
          </a:xfrm>
          <a:prstGeom prst="rect">
            <a:avLst/>
          </a:prstGeom>
        </p:spPr>
      </p:pic>
      <p:pic>
        <p:nvPicPr>
          <p:cNvPr id="2" name="图片 1" descr="5dbfdffb242de63849dc87452ef3ef26 (1)"/>
          <p:cNvPicPr>
            <a:picLocks noChangeAspect="1"/>
          </p:cNvPicPr>
          <p:nvPr/>
        </p:nvPicPr>
        <p:blipFill>
          <a:blip r:embed="rId5"/>
          <a:stretch>
            <a:fillRect/>
          </a:stretch>
        </p:blipFill>
        <p:spPr>
          <a:xfrm>
            <a:off x="2571750" y="965200"/>
            <a:ext cx="7049135" cy="3322955"/>
          </a:xfrm>
          <a:prstGeom prst="rect">
            <a:avLst/>
          </a:prstGeom>
        </p:spPr>
      </p:pic>
      <p:sp>
        <p:nvSpPr>
          <p:cNvPr id="3" name="文本框 2"/>
          <p:cNvSpPr txBox="1"/>
          <p:nvPr/>
        </p:nvSpPr>
        <p:spPr>
          <a:xfrm>
            <a:off x="4181475" y="4211955"/>
            <a:ext cx="4246880" cy="583565"/>
          </a:xfrm>
          <a:prstGeom prst="rect">
            <a:avLst/>
          </a:prstGeom>
          <a:noFill/>
        </p:spPr>
        <p:txBody>
          <a:bodyPr wrap="none" rtlCol="0" anchor="t">
            <a:spAutoFit/>
          </a:bodyPr>
          <a:lstStyle/>
          <a:p>
            <a:pPr algn="ctr"/>
            <a:r>
              <a:rPr lang="zh-CN" altLang="en-US" sz="3200" b="1">
                <a:solidFill>
                  <a:srgbClr val="CA060C"/>
                </a:solidFill>
                <a:latin typeface="微软雅黑" panose="020B0503020204020204" pitchFamily="34" charset="-122"/>
                <a:ea typeface="微软雅黑" panose="020B0503020204020204" pitchFamily="34" charset="-122"/>
                <a:sym typeface="+mn-ea"/>
              </a:rPr>
              <a:t>演讲完毕，谢谢观赏！</a:t>
            </a:r>
          </a:p>
        </p:txBody>
      </p:sp>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5000" r="-5000"/>
          </a:stretch>
        </a:blipFill>
        <a:effectLst/>
      </p:bgPr>
    </p:bg>
    <p:spTree>
      <p:nvGrpSpPr>
        <p:cNvPr id="1" name=""/>
        <p:cNvGrpSpPr/>
        <p:nvPr/>
      </p:nvGrpSpPr>
      <p:grpSpPr>
        <a:xfrm>
          <a:off x="0" y="0"/>
          <a:ext cx="0" cy="0"/>
          <a:chOff x="0" y="0"/>
          <a:chExt cx="0" cy="0"/>
        </a:xfrm>
      </p:grpSpPr>
      <p:pic>
        <p:nvPicPr>
          <p:cNvPr id="7" name="图片 6" descr="06bcb50c9895d217da11b4ad9f63fa8c"/>
          <p:cNvPicPr>
            <a:picLocks noChangeAspect="1"/>
          </p:cNvPicPr>
          <p:nvPr/>
        </p:nvPicPr>
        <p:blipFill>
          <a:blip r:embed="rId4"/>
          <a:srcRect l="2862" r="8494"/>
          <a:stretch>
            <a:fillRect/>
          </a:stretch>
        </p:blipFill>
        <p:spPr>
          <a:xfrm>
            <a:off x="-24130" y="-9525"/>
            <a:ext cx="12282805" cy="6876415"/>
          </a:xfrm>
          <a:prstGeom prst="rect">
            <a:avLst/>
          </a:prstGeom>
        </p:spPr>
      </p:pic>
      <p:sp>
        <p:nvSpPr>
          <p:cNvPr id="36" name="Subtitle 9"/>
          <p:cNvSpPr txBox="1"/>
          <p:nvPr/>
        </p:nvSpPr>
        <p:spPr>
          <a:xfrm>
            <a:off x="4791940" y="3694286"/>
            <a:ext cx="4571685" cy="635000"/>
          </a:xfrm>
          <a:prstGeom prst="rect">
            <a:avLst/>
          </a:prstGeom>
        </p:spPr>
        <p:txBody>
          <a:bodyPr vert="horz" wrap="square" lIns="81537" tIns="40768" rIns="81537" bIns="40768" rtlCol="0">
            <a:spAutoFit/>
          </a:bodyPr>
          <a:lstStyle>
            <a:defPPr>
              <a:defRPr lang="zh-CN"/>
            </a:defPPr>
            <a:lvl1pPr indent="0" algn="r" defTabSz="1087120">
              <a:lnSpc>
                <a:spcPct val="100000"/>
              </a:lnSpc>
              <a:spcBef>
                <a:spcPct val="20000"/>
              </a:spcBef>
              <a:buFont typeface="Arial" panose="020B0604020202020204"/>
              <a:buNone/>
              <a:defRPr sz="2000">
                <a:solidFill>
                  <a:schemeClr val="accent2"/>
                </a:solidFill>
                <a:latin typeface="微软雅黑" panose="020B0503020204020204" pitchFamily="34" charset="-122"/>
                <a:ea typeface="微软雅黑" panose="020B0503020204020204" pitchFamily="34" charset="-122"/>
                <a:cs typeface="Open Sans Light" panose="020B0306030504020204"/>
              </a:defRPr>
            </a:lvl1pPr>
            <a:lvl2pPr marL="1087755" indent="0" algn="ctr" defTabSz="1087120">
              <a:lnSpc>
                <a:spcPct val="130000"/>
              </a:lnSpc>
              <a:spcBef>
                <a:spcPct val="20000"/>
              </a:spcBef>
              <a:buFont typeface="Arial" panose="020B0604020202020204"/>
              <a:buNone/>
              <a:defRPr sz="3100">
                <a:solidFill>
                  <a:schemeClr val="tx1">
                    <a:tint val="75000"/>
                  </a:schemeClr>
                </a:solidFill>
                <a:latin typeface="Open Sans" panose="020B0606030504020204"/>
                <a:cs typeface="Open Sans" panose="020B0606030504020204"/>
              </a:defRPr>
            </a:lvl2pPr>
            <a:lvl3pPr marL="2174875" indent="0" algn="ctr" defTabSz="1087120">
              <a:lnSpc>
                <a:spcPct val="130000"/>
              </a:lnSpc>
              <a:spcBef>
                <a:spcPct val="20000"/>
              </a:spcBef>
              <a:buFont typeface="Arial" panose="020B0604020202020204"/>
              <a:buNone/>
              <a:defRPr sz="3100">
                <a:solidFill>
                  <a:schemeClr val="tx1">
                    <a:tint val="75000"/>
                  </a:schemeClr>
                </a:solidFill>
                <a:latin typeface="Open Sans" panose="020B0606030504020204"/>
                <a:cs typeface="Open Sans" panose="020B0606030504020204"/>
              </a:defRPr>
            </a:lvl3pPr>
            <a:lvl4pPr marL="3262630" indent="0" algn="ctr" defTabSz="1087120">
              <a:lnSpc>
                <a:spcPct val="130000"/>
              </a:lnSpc>
              <a:spcBef>
                <a:spcPct val="20000"/>
              </a:spcBef>
              <a:buFont typeface="Arial" panose="020B0604020202020204"/>
              <a:buNone/>
              <a:defRPr sz="3100">
                <a:solidFill>
                  <a:schemeClr val="tx1">
                    <a:tint val="75000"/>
                  </a:schemeClr>
                </a:solidFill>
                <a:latin typeface="Open Sans" panose="020B0606030504020204"/>
                <a:cs typeface="Open Sans" panose="020B0606030504020204"/>
              </a:defRPr>
            </a:lvl4pPr>
            <a:lvl5pPr marL="4349750" indent="0" algn="ctr" defTabSz="1087120">
              <a:lnSpc>
                <a:spcPct val="130000"/>
              </a:lnSpc>
              <a:spcBef>
                <a:spcPct val="20000"/>
              </a:spcBef>
              <a:buFont typeface="Arial" panose="020B0604020202020204"/>
              <a:buNone/>
              <a:defRPr sz="3100">
                <a:solidFill>
                  <a:schemeClr val="tx1">
                    <a:tint val="75000"/>
                  </a:schemeClr>
                </a:solidFill>
                <a:latin typeface="Open Sans" panose="020B0606030504020204"/>
                <a:cs typeface="Open Sans" panose="020B0606030504020204"/>
              </a:defRPr>
            </a:lvl5pPr>
            <a:lvl6pPr marL="5437505" indent="0" algn="ctr" defTabSz="1087120">
              <a:spcBef>
                <a:spcPct val="20000"/>
              </a:spcBef>
              <a:buFont typeface="Arial" panose="020B0604020202020204"/>
              <a:buNone/>
              <a:defRPr sz="4800">
                <a:solidFill>
                  <a:schemeClr val="tx1">
                    <a:tint val="75000"/>
                  </a:schemeClr>
                </a:solidFill>
              </a:defRPr>
            </a:lvl6pPr>
            <a:lvl7pPr marL="6524625" indent="0" algn="ctr" defTabSz="1087120">
              <a:spcBef>
                <a:spcPct val="20000"/>
              </a:spcBef>
              <a:buFont typeface="Arial" panose="020B0604020202020204"/>
              <a:buNone/>
              <a:defRPr sz="4800">
                <a:solidFill>
                  <a:schemeClr val="tx1">
                    <a:tint val="75000"/>
                  </a:schemeClr>
                </a:solidFill>
              </a:defRPr>
            </a:lvl7pPr>
            <a:lvl8pPr marL="7612380" indent="0" algn="ctr" defTabSz="1087120">
              <a:spcBef>
                <a:spcPct val="20000"/>
              </a:spcBef>
              <a:buFont typeface="Arial" panose="020B0604020202020204"/>
              <a:buNone/>
              <a:defRPr sz="4800">
                <a:solidFill>
                  <a:schemeClr val="tx1">
                    <a:tint val="75000"/>
                  </a:schemeClr>
                </a:solidFill>
              </a:defRPr>
            </a:lvl8pPr>
            <a:lvl9pPr marL="8699500" indent="0" algn="ctr" defTabSz="1087120">
              <a:spcBef>
                <a:spcPct val="20000"/>
              </a:spcBef>
              <a:buFont typeface="Arial" panose="020B0604020202020204"/>
              <a:buNone/>
              <a:defRPr sz="4800">
                <a:solidFill>
                  <a:schemeClr val="tx1">
                    <a:tint val="75000"/>
                  </a:schemeClr>
                </a:solidFill>
              </a:defRPr>
            </a:lvl9pPr>
          </a:lstStyle>
          <a:p>
            <a:pPr algn="l">
              <a:defRPr/>
            </a:pPr>
            <a:r>
              <a:rPr lang="zh-CN" altLang="en-US" sz="3600" b="1" kern="0" smtClean="0">
                <a:solidFill>
                  <a:srgbClr val="CA060C"/>
                </a:solidFill>
                <a:cs typeface="Arial" panose="020B0604020202020204" pitchFamily="34" charset="0"/>
                <a:sym typeface="+mn-ea"/>
              </a:rPr>
              <a:t>中国梦的阐述</a:t>
            </a:r>
            <a:endParaRPr lang="zh-CN" altLang="en-US" sz="3600" b="1" kern="0" dirty="0" smtClean="0">
              <a:solidFill>
                <a:srgbClr val="CA060C"/>
              </a:solidFill>
              <a:cs typeface="Arial" panose="020B0604020202020204" pitchFamily="34" charset="0"/>
              <a:sym typeface="+mn-ea"/>
            </a:endParaRPr>
          </a:p>
        </p:txBody>
      </p:sp>
      <p:pic>
        <p:nvPicPr>
          <p:cNvPr id="2" name="图片 1" descr="e64afae20b7a41024e2e588b23f666b0"/>
          <p:cNvPicPr>
            <a:picLocks noChangeAspect="1"/>
          </p:cNvPicPr>
          <p:nvPr/>
        </p:nvPicPr>
        <p:blipFill>
          <a:blip r:embed="rId5"/>
          <a:stretch>
            <a:fillRect/>
          </a:stretch>
        </p:blipFill>
        <p:spPr>
          <a:xfrm>
            <a:off x="4791710" y="1205865"/>
            <a:ext cx="2608580" cy="2608580"/>
          </a:xfrm>
          <a:prstGeom prst="rect">
            <a:avLst/>
          </a:prstGeom>
        </p:spPr>
      </p:pic>
      <p:sp>
        <p:nvSpPr>
          <p:cNvPr id="3" name="文本框 2"/>
          <p:cNvSpPr txBox="1"/>
          <p:nvPr/>
        </p:nvSpPr>
        <p:spPr>
          <a:xfrm>
            <a:off x="5648960" y="1910715"/>
            <a:ext cx="1097280" cy="1198880"/>
          </a:xfrm>
          <a:prstGeom prst="rect">
            <a:avLst/>
          </a:prstGeom>
          <a:noFill/>
          <a:effectLst>
            <a:innerShdw blurRad="114300">
              <a:prstClr val="black"/>
            </a:innerShdw>
          </a:effectLst>
        </p:spPr>
        <p:txBody>
          <a:bodyPr wrap="none" rtlCol="0">
            <a:spAutoFit/>
          </a:bodyPr>
          <a:lstStyle/>
          <a:p>
            <a:r>
              <a:rPr lang="zh-CN" altLang="en-US" sz="7200" b="1">
                <a:solidFill>
                  <a:schemeClr val="bg1"/>
                </a:solidFill>
                <a:latin typeface="微软雅黑" panose="020B0503020204020204" pitchFamily="34" charset="-122"/>
                <a:ea typeface="微软雅黑" panose="020B0503020204020204" pitchFamily="34" charset="-122"/>
              </a:rPr>
              <a:t>壹</a:t>
            </a:r>
          </a:p>
        </p:txBody>
      </p:sp>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36">
                                            <p:txEl>
                                              <p:pRg st="0" end="0"/>
                                            </p:txEl>
                                          </p:spTgt>
                                        </p:tgtEl>
                                        <p:attrNameLst>
                                          <p:attrName>style.visibility</p:attrName>
                                        </p:attrNameLst>
                                      </p:cBhvr>
                                      <p:to>
                                        <p:strVal val="visible"/>
                                      </p:to>
                                    </p:set>
                                    <p:animEffect transition="in" filter="fade">
                                      <p:cBhvr>
                                        <p:cTn id="18" dur="300"/>
                                        <p:tgtEl>
                                          <p:spTgt spid="3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uiExpand="1" build="allAtOnce"/>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5000" r="-5000"/>
          </a:stretch>
        </a:blipFill>
        <a:effectLst/>
      </p:bgPr>
    </p:bg>
    <p:spTree>
      <p:nvGrpSpPr>
        <p:cNvPr id="1" name=""/>
        <p:cNvGrpSpPr/>
        <p:nvPr/>
      </p:nvGrpSpPr>
      <p:grpSpPr>
        <a:xfrm>
          <a:off x="0" y="0"/>
          <a:ext cx="0" cy="0"/>
          <a:chOff x="0" y="0"/>
          <a:chExt cx="0" cy="0"/>
        </a:xfrm>
      </p:grpSpPr>
      <p:pic>
        <p:nvPicPr>
          <p:cNvPr id="10" name="图片 9" descr="c004cd16386af0026b83964debd9fc7a"/>
          <p:cNvPicPr>
            <a:picLocks noChangeAspect="1"/>
          </p:cNvPicPr>
          <p:nvPr/>
        </p:nvPicPr>
        <p:blipFill>
          <a:blip r:embed="rId4"/>
          <a:srcRect r="16317"/>
          <a:stretch>
            <a:fillRect/>
          </a:stretch>
        </p:blipFill>
        <p:spPr>
          <a:xfrm>
            <a:off x="-16510" y="-8255"/>
            <a:ext cx="12256135" cy="6884670"/>
          </a:xfrm>
          <a:prstGeom prst="rect">
            <a:avLst/>
          </a:prstGeom>
        </p:spPr>
      </p:pic>
      <p:sp>
        <p:nvSpPr>
          <p:cNvPr id="14" name="矩形 13"/>
          <p:cNvSpPr/>
          <p:nvPr/>
        </p:nvSpPr>
        <p:spPr>
          <a:xfrm>
            <a:off x="2232660" y="2002155"/>
            <a:ext cx="5822950" cy="1198880"/>
          </a:xfrm>
          <a:prstGeom prst="rect">
            <a:avLst/>
          </a:prstGeom>
          <a:noFill/>
          <a:ln w="9525">
            <a:noFill/>
          </a:ln>
        </p:spPr>
        <p:txBody>
          <a:bodyPr wrap="square" anchor="t">
            <a:spAutoFit/>
          </a:bodyPr>
          <a:lstStyle/>
          <a:p>
            <a:pPr algn="just">
              <a:lnSpc>
                <a:spcPct val="150000"/>
              </a:lnSpc>
            </a:pPr>
            <a:r>
              <a:rPr lang="en-US" altLang="zh-CN" sz="1600">
                <a:latin typeface="微软雅黑" panose="020B0503020204020204" pitchFamily="34" charset="-122"/>
                <a:ea typeface="微软雅黑" panose="020B0503020204020204" pitchFamily="34" charset="-122"/>
              </a:rPr>
              <a:t>2012</a:t>
            </a:r>
            <a:r>
              <a:rPr lang="zh-CN" altLang="en-US" sz="1600">
                <a:latin typeface="微软雅黑" panose="020B0503020204020204" pitchFamily="34" charset="-122"/>
                <a:ea typeface="微软雅黑" panose="020B0503020204020204" pitchFamily="34" charset="-122"/>
              </a:rPr>
              <a:t>年</a:t>
            </a:r>
            <a:r>
              <a:rPr lang="en-US" altLang="zh-CN" sz="1600">
                <a:latin typeface="微软雅黑" panose="020B0503020204020204" pitchFamily="34" charset="-122"/>
                <a:ea typeface="微软雅黑" panose="020B0503020204020204" pitchFamily="34" charset="-122"/>
              </a:rPr>
              <a:t>11</a:t>
            </a:r>
            <a:r>
              <a:rPr lang="zh-CN" altLang="en-US" sz="1600">
                <a:latin typeface="微软雅黑" panose="020B0503020204020204" pitchFamily="34" charset="-122"/>
                <a:ea typeface="微软雅黑" panose="020B0503020204020204" pitchFamily="34" charset="-122"/>
              </a:rPr>
              <a:t>月</a:t>
            </a:r>
            <a:r>
              <a:rPr lang="en-US" altLang="zh-CN" sz="1600">
                <a:latin typeface="微软雅黑" panose="020B0503020204020204" pitchFamily="34" charset="-122"/>
                <a:ea typeface="微软雅黑" panose="020B0503020204020204" pitchFamily="34" charset="-122"/>
              </a:rPr>
              <a:t>29</a:t>
            </a:r>
            <a:r>
              <a:rPr lang="zh-CN" altLang="en-US" sz="1600">
                <a:latin typeface="微软雅黑" panose="020B0503020204020204" pitchFamily="34" charset="-122"/>
                <a:ea typeface="微软雅黑" panose="020B0503020204020204" pitchFamily="34" charset="-122"/>
              </a:rPr>
              <a:t>日，新一届中央领导集体在国家博物馆参观</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复兴之路</a:t>
            </a:r>
            <a:r>
              <a:rPr lang="en-US" altLang="zh-CN" sz="1600">
                <a:latin typeface="微软雅黑" panose="020B0503020204020204" pitchFamily="34" charset="-122"/>
                <a:ea typeface="微软雅黑" panose="020B0503020204020204" pitchFamily="34" charset="-122"/>
              </a:rPr>
              <a:t>》</a:t>
            </a:r>
            <a:r>
              <a:rPr lang="zh-CN" altLang="en-US" sz="1600">
                <a:latin typeface="微软雅黑" panose="020B0503020204020204" pitchFamily="34" charset="-122"/>
                <a:ea typeface="微软雅黑" panose="020B0503020204020204" pitchFamily="34" charset="-122"/>
              </a:rPr>
              <a:t>展览时，中共中央总书记习近平深情地阐述了“中国梦”。</a:t>
            </a:r>
            <a:endParaRPr lang="en-US" altLang="zh-CN" sz="1600" dirty="0">
              <a:latin typeface="微软雅黑" panose="020B0503020204020204" pitchFamily="34" charset="-122"/>
              <a:ea typeface="微软雅黑" panose="020B0503020204020204" pitchFamily="34" charset="-122"/>
            </a:endParaRPr>
          </a:p>
        </p:txBody>
      </p:sp>
      <p:sp>
        <p:nvSpPr>
          <p:cNvPr id="15" name="矩形 14"/>
          <p:cNvSpPr/>
          <p:nvPr/>
        </p:nvSpPr>
        <p:spPr>
          <a:xfrm>
            <a:off x="2232660" y="3201035"/>
            <a:ext cx="5823585" cy="1476375"/>
          </a:xfrm>
          <a:prstGeom prst="rect">
            <a:avLst/>
          </a:prstGeom>
          <a:noFill/>
          <a:ln w="9525">
            <a:noFill/>
          </a:ln>
        </p:spPr>
        <p:txBody>
          <a:bodyPr wrap="square" anchor="t">
            <a:spAutoFit/>
          </a:bodyPr>
          <a:lstStyle/>
          <a:p>
            <a:pPr algn="just">
              <a:lnSpc>
                <a:spcPct val="150000"/>
              </a:lnSpc>
            </a:pPr>
            <a:r>
              <a:rPr lang="zh-CN" altLang="en-US" sz="2000">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现在，大家都在讨论中国梦，我以为，实现中华民族伟大复兴，就是中华民族近代以来最伟大的梦想。</a:t>
            </a:r>
            <a:r>
              <a:rPr lang="zh-CN" altLang="en-US" sz="2000">
                <a:solidFill>
                  <a:srgbClr val="C00000"/>
                </a:solidFill>
                <a:latin typeface="微软雅黑" panose="020B0503020204020204" pitchFamily="34" charset="-122"/>
                <a:ea typeface="微软雅黑" panose="020B0503020204020204" pitchFamily="34" charset="-122"/>
              </a:rPr>
              <a:t>”                   </a:t>
            </a:r>
            <a:r>
              <a:rPr lang="zh-CN" altLang="en-US" sz="2000" b="1">
                <a:solidFill>
                  <a:srgbClr val="C00000"/>
                </a:solidFill>
                <a:latin typeface="微软雅黑" panose="020B0503020204020204" pitchFamily="34" charset="-122"/>
                <a:ea typeface="微软雅黑" panose="020B0503020204020204" pitchFamily="34" charset="-122"/>
              </a:rPr>
              <a:t>             </a:t>
            </a:r>
            <a:r>
              <a:rPr lang="en-US" altLang="zh-CN" sz="2000" b="1">
                <a:solidFill>
                  <a:srgbClr val="C00000"/>
                </a:solidFill>
                <a:latin typeface="微软雅黑" panose="020B0503020204020204" pitchFamily="34" charset="-122"/>
                <a:ea typeface="微软雅黑" panose="020B0503020204020204" pitchFamily="34" charset="-122"/>
              </a:rPr>
              <a:t>——</a:t>
            </a:r>
            <a:r>
              <a:rPr lang="zh-CN" altLang="en-US" sz="2000" b="1">
                <a:solidFill>
                  <a:srgbClr val="C00000"/>
                </a:solidFill>
                <a:latin typeface="微软雅黑" panose="020B0503020204020204" pitchFamily="34" charset="-122"/>
                <a:ea typeface="微软雅黑" panose="020B0503020204020204" pitchFamily="34" charset="-122"/>
              </a:rPr>
              <a:t>国家主席 习近平</a:t>
            </a:r>
            <a:endParaRPr lang="en-US" altLang="zh-CN" sz="2000" b="1" dirty="0">
              <a:solidFill>
                <a:srgbClr val="C00000"/>
              </a:solidFill>
              <a:latin typeface="微软雅黑" panose="020B0503020204020204" pitchFamily="34" charset="-122"/>
              <a:ea typeface="微软雅黑" panose="020B0503020204020204" pitchFamily="34" charset="-122"/>
            </a:endParaRPr>
          </a:p>
        </p:txBody>
      </p:sp>
      <p:sp>
        <p:nvSpPr>
          <p:cNvPr id="16" name="矩形 15"/>
          <p:cNvSpPr/>
          <p:nvPr/>
        </p:nvSpPr>
        <p:spPr>
          <a:xfrm>
            <a:off x="2271395" y="4677410"/>
            <a:ext cx="5822950" cy="1198880"/>
          </a:xfrm>
          <a:prstGeom prst="rect">
            <a:avLst/>
          </a:prstGeom>
          <a:noFill/>
          <a:ln w="9525">
            <a:noFill/>
          </a:ln>
        </p:spPr>
        <p:txBody>
          <a:bodyPr wrap="square" anchor="t">
            <a:spAutoFit/>
          </a:bodyPr>
          <a:lstStyle/>
          <a:p>
            <a:pPr algn="just">
              <a:lnSpc>
                <a:spcPct val="150000"/>
              </a:lnSpc>
            </a:pPr>
            <a:r>
              <a:rPr lang="zh-CN" altLang="en-US" sz="1600">
                <a:latin typeface="微软雅黑" panose="020B0503020204020204" pitchFamily="34" charset="-122"/>
                <a:ea typeface="微软雅黑" panose="020B0503020204020204" pitchFamily="34" charset="-122"/>
              </a:rPr>
              <a:t>中国梦的提出，极大地激发了人民群众实现民族复兴的内心渴望和高涨热情，同时提出了一个亟待阐释的重大课题，即中国梦该怎样解读，究竟有哪些特定的内涵。</a:t>
            </a:r>
            <a:endParaRPr lang="zh-CN" altLang="en-US" sz="1600" dirty="0">
              <a:latin typeface="微软雅黑" panose="020B0503020204020204" pitchFamily="34" charset="-122"/>
              <a:ea typeface="微软雅黑" panose="020B0503020204020204" pitchFamily="34" charset="-122"/>
            </a:endParaRPr>
          </a:p>
        </p:txBody>
      </p:sp>
      <p:pic>
        <p:nvPicPr>
          <p:cNvPr id="2" name="图片 1" descr="906a99265d0ed405cc15a755c244df16"/>
          <p:cNvPicPr>
            <a:picLocks noChangeAspect="1"/>
          </p:cNvPicPr>
          <p:nvPr/>
        </p:nvPicPr>
        <p:blipFill>
          <a:blip r:embed="rId5"/>
          <a:stretch>
            <a:fillRect/>
          </a:stretch>
        </p:blipFill>
        <p:spPr>
          <a:xfrm>
            <a:off x="8345170" y="1249680"/>
            <a:ext cx="3282315" cy="53784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left)">
                                      <p:cBhvr>
                                        <p:cTn id="10" dur="500"/>
                                        <p:tgtEl>
                                          <p:spTgt spid="15"/>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500"/>
                                        <p:tgtEl>
                                          <p:spTgt spid="16"/>
                                        </p:tgtEl>
                                      </p:cBhvr>
                                    </p:animEffect>
                                  </p:childTnLst>
                                </p:cTn>
                              </p:par>
                              <p:par>
                                <p:cTn id="14" presetID="53" presetClass="entr" presetSubtype="16" fill="hold" nodeType="with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5000" r="-5000"/>
          </a:stretch>
        </a:blipFill>
        <a:effectLst/>
      </p:bgPr>
    </p:bg>
    <p:spTree>
      <p:nvGrpSpPr>
        <p:cNvPr id="1" name=""/>
        <p:cNvGrpSpPr/>
        <p:nvPr/>
      </p:nvGrpSpPr>
      <p:grpSpPr>
        <a:xfrm>
          <a:off x="0" y="0"/>
          <a:ext cx="0" cy="0"/>
          <a:chOff x="0" y="0"/>
          <a:chExt cx="0" cy="0"/>
        </a:xfrm>
      </p:grpSpPr>
      <p:pic>
        <p:nvPicPr>
          <p:cNvPr id="7" name="图片 6" descr="06bcb50c9895d217da11b4ad9f63fa8c"/>
          <p:cNvPicPr>
            <a:picLocks noChangeAspect="1"/>
          </p:cNvPicPr>
          <p:nvPr/>
        </p:nvPicPr>
        <p:blipFill>
          <a:blip r:embed="rId4"/>
          <a:srcRect l="2862" r="8494"/>
          <a:stretch>
            <a:fillRect/>
          </a:stretch>
        </p:blipFill>
        <p:spPr>
          <a:xfrm>
            <a:off x="-24130" y="-9525"/>
            <a:ext cx="12193905" cy="6876415"/>
          </a:xfrm>
          <a:prstGeom prst="rect">
            <a:avLst/>
          </a:prstGeom>
        </p:spPr>
      </p:pic>
      <p:sp>
        <p:nvSpPr>
          <p:cNvPr id="36" name="Subtitle 9"/>
          <p:cNvSpPr txBox="1"/>
          <p:nvPr/>
        </p:nvSpPr>
        <p:spPr>
          <a:xfrm>
            <a:off x="4791940" y="3694286"/>
            <a:ext cx="4571685" cy="635000"/>
          </a:xfrm>
          <a:prstGeom prst="rect">
            <a:avLst/>
          </a:prstGeom>
        </p:spPr>
        <p:txBody>
          <a:bodyPr vert="horz" wrap="square" lIns="81537" tIns="40768" rIns="81537" bIns="40768" rtlCol="0">
            <a:spAutoFit/>
          </a:bodyPr>
          <a:lstStyle>
            <a:defPPr>
              <a:defRPr lang="zh-CN"/>
            </a:defPPr>
            <a:lvl1pPr indent="0" algn="r" defTabSz="1087120">
              <a:lnSpc>
                <a:spcPct val="100000"/>
              </a:lnSpc>
              <a:spcBef>
                <a:spcPct val="20000"/>
              </a:spcBef>
              <a:buFont typeface="Arial" panose="020B0604020202020204"/>
              <a:buNone/>
              <a:defRPr sz="2000">
                <a:solidFill>
                  <a:schemeClr val="accent2"/>
                </a:solidFill>
                <a:latin typeface="微软雅黑" panose="020B0503020204020204" pitchFamily="34" charset="-122"/>
                <a:ea typeface="微软雅黑" panose="020B0503020204020204" pitchFamily="34" charset="-122"/>
                <a:cs typeface="Open Sans Light" panose="020B0306030504020204"/>
              </a:defRPr>
            </a:lvl1pPr>
            <a:lvl2pPr marL="1087755" indent="0" algn="ctr" defTabSz="1087120">
              <a:lnSpc>
                <a:spcPct val="130000"/>
              </a:lnSpc>
              <a:spcBef>
                <a:spcPct val="20000"/>
              </a:spcBef>
              <a:buFont typeface="Arial" panose="020B0604020202020204"/>
              <a:buNone/>
              <a:defRPr sz="3100">
                <a:solidFill>
                  <a:schemeClr val="tx1">
                    <a:tint val="75000"/>
                  </a:schemeClr>
                </a:solidFill>
                <a:latin typeface="Open Sans" panose="020B0606030504020204"/>
                <a:cs typeface="Open Sans" panose="020B0606030504020204"/>
              </a:defRPr>
            </a:lvl2pPr>
            <a:lvl3pPr marL="2174875" indent="0" algn="ctr" defTabSz="1087120">
              <a:lnSpc>
                <a:spcPct val="130000"/>
              </a:lnSpc>
              <a:spcBef>
                <a:spcPct val="20000"/>
              </a:spcBef>
              <a:buFont typeface="Arial" panose="020B0604020202020204"/>
              <a:buNone/>
              <a:defRPr sz="3100">
                <a:solidFill>
                  <a:schemeClr val="tx1">
                    <a:tint val="75000"/>
                  </a:schemeClr>
                </a:solidFill>
                <a:latin typeface="Open Sans" panose="020B0606030504020204"/>
                <a:cs typeface="Open Sans" panose="020B0606030504020204"/>
              </a:defRPr>
            </a:lvl3pPr>
            <a:lvl4pPr marL="3262630" indent="0" algn="ctr" defTabSz="1087120">
              <a:lnSpc>
                <a:spcPct val="130000"/>
              </a:lnSpc>
              <a:spcBef>
                <a:spcPct val="20000"/>
              </a:spcBef>
              <a:buFont typeface="Arial" panose="020B0604020202020204"/>
              <a:buNone/>
              <a:defRPr sz="3100">
                <a:solidFill>
                  <a:schemeClr val="tx1">
                    <a:tint val="75000"/>
                  </a:schemeClr>
                </a:solidFill>
                <a:latin typeface="Open Sans" panose="020B0606030504020204"/>
                <a:cs typeface="Open Sans" panose="020B0606030504020204"/>
              </a:defRPr>
            </a:lvl4pPr>
            <a:lvl5pPr marL="4349750" indent="0" algn="ctr" defTabSz="1087120">
              <a:lnSpc>
                <a:spcPct val="130000"/>
              </a:lnSpc>
              <a:spcBef>
                <a:spcPct val="20000"/>
              </a:spcBef>
              <a:buFont typeface="Arial" panose="020B0604020202020204"/>
              <a:buNone/>
              <a:defRPr sz="3100">
                <a:solidFill>
                  <a:schemeClr val="tx1">
                    <a:tint val="75000"/>
                  </a:schemeClr>
                </a:solidFill>
                <a:latin typeface="Open Sans" panose="020B0606030504020204"/>
                <a:cs typeface="Open Sans" panose="020B0606030504020204"/>
              </a:defRPr>
            </a:lvl5pPr>
            <a:lvl6pPr marL="5437505" indent="0" algn="ctr" defTabSz="1087120">
              <a:spcBef>
                <a:spcPct val="20000"/>
              </a:spcBef>
              <a:buFont typeface="Arial" panose="020B0604020202020204"/>
              <a:buNone/>
              <a:defRPr sz="4800">
                <a:solidFill>
                  <a:schemeClr val="tx1">
                    <a:tint val="75000"/>
                  </a:schemeClr>
                </a:solidFill>
              </a:defRPr>
            </a:lvl6pPr>
            <a:lvl7pPr marL="6524625" indent="0" algn="ctr" defTabSz="1087120">
              <a:spcBef>
                <a:spcPct val="20000"/>
              </a:spcBef>
              <a:buFont typeface="Arial" panose="020B0604020202020204"/>
              <a:buNone/>
              <a:defRPr sz="4800">
                <a:solidFill>
                  <a:schemeClr val="tx1">
                    <a:tint val="75000"/>
                  </a:schemeClr>
                </a:solidFill>
              </a:defRPr>
            </a:lvl7pPr>
            <a:lvl8pPr marL="7612380" indent="0" algn="ctr" defTabSz="1087120">
              <a:spcBef>
                <a:spcPct val="20000"/>
              </a:spcBef>
              <a:buFont typeface="Arial" panose="020B0604020202020204"/>
              <a:buNone/>
              <a:defRPr sz="4800">
                <a:solidFill>
                  <a:schemeClr val="tx1">
                    <a:tint val="75000"/>
                  </a:schemeClr>
                </a:solidFill>
              </a:defRPr>
            </a:lvl8pPr>
            <a:lvl9pPr marL="8699500" indent="0" algn="ctr" defTabSz="1087120">
              <a:spcBef>
                <a:spcPct val="20000"/>
              </a:spcBef>
              <a:buFont typeface="Arial" panose="020B0604020202020204"/>
              <a:buNone/>
              <a:defRPr sz="4800">
                <a:solidFill>
                  <a:schemeClr val="tx1">
                    <a:tint val="75000"/>
                  </a:schemeClr>
                </a:solidFill>
              </a:defRPr>
            </a:lvl9pPr>
          </a:lstStyle>
          <a:p>
            <a:pPr algn="l">
              <a:defRPr/>
            </a:pPr>
            <a:r>
              <a:rPr lang="zh-CN" altLang="en-US" sz="3600" b="1" kern="0" smtClean="0">
                <a:solidFill>
                  <a:srgbClr val="CA060C"/>
                </a:solidFill>
                <a:cs typeface="Arial" panose="020B0604020202020204" pitchFamily="34" charset="0"/>
                <a:sym typeface="+mn-ea"/>
              </a:rPr>
              <a:t>中国梦的阐述</a:t>
            </a:r>
            <a:endParaRPr lang="zh-CN" altLang="en-US" sz="3600" b="1" kern="0" dirty="0" smtClean="0">
              <a:solidFill>
                <a:srgbClr val="CA060C"/>
              </a:solidFill>
              <a:cs typeface="Arial" panose="020B0604020202020204" pitchFamily="34" charset="0"/>
              <a:sym typeface="+mn-ea"/>
            </a:endParaRPr>
          </a:p>
        </p:txBody>
      </p:sp>
      <p:pic>
        <p:nvPicPr>
          <p:cNvPr id="2" name="图片 1" descr="e64afae20b7a41024e2e588b23f666b0"/>
          <p:cNvPicPr>
            <a:picLocks noChangeAspect="1"/>
          </p:cNvPicPr>
          <p:nvPr/>
        </p:nvPicPr>
        <p:blipFill>
          <a:blip r:embed="rId5"/>
          <a:stretch>
            <a:fillRect/>
          </a:stretch>
        </p:blipFill>
        <p:spPr>
          <a:xfrm>
            <a:off x="4791710" y="1205865"/>
            <a:ext cx="2608580" cy="2608580"/>
          </a:xfrm>
          <a:prstGeom prst="rect">
            <a:avLst/>
          </a:prstGeom>
        </p:spPr>
      </p:pic>
      <p:sp>
        <p:nvSpPr>
          <p:cNvPr id="3" name="文本框 2"/>
          <p:cNvSpPr txBox="1"/>
          <p:nvPr/>
        </p:nvSpPr>
        <p:spPr>
          <a:xfrm>
            <a:off x="5598160" y="1910715"/>
            <a:ext cx="1097280" cy="1198880"/>
          </a:xfrm>
          <a:prstGeom prst="rect">
            <a:avLst/>
          </a:prstGeom>
          <a:noFill/>
        </p:spPr>
        <p:txBody>
          <a:bodyPr wrap="none" rtlCol="0">
            <a:spAutoFit/>
          </a:bodyPr>
          <a:lstStyle/>
          <a:p>
            <a:r>
              <a:rPr lang="zh-CN" altLang="en-US" sz="7200" b="1">
                <a:solidFill>
                  <a:schemeClr val="bg1"/>
                </a:solidFill>
                <a:latin typeface="微软雅黑" panose="020B0503020204020204" pitchFamily="34" charset="-122"/>
                <a:ea typeface="微软雅黑" panose="020B0503020204020204" pitchFamily="34" charset="-122"/>
              </a:rPr>
              <a:t>贰</a:t>
            </a:r>
          </a:p>
        </p:txBody>
      </p:sp>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36">
                                            <p:txEl>
                                              <p:pRg st="0" end="0"/>
                                            </p:txEl>
                                          </p:spTgt>
                                        </p:tgtEl>
                                        <p:attrNameLst>
                                          <p:attrName>style.visibility</p:attrName>
                                        </p:attrNameLst>
                                      </p:cBhvr>
                                      <p:to>
                                        <p:strVal val="visible"/>
                                      </p:to>
                                    </p:set>
                                    <p:animEffect transition="in" filter="fade">
                                      <p:cBhvr>
                                        <p:cTn id="18" dur="300"/>
                                        <p:tgtEl>
                                          <p:spTgt spid="3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uiExpand="1" build="allAtOnce"/>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5000" r="-5000"/>
          </a:stretch>
        </a:blipFill>
        <a:effectLst/>
      </p:bgPr>
    </p:bg>
    <p:spTree>
      <p:nvGrpSpPr>
        <p:cNvPr id="1" name=""/>
        <p:cNvGrpSpPr/>
        <p:nvPr/>
      </p:nvGrpSpPr>
      <p:grpSpPr>
        <a:xfrm>
          <a:off x="0" y="0"/>
          <a:ext cx="0" cy="0"/>
          <a:chOff x="0" y="0"/>
          <a:chExt cx="0" cy="0"/>
        </a:xfrm>
      </p:grpSpPr>
      <p:pic>
        <p:nvPicPr>
          <p:cNvPr id="18" name="图片 17" descr="图片1"/>
          <p:cNvPicPr>
            <a:picLocks noChangeAspect="1"/>
          </p:cNvPicPr>
          <p:nvPr/>
        </p:nvPicPr>
        <p:blipFill>
          <a:blip r:embed="rId4"/>
          <a:stretch>
            <a:fillRect/>
          </a:stretch>
        </p:blipFill>
        <p:spPr>
          <a:xfrm>
            <a:off x="-57785" y="-33655"/>
            <a:ext cx="12308205" cy="6925310"/>
          </a:xfrm>
          <a:prstGeom prst="rect">
            <a:avLst/>
          </a:prstGeom>
        </p:spPr>
      </p:pic>
      <p:sp>
        <p:nvSpPr>
          <p:cNvPr id="27" name="Rectangle 2"/>
          <p:cNvSpPr>
            <a:spLocks noChangeArrowheads="1"/>
          </p:cNvSpPr>
          <p:nvPr/>
        </p:nvSpPr>
        <p:spPr bwMode="auto">
          <a:xfrm>
            <a:off x="3508142" y="39639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panose="020B0503020204020204" pitchFamily="34" charset="-122"/>
                <a:ea typeface="微软雅黑" panose="020B0503020204020204" pitchFamily="34" charset="-122"/>
              </a:rPr>
              <a:t>中国梦的阐述</a:t>
            </a:r>
          </a:p>
        </p:txBody>
      </p:sp>
      <p:sp>
        <p:nvSpPr>
          <p:cNvPr id="28" name="直接连接符 22"/>
          <p:cNvSpPr>
            <a:spLocks noChangeShapeType="1"/>
          </p:cNvSpPr>
          <p:nvPr/>
        </p:nvSpPr>
        <p:spPr bwMode="auto">
          <a:xfrm>
            <a:off x="6327140" y="676275"/>
            <a:ext cx="5905500" cy="635"/>
          </a:xfrm>
          <a:prstGeom prst="line">
            <a:avLst/>
          </a:prstGeom>
          <a:noFill/>
          <a:ln w="9525" cap="flat" cmpd="sng">
            <a:solidFill>
              <a:srgbClr val="D7190F"/>
            </a:solidFill>
            <a:miter lim="800000"/>
            <a:headEnd type="oval"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panose="020B0604020202020204" pitchFamily="34" charset="0"/>
              <a:ea typeface="华文细黑" panose="02010600040101010101" pitchFamily="2" charset="-122"/>
            </a:endParaRPr>
          </a:p>
        </p:txBody>
      </p:sp>
      <p:sp>
        <p:nvSpPr>
          <p:cNvPr id="29" name="矩形 4"/>
          <p:cNvSpPr>
            <a:spLocks noChangeArrowheads="1"/>
          </p:cNvSpPr>
          <p:nvPr/>
        </p:nvSpPr>
        <p:spPr bwMode="auto">
          <a:xfrm>
            <a:off x="11835765" y="395923"/>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anose="02010600030101010101" pitchFamily="2" charset="-122"/>
              <a:ea typeface="华文细黑" panose="02010600040101010101" pitchFamily="2" charset="-122"/>
              <a:sym typeface="宋体" panose="02010600030101010101" pitchFamily="2" charset="-122"/>
            </a:endParaRPr>
          </a:p>
        </p:txBody>
      </p:sp>
      <p:pic>
        <p:nvPicPr>
          <p:cNvPr id="20" name="图片 19" descr="5dbfdffb242de63849dc87452ef3ef26"/>
          <p:cNvPicPr>
            <a:picLocks noChangeAspect="1"/>
          </p:cNvPicPr>
          <p:nvPr/>
        </p:nvPicPr>
        <p:blipFill>
          <a:blip r:embed="rId5"/>
          <a:stretch>
            <a:fillRect/>
          </a:stretch>
        </p:blipFill>
        <p:spPr>
          <a:xfrm>
            <a:off x="5036185" y="1239520"/>
            <a:ext cx="6227445" cy="2935605"/>
          </a:xfrm>
          <a:prstGeom prst="rect">
            <a:avLst/>
          </a:prstGeom>
        </p:spPr>
      </p:pic>
      <p:sp>
        <p:nvSpPr>
          <p:cNvPr id="21" name="矩形 13"/>
          <p:cNvSpPr/>
          <p:nvPr/>
        </p:nvSpPr>
        <p:spPr>
          <a:xfrm>
            <a:off x="4801235" y="4086225"/>
            <a:ext cx="6697980" cy="1198880"/>
          </a:xfrm>
          <a:prstGeom prst="rect">
            <a:avLst/>
          </a:prstGeom>
          <a:noFill/>
          <a:ln w="9525">
            <a:noFill/>
          </a:ln>
        </p:spPr>
        <p:txBody>
          <a:bodyPr wrap="square" anchor="t">
            <a:spAutoFit/>
          </a:bodyPr>
          <a:lstStyle/>
          <a:p>
            <a:pPr algn="just">
              <a:lnSpc>
                <a:spcPct val="120000"/>
              </a:lnSpc>
            </a:pPr>
            <a:r>
              <a:rPr lang="zh-CN" altLang="en-US" sz="2000" b="1">
                <a:solidFill>
                  <a:srgbClr val="CA060C"/>
                </a:solidFill>
                <a:effectLst/>
                <a:latin typeface="微软雅黑" panose="020B0503020204020204" pitchFamily="34" charset="-122"/>
                <a:ea typeface="微软雅黑" panose="020B0503020204020204" pitchFamily="34" charset="-122"/>
              </a:rPr>
              <a:t>一个国家或民族的梦想，一旦付诸行动，就会成为一种神圣的国家意志、民族意志，就会成为不可抗拒的变革社会的伟大力量，并创造出让世界景仰和称颂的人间奇迹。</a:t>
            </a:r>
            <a:r>
              <a:rPr lang="zh-CN" altLang="en-US" sz="1400">
                <a:solidFill>
                  <a:srgbClr val="CA060C"/>
                </a:solidFill>
                <a:effectLst/>
                <a:latin typeface="微软雅黑" panose="020B0503020204020204" pitchFamily="34" charset="-122"/>
                <a:ea typeface="微软雅黑" panose="020B0503020204020204" pitchFamily="34" charset="-122"/>
              </a:rPr>
              <a:t> </a:t>
            </a:r>
            <a:endParaRPr lang="zh-CN" altLang="en-US" sz="1400" dirty="0">
              <a:solidFill>
                <a:srgbClr val="CA060C"/>
              </a:solidFill>
              <a:effectLst/>
              <a:latin typeface="微软雅黑" panose="020B0503020204020204" pitchFamily="34" charset="-122"/>
              <a:ea typeface="微软雅黑" panose="020B0503020204020204" pitchFamily="34" charset="-122"/>
            </a:endParaRPr>
          </a:p>
        </p:txBody>
      </p:sp>
      <p:pic>
        <p:nvPicPr>
          <p:cNvPr id="22" name="图片 21" descr="151f82710f77fb943916398c6b2cefb9"/>
          <p:cNvPicPr>
            <a:picLocks noChangeAspect="1"/>
          </p:cNvPicPr>
          <p:nvPr/>
        </p:nvPicPr>
        <p:blipFill>
          <a:blip r:embed="rId6"/>
          <a:stretch>
            <a:fillRect/>
          </a:stretch>
        </p:blipFill>
        <p:spPr>
          <a:xfrm>
            <a:off x="678815" y="809625"/>
            <a:ext cx="3736340" cy="52387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300"/>
                                  </p:stCondLst>
                                  <p:childTnLst>
                                    <p:set>
                                      <p:cBhvr>
                                        <p:cTn id="6" dur="1" fill="hold">
                                          <p:stCondLst>
                                            <p:cond delay="0"/>
                                          </p:stCondLst>
                                        </p:cTn>
                                        <p:tgtEl>
                                          <p:spTgt spid="27"/>
                                        </p:tgtEl>
                                        <p:attrNameLst>
                                          <p:attrName>style.visibility</p:attrName>
                                        </p:attrNameLst>
                                      </p:cBhvr>
                                      <p:to>
                                        <p:strVal val="visible"/>
                                      </p:to>
                                    </p:set>
                                    <p:anim calcmode="lin" valueType="num">
                                      <p:cBhvr>
                                        <p:cTn id="7" dur="300" fill="hold"/>
                                        <p:tgtEl>
                                          <p:spTgt spid="27"/>
                                        </p:tgtEl>
                                        <p:attrNameLst>
                                          <p:attrName>ppt_x</p:attrName>
                                        </p:attrNameLst>
                                      </p:cBhvr>
                                      <p:tavLst>
                                        <p:tav tm="0">
                                          <p:val>
                                            <p:strVal val="0-#ppt_w/2"/>
                                          </p:val>
                                        </p:tav>
                                        <p:tav tm="100000">
                                          <p:val>
                                            <p:strVal val="#ppt_x"/>
                                          </p:val>
                                        </p:tav>
                                      </p:tavLst>
                                    </p:anim>
                                    <p:anim calcmode="lin" valueType="num">
                                      <p:cBhvr>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10" presetClass="entr" presetSubtype="0"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p:cBhvr>
                                        <p:cTn id="12" dur="500"/>
                                        <p:tgtEl>
                                          <p:spTgt spid="29"/>
                                        </p:tgtEl>
                                      </p:cBhvr>
                                    </p:animEffect>
                                  </p:childTnLst>
                                </p:cTn>
                              </p:par>
                            </p:childTnLst>
                          </p:cTn>
                        </p:par>
                        <p:par>
                          <p:cTn id="13" fill="hold">
                            <p:stCondLst>
                              <p:cond delay="1300"/>
                            </p:stCondLst>
                            <p:childTnLst>
                              <p:par>
                                <p:cTn id="14" presetID="22" presetClass="entr" presetSubtype="2"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p:cBhvr>
                                        <p:cTn id="16" dur="500"/>
                                        <p:tgtEl>
                                          <p:spTgt spid="28"/>
                                        </p:tgtEl>
                                      </p:cBhvr>
                                    </p:animEffect>
                                  </p:childTnLst>
                                </p:cTn>
                              </p:par>
                            </p:childTnLst>
                          </p:cTn>
                        </p:par>
                        <p:par>
                          <p:cTn id="17" fill="hold">
                            <p:stCondLst>
                              <p:cond delay="1800"/>
                            </p:stCondLst>
                            <p:childTnLst>
                              <p:par>
                                <p:cTn id="18" presetID="53" presetClass="entr" presetSubtype="16"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p:cTn id="20" dur="500" fill="hold"/>
                                        <p:tgtEl>
                                          <p:spTgt spid="22"/>
                                        </p:tgtEl>
                                        <p:attrNameLst>
                                          <p:attrName>ppt_w</p:attrName>
                                        </p:attrNameLst>
                                      </p:cBhvr>
                                      <p:tavLst>
                                        <p:tav tm="0">
                                          <p:val>
                                            <p:fltVal val="0"/>
                                          </p:val>
                                        </p:tav>
                                        <p:tav tm="100000">
                                          <p:val>
                                            <p:strVal val="#ppt_w"/>
                                          </p:val>
                                        </p:tav>
                                      </p:tavLst>
                                    </p:anim>
                                    <p:anim calcmode="lin" valueType="num">
                                      <p:cBhvr>
                                        <p:cTn id="21" dur="500" fill="hold"/>
                                        <p:tgtEl>
                                          <p:spTgt spid="22"/>
                                        </p:tgtEl>
                                        <p:attrNameLst>
                                          <p:attrName>ppt_h</p:attrName>
                                        </p:attrNameLst>
                                      </p:cBhvr>
                                      <p:tavLst>
                                        <p:tav tm="0">
                                          <p:val>
                                            <p:fltVal val="0"/>
                                          </p:val>
                                        </p:tav>
                                        <p:tav tm="100000">
                                          <p:val>
                                            <p:strVal val="#ppt_h"/>
                                          </p:val>
                                        </p:tav>
                                      </p:tavLst>
                                    </p:anim>
                                    <p:animEffect transition="in" filter="fade">
                                      <p:cBhvr>
                                        <p:cTn id="22" dur="500"/>
                                        <p:tgtEl>
                                          <p:spTgt spid="22"/>
                                        </p:tgtEl>
                                      </p:cBhvr>
                                    </p:animEffect>
                                  </p:childTnLst>
                                </p:cTn>
                              </p:par>
                              <p:par>
                                <p:cTn id="23" presetID="53" presetClass="entr" presetSubtype="16"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500" fill="hold"/>
                                        <p:tgtEl>
                                          <p:spTgt spid="20"/>
                                        </p:tgtEl>
                                        <p:attrNameLst>
                                          <p:attrName>ppt_w</p:attrName>
                                        </p:attrNameLst>
                                      </p:cBhvr>
                                      <p:tavLst>
                                        <p:tav tm="0">
                                          <p:val>
                                            <p:fltVal val="0"/>
                                          </p:val>
                                        </p:tav>
                                        <p:tav tm="100000">
                                          <p:val>
                                            <p:strVal val="#ppt_w"/>
                                          </p:val>
                                        </p:tav>
                                      </p:tavLst>
                                    </p:anim>
                                    <p:anim calcmode="lin" valueType="num">
                                      <p:cBhvr>
                                        <p:cTn id="26" dur="500" fill="hold"/>
                                        <p:tgtEl>
                                          <p:spTgt spid="20"/>
                                        </p:tgtEl>
                                        <p:attrNameLst>
                                          <p:attrName>ppt_h</p:attrName>
                                        </p:attrNameLst>
                                      </p:cBhvr>
                                      <p:tavLst>
                                        <p:tav tm="0">
                                          <p:val>
                                            <p:fltVal val="0"/>
                                          </p:val>
                                        </p:tav>
                                        <p:tav tm="100000">
                                          <p:val>
                                            <p:strVal val="#ppt_h"/>
                                          </p:val>
                                        </p:tav>
                                      </p:tavLst>
                                    </p:anim>
                                    <p:animEffect transition="in" filter="fade">
                                      <p:cBhvr>
                                        <p:cTn id="27" dur="500"/>
                                        <p:tgtEl>
                                          <p:spTgt spid="20"/>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 calcmode="lin" valueType="num">
                                      <p:cBhvr>
                                        <p:cTn id="30" dur="500" fill="hold"/>
                                        <p:tgtEl>
                                          <p:spTgt spid="21"/>
                                        </p:tgtEl>
                                        <p:attrNameLst>
                                          <p:attrName>ppt_w</p:attrName>
                                        </p:attrNameLst>
                                      </p:cBhvr>
                                      <p:tavLst>
                                        <p:tav tm="0">
                                          <p:val>
                                            <p:fltVal val="0"/>
                                          </p:val>
                                        </p:tav>
                                        <p:tav tm="100000">
                                          <p:val>
                                            <p:strVal val="#ppt_w"/>
                                          </p:val>
                                        </p:tav>
                                      </p:tavLst>
                                    </p:anim>
                                    <p:anim calcmode="lin" valueType="num">
                                      <p:cBhvr>
                                        <p:cTn id="31" dur="500" fill="hold"/>
                                        <p:tgtEl>
                                          <p:spTgt spid="21"/>
                                        </p:tgtEl>
                                        <p:attrNameLst>
                                          <p:attrName>ppt_h</p:attrName>
                                        </p:attrNameLst>
                                      </p:cBhvr>
                                      <p:tavLst>
                                        <p:tav tm="0">
                                          <p:val>
                                            <p:fltVal val="0"/>
                                          </p:val>
                                        </p:tav>
                                        <p:tav tm="100000">
                                          <p:val>
                                            <p:strVal val="#ppt_h"/>
                                          </p:val>
                                        </p:tav>
                                      </p:tavLst>
                                    </p:anim>
                                    <p:animEffect transition="in" filter="fade">
                                      <p:cBhvr>
                                        <p:cTn id="3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utoUpdateAnimBg="0"/>
      <p:bldP spid="28" grpId="0" bldLvl="0" animBg="1"/>
      <p:bldP spid="29" grpId="0" bldLvl="0" animBg="1" autoUpdateAnimBg="0"/>
      <p:bldP spid="21"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5000" r="-5000"/>
          </a:stretch>
        </a:blipFill>
        <a:effectLst/>
      </p:bgPr>
    </p:bg>
    <p:spTree>
      <p:nvGrpSpPr>
        <p:cNvPr id="1" name=""/>
        <p:cNvGrpSpPr/>
        <p:nvPr/>
      </p:nvGrpSpPr>
      <p:grpSpPr>
        <a:xfrm>
          <a:off x="0" y="0"/>
          <a:ext cx="0" cy="0"/>
          <a:chOff x="0" y="0"/>
          <a:chExt cx="0" cy="0"/>
        </a:xfrm>
      </p:grpSpPr>
      <p:pic>
        <p:nvPicPr>
          <p:cNvPr id="18" name="图片 17" descr="图片1"/>
          <p:cNvPicPr>
            <a:picLocks noChangeAspect="1"/>
          </p:cNvPicPr>
          <p:nvPr/>
        </p:nvPicPr>
        <p:blipFill>
          <a:blip r:embed="rId4"/>
          <a:stretch>
            <a:fillRect/>
          </a:stretch>
        </p:blipFill>
        <p:spPr>
          <a:xfrm>
            <a:off x="-57785" y="-33655"/>
            <a:ext cx="12308205" cy="6925310"/>
          </a:xfrm>
          <a:prstGeom prst="rect">
            <a:avLst/>
          </a:prstGeom>
        </p:spPr>
      </p:pic>
      <p:sp>
        <p:nvSpPr>
          <p:cNvPr id="27" name="Rectangle 2"/>
          <p:cNvSpPr>
            <a:spLocks noChangeArrowheads="1"/>
          </p:cNvSpPr>
          <p:nvPr/>
        </p:nvSpPr>
        <p:spPr bwMode="auto">
          <a:xfrm>
            <a:off x="3508142" y="39639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panose="020B0503020204020204" pitchFamily="34" charset="-122"/>
                <a:ea typeface="微软雅黑" panose="020B0503020204020204" pitchFamily="34" charset="-122"/>
              </a:rPr>
              <a:t>中国梦的定义</a:t>
            </a:r>
          </a:p>
        </p:txBody>
      </p:sp>
      <p:sp>
        <p:nvSpPr>
          <p:cNvPr id="28" name="直接连接符 22"/>
          <p:cNvSpPr>
            <a:spLocks noChangeShapeType="1"/>
          </p:cNvSpPr>
          <p:nvPr/>
        </p:nvSpPr>
        <p:spPr bwMode="auto">
          <a:xfrm>
            <a:off x="6327140" y="676275"/>
            <a:ext cx="5905500" cy="635"/>
          </a:xfrm>
          <a:prstGeom prst="line">
            <a:avLst/>
          </a:prstGeom>
          <a:noFill/>
          <a:ln w="9525" cap="flat" cmpd="sng">
            <a:solidFill>
              <a:srgbClr val="D7190F"/>
            </a:solidFill>
            <a:miter lim="800000"/>
            <a:headEnd type="oval"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panose="020B0604020202020204" pitchFamily="34" charset="0"/>
              <a:ea typeface="华文细黑" panose="02010600040101010101" pitchFamily="2" charset="-122"/>
            </a:endParaRPr>
          </a:p>
        </p:txBody>
      </p:sp>
      <p:sp>
        <p:nvSpPr>
          <p:cNvPr id="29" name="矩形 4"/>
          <p:cNvSpPr>
            <a:spLocks noChangeArrowheads="1"/>
          </p:cNvSpPr>
          <p:nvPr/>
        </p:nvSpPr>
        <p:spPr bwMode="auto">
          <a:xfrm>
            <a:off x="11835765" y="395923"/>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anose="02010600030101010101" pitchFamily="2" charset="-122"/>
              <a:ea typeface="华文细黑" panose="02010600040101010101" pitchFamily="2" charset="-122"/>
              <a:sym typeface="宋体" panose="02010600030101010101" pitchFamily="2" charset="-122"/>
            </a:endParaRPr>
          </a:p>
        </p:txBody>
      </p:sp>
      <p:pic>
        <p:nvPicPr>
          <p:cNvPr id="26" name="图片 25" descr="aae5eb32166e852e32460acb2d4d20b8"/>
          <p:cNvPicPr>
            <a:picLocks noChangeAspect="1"/>
          </p:cNvPicPr>
          <p:nvPr/>
        </p:nvPicPr>
        <p:blipFill>
          <a:blip r:embed="rId5"/>
          <a:srcRect l="11558" t="25930" r="12399" b="29292"/>
          <a:stretch>
            <a:fillRect/>
          </a:stretch>
        </p:blipFill>
        <p:spPr>
          <a:xfrm>
            <a:off x="603250" y="2839720"/>
            <a:ext cx="8100695" cy="2368550"/>
          </a:xfrm>
          <a:prstGeom prst="rect">
            <a:avLst/>
          </a:prstGeom>
        </p:spPr>
      </p:pic>
      <p:sp>
        <p:nvSpPr>
          <p:cNvPr id="24" name="矩形 23"/>
          <p:cNvSpPr/>
          <p:nvPr/>
        </p:nvSpPr>
        <p:spPr>
          <a:xfrm>
            <a:off x="1598295" y="3234055"/>
            <a:ext cx="5965825" cy="1476375"/>
          </a:xfrm>
          <a:prstGeom prst="rect">
            <a:avLst/>
          </a:prstGeom>
          <a:noFill/>
          <a:ln w="9525">
            <a:noFill/>
          </a:ln>
        </p:spPr>
        <p:txBody>
          <a:bodyPr wrap="square" anchor="t">
            <a:spAutoFit/>
          </a:bodyPr>
          <a:lstStyle/>
          <a:p>
            <a:r>
              <a:rPr lang="zh-CN" altLang="en-US">
                <a:solidFill>
                  <a:schemeClr val="bg1">
                    <a:lumMod val="95000"/>
                  </a:schemeClr>
                </a:solidFill>
                <a:latin typeface="微软雅黑" panose="020B0503020204020204" pitchFamily="34" charset="-122"/>
                <a:ea typeface="微软雅黑" panose="020B0503020204020204" pitchFamily="34" charset="-122"/>
              </a:rPr>
              <a:t>      是中华儿女普遍的坚定的思想意识和目标追求。中国梦经历了无数志士仁人肝脑涂地和舍命抗争的无数次劝谕的启迪，经历了千万次中国向何处去的上下求索和反复追问的锤炼，最终找到了由中国共产党带领人民寻求民族解放、实现民族富强的道路。</a:t>
            </a:r>
          </a:p>
        </p:txBody>
      </p:sp>
      <p:pic>
        <p:nvPicPr>
          <p:cNvPr id="23" name="图片 22" descr="图片包含 户外, 人员, 军装, 群组&#10;&#10;已生成极高可信度的说明"/>
          <p:cNvPicPr>
            <a:picLocks noChangeAspect="1"/>
          </p:cNvPicPr>
          <p:nvPr/>
        </p:nvPicPr>
        <p:blipFill>
          <a:blip r:embed="rId6">
            <a:extLst>
              <a:ext uri="{28A0092B-C50C-407E-A947-70E740481C1C}">
                <a14:useLocalDpi xmlns:a14="http://schemas.microsoft.com/office/drawing/2010/main" val="0"/>
              </a:ext>
            </a:extLst>
          </a:blip>
          <a:srcRect l="15657" t="10144" r="27649" b="2899"/>
          <a:stretch>
            <a:fillRect/>
          </a:stretch>
        </p:blipFill>
        <p:spPr>
          <a:xfrm>
            <a:off x="7880985" y="2470785"/>
            <a:ext cx="3002280" cy="3002280"/>
          </a:xfrm>
          <a:custGeom>
            <a:avLst/>
            <a:gdLst>
              <a:gd name="connsiteX0" fmla="*/ 1225826 w 2451652"/>
              <a:gd name="connsiteY0" fmla="*/ 0 h 2451652"/>
              <a:gd name="connsiteX1" fmla="*/ 2451652 w 2451652"/>
              <a:gd name="connsiteY1" fmla="*/ 1225826 h 2451652"/>
              <a:gd name="connsiteX2" fmla="*/ 1225826 w 2451652"/>
              <a:gd name="connsiteY2" fmla="*/ 2451652 h 2451652"/>
              <a:gd name="connsiteX3" fmla="*/ 0 w 2451652"/>
              <a:gd name="connsiteY3" fmla="*/ 1225826 h 2451652"/>
              <a:gd name="connsiteX4" fmla="*/ 1225826 w 2451652"/>
              <a:gd name="connsiteY4" fmla="*/ 0 h 24516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1652" h="2451652">
                <a:moveTo>
                  <a:pt x="1225826" y="0"/>
                </a:moveTo>
                <a:cubicBezTo>
                  <a:pt x="1902831" y="0"/>
                  <a:pt x="2451652" y="548821"/>
                  <a:pt x="2451652" y="1225826"/>
                </a:cubicBezTo>
                <a:cubicBezTo>
                  <a:pt x="2451652" y="1902831"/>
                  <a:pt x="1902831" y="2451652"/>
                  <a:pt x="1225826" y="2451652"/>
                </a:cubicBezTo>
                <a:cubicBezTo>
                  <a:pt x="548821" y="2451652"/>
                  <a:pt x="0" y="1902831"/>
                  <a:pt x="0" y="1225826"/>
                </a:cubicBezTo>
                <a:cubicBezTo>
                  <a:pt x="0" y="548821"/>
                  <a:pt x="548821" y="0"/>
                  <a:pt x="1225826" y="0"/>
                </a:cubicBezTo>
                <a:close/>
              </a:path>
            </a:pathLst>
          </a:custGeom>
          <a:ln w="57150">
            <a:solidFill>
              <a:srgbClr val="C6181D"/>
            </a:solidFill>
          </a:ln>
        </p:spPr>
      </p:pic>
      <p:pic>
        <p:nvPicPr>
          <p:cNvPr id="31" name="图片 30" descr="5dbfdffb242de63849dc87452ef3ef26"/>
          <p:cNvPicPr>
            <a:picLocks noChangeAspect="1"/>
          </p:cNvPicPr>
          <p:nvPr/>
        </p:nvPicPr>
        <p:blipFill>
          <a:blip r:embed="rId7"/>
          <a:stretch>
            <a:fillRect/>
          </a:stretch>
        </p:blipFill>
        <p:spPr>
          <a:xfrm>
            <a:off x="4561840" y="1492250"/>
            <a:ext cx="3319145" cy="156464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300"/>
                                  </p:stCondLst>
                                  <p:childTnLst>
                                    <p:set>
                                      <p:cBhvr>
                                        <p:cTn id="6" dur="1" fill="hold">
                                          <p:stCondLst>
                                            <p:cond delay="0"/>
                                          </p:stCondLst>
                                        </p:cTn>
                                        <p:tgtEl>
                                          <p:spTgt spid="27"/>
                                        </p:tgtEl>
                                        <p:attrNameLst>
                                          <p:attrName>style.visibility</p:attrName>
                                        </p:attrNameLst>
                                      </p:cBhvr>
                                      <p:to>
                                        <p:strVal val="visible"/>
                                      </p:to>
                                    </p:set>
                                    <p:anim calcmode="lin" valueType="num">
                                      <p:cBhvr>
                                        <p:cTn id="7" dur="300" fill="hold"/>
                                        <p:tgtEl>
                                          <p:spTgt spid="27"/>
                                        </p:tgtEl>
                                        <p:attrNameLst>
                                          <p:attrName>ppt_x</p:attrName>
                                        </p:attrNameLst>
                                      </p:cBhvr>
                                      <p:tavLst>
                                        <p:tav tm="0">
                                          <p:val>
                                            <p:strVal val="0-#ppt_w/2"/>
                                          </p:val>
                                        </p:tav>
                                        <p:tav tm="100000">
                                          <p:val>
                                            <p:strVal val="#ppt_x"/>
                                          </p:val>
                                        </p:tav>
                                      </p:tavLst>
                                    </p:anim>
                                    <p:anim calcmode="lin" valueType="num">
                                      <p:cBhvr>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10" presetClass="entr" presetSubtype="0"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p:cBhvr>
                                        <p:cTn id="12" dur="500"/>
                                        <p:tgtEl>
                                          <p:spTgt spid="29"/>
                                        </p:tgtEl>
                                      </p:cBhvr>
                                    </p:animEffect>
                                  </p:childTnLst>
                                </p:cTn>
                              </p:par>
                            </p:childTnLst>
                          </p:cTn>
                        </p:par>
                        <p:par>
                          <p:cTn id="13" fill="hold">
                            <p:stCondLst>
                              <p:cond delay="1300"/>
                            </p:stCondLst>
                            <p:childTnLst>
                              <p:par>
                                <p:cTn id="14" presetID="22" presetClass="entr" presetSubtype="2"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p:cBhvr>
                                        <p:cTn id="16" dur="500"/>
                                        <p:tgtEl>
                                          <p:spTgt spid="28"/>
                                        </p:tgtEl>
                                      </p:cBhvr>
                                    </p:animEffect>
                                  </p:childTnLst>
                                </p:cTn>
                              </p:par>
                            </p:childTnLst>
                          </p:cTn>
                        </p:par>
                        <p:par>
                          <p:cTn id="17" fill="hold">
                            <p:stCondLst>
                              <p:cond delay="1800"/>
                            </p:stCondLst>
                            <p:childTnLst>
                              <p:par>
                                <p:cTn id="18" presetID="52" presetClass="entr" presetSubtype="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Scale>
                                      <p:cBhvr>
                                        <p:cTn id="20"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1" dur="1000" decel="50000" fill="hold">
                                          <p:stCondLst>
                                            <p:cond delay="0"/>
                                          </p:stCondLst>
                                        </p:cTn>
                                        <p:tgtEl>
                                          <p:spTgt spid="24"/>
                                        </p:tgtEl>
                                        <p:attrNameLst>
                                          <p:attrName>ppt_x</p:attrName>
                                          <p:attrName>ppt_y</p:attrName>
                                        </p:attrNameLst>
                                      </p:cBhvr>
                                    </p:animMotion>
                                    <p:animEffect transition="in" filter="fade">
                                      <p:cBhvr>
                                        <p:cTn id="22" dur="1000"/>
                                        <p:tgtEl>
                                          <p:spTgt spid="24"/>
                                        </p:tgtEl>
                                      </p:cBhvr>
                                    </p:animEffect>
                                  </p:childTnLst>
                                </p:cTn>
                              </p:par>
                              <p:par>
                                <p:cTn id="23" presetID="53" presetClass="entr" presetSubtype="16"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p:cTn id="25" dur="500" fill="hold"/>
                                        <p:tgtEl>
                                          <p:spTgt spid="23"/>
                                        </p:tgtEl>
                                        <p:attrNameLst>
                                          <p:attrName>ppt_w</p:attrName>
                                        </p:attrNameLst>
                                      </p:cBhvr>
                                      <p:tavLst>
                                        <p:tav tm="0">
                                          <p:val>
                                            <p:fltVal val="0"/>
                                          </p:val>
                                        </p:tav>
                                        <p:tav tm="100000">
                                          <p:val>
                                            <p:strVal val="#ppt_w"/>
                                          </p:val>
                                        </p:tav>
                                      </p:tavLst>
                                    </p:anim>
                                    <p:anim calcmode="lin" valueType="num">
                                      <p:cBhvr>
                                        <p:cTn id="26" dur="500" fill="hold"/>
                                        <p:tgtEl>
                                          <p:spTgt spid="23"/>
                                        </p:tgtEl>
                                        <p:attrNameLst>
                                          <p:attrName>ppt_h</p:attrName>
                                        </p:attrNameLst>
                                      </p:cBhvr>
                                      <p:tavLst>
                                        <p:tav tm="0">
                                          <p:val>
                                            <p:fltVal val="0"/>
                                          </p:val>
                                        </p:tav>
                                        <p:tav tm="100000">
                                          <p:val>
                                            <p:strVal val="#ppt_h"/>
                                          </p:val>
                                        </p:tav>
                                      </p:tavLst>
                                    </p:anim>
                                    <p:animEffect transition="in" filter="fade">
                                      <p:cBhvr>
                                        <p:cTn id="27" dur="500"/>
                                        <p:tgtEl>
                                          <p:spTgt spid="23"/>
                                        </p:tgtEl>
                                      </p:cBhvr>
                                    </p:animEffect>
                                  </p:childTnLst>
                                </p:cTn>
                              </p:par>
                              <p:par>
                                <p:cTn id="28" presetID="53" presetClass="entr" presetSubtype="16" fill="hold" nodeType="with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p:cTn id="30" dur="500" fill="hold"/>
                                        <p:tgtEl>
                                          <p:spTgt spid="26"/>
                                        </p:tgtEl>
                                        <p:attrNameLst>
                                          <p:attrName>ppt_w</p:attrName>
                                        </p:attrNameLst>
                                      </p:cBhvr>
                                      <p:tavLst>
                                        <p:tav tm="0">
                                          <p:val>
                                            <p:fltVal val="0"/>
                                          </p:val>
                                        </p:tav>
                                        <p:tav tm="100000">
                                          <p:val>
                                            <p:strVal val="#ppt_w"/>
                                          </p:val>
                                        </p:tav>
                                      </p:tavLst>
                                    </p:anim>
                                    <p:anim calcmode="lin" valueType="num">
                                      <p:cBhvr>
                                        <p:cTn id="31" dur="500" fill="hold"/>
                                        <p:tgtEl>
                                          <p:spTgt spid="26"/>
                                        </p:tgtEl>
                                        <p:attrNameLst>
                                          <p:attrName>ppt_h</p:attrName>
                                        </p:attrNameLst>
                                      </p:cBhvr>
                                      <p:tavLst>
                                        <p:tav tm="0">
                                          <p:val>
                                            <p:fltVal val="0"/>
                                          </p:val>
                                        </p:tav>
                                        <p:tav tm="100000">
                                          <p:val>
                                            <p:strVal val="#ppt_h"/>
                                          </p:val>
                                        </p:tav>
                                      </p:tavLst>
                                    </p:anim>
                                    <p:animEffect transition="in" filter="fade">
                                      <p:cBhvr>
                                        <p:cTn id="32" dur="500"/>
                                        <p:tgtEl>
                                          <p:spTgt spid="26"/>
                                        </p:tgtEl>
                                      </p:cBhvr>
                                    </p:animEffect>
                                  </p:childTnLst>
                                </p:cTn>
                              </p:par>
                              <p:par>
                                <p:cTn id="33" presetID="53" presetClass="entr" presetSubtype="16" fill="hold" nodeType="with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p:cTn id="35" dur="500" fill="hold"/>
                                        <p:tgtEl>
                                          <p:spTgt spid="31"/>
                                        </p:tgtEl>
                                        <p:attrNameLst>
                                          <p:attrName>ppt_w</p:attrName>
                                        </p:attrNameLst>
                                      </p:cBhvr>
                                      <p:tavLst>
                                        <p:tav tm="0">
                                          <p:val>
                                            <p:fltVal val="0"/>
                                          </p:val>
                                        </p:tav>
                                        <p:tav tm="100000">
                                          <p:val>
                                            <p:strVal val="#ppt_w"/>
                                          </p:val>
                                        </p:tav>
                                      </p:tavLst>
                                    </p:anim>
                                    <p:anim calcmode="lin" valueType="num">
                                      <p:cBhvr>
                                        <p:cTn id="36" dur="500" fill="hold"/>
                                        <p:tgtEl>
                                          <p:spTgt spid="31"/>
                                        </p:tgtEl>
                                        <p:attrNameLst>
                                          <p:attrName>ppt_h</p:attrName>
                                        </p:attrNameLst>
                                      </p:cBhvr>
                                      <p:tavLst>
                                        <p:tav tm="0">
                                          <p:val>
                                            <p:fltVal val="0"/>
                                          </p:val>
                                        </p:tav>
                                        <p:tav tm="100000">
                                          <p:val>
                                            <p:strVal val="#ppt_h"/>
                                          </p:val>
                                        </p:tav>
                                      </p:tavLst>
                                    </p:anim>
                                    <p:animEffect transition="in" filter="fade">
                                      <p:cBhvr>
                                        <p:cTn id="3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utoUpdateAnimBg="0"/>
      <p:bldP spid="28" grpId="0" bldLvl="0" animBg="1"/>
      <p:bldP spid="29" grpId="0" bldLvl="0" animBg="1" autoUpdateAnimBg="0"/>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5000" r="-5000"/>
          </a:stretch>
        </a:blipFill>
        <a:effectLst/>
      </p:bgPr>
    </p:bg>
    <p:spTree>
      <p:nvGrpSpPr>
        <p:cNvPr id="1" name=""/>
        <p:cNvGrpSpPr/>
        <p:nvPr/>
      </p:nvGrpSpPr>
      <p:grpSpPr>
        <a:xfrm>
          <a:off x="0" y="0"/>
          <a:ext cx="0" cy="0"/>
          <a:chOff x="0" y="0"/>
          <a:chExt cx="0" cy="0"/>
        </a:xfrm>
      </p:grpSpPr>
      <p:pic>
        <p:nvPicPr>
          <p:cNvPr id="18" name="图片 17" descr="图片1"/>
          <p:cNvPicPr>
            <a:picLocks noChangeAspect="1"/>
          </p:cNvPicPr>
          <p:nvPr/>
        </p:nvPicPr>
        <p:blipFill>
          <a:blip r:embed="rId4"/>
          <a:stretch>
            <a:fillRect/>
          </a:stretch>
        </p:blipFill>
        <p:spPr>
          <a:xfrm>
            <a:off x="-57785" y="-33655"/>
            <a:ext cx="12308205" cy="6925310"/>
          </a:xfrm>
          <a:prstGeom prst="rect">
            <a:avLst/>
          </a:prstGeom>
        </p:spPr>
      </p:pic>
      <p:sp>
        <p:nvSpPr>
          <p:cNvPr id="27" name="Rectangle 2"/>
          <p:cNvSpPr>
            <a:spLocks noChangeArrowheads="1"/>
          </p:cNvSpPr>
          <p:nvPr/>
        </p:nvSpPr>
        <p:spPr bwMode="auto">
          <a:xfrm>
            <a:off x="3508142" y="39639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panose="020B0503020204020204" pitchFamily="34" charset="-122"/>
                <a:ea typeface="微软雅黑" panose="020B0503020204020204" pitchFamily="34" charset="-122"/>
              </a:rPr>
              <a:t>中国梦的定义</a:t>
            </a:r>
          </a:p>
        </p:txBody>
      </p:sp>
      <p:sp>
        <p:nvSpPr>
          <p:cNvPr id="28" name="直接连接符 22"/>
          <p:cNvSpPr>
            <a:spLocks noChangeShapeType="1"/>
          </p:cNvSpPr>
          <p:nvPr/>
        </p:nvSpPr>
        <p:spPr bwMode="auto">
          <a:xfrm>
            <a:off x="6327140" y="676275"/>
            <a:ext cx="5905500" cy="635"/>
          </a:xfrm>
          <a:prstGeom prst="line">
            <a:avLst/>
          </a:prstGeom>
          <a:noFill/>
          <a:ln w="9525" cap="flat" cmpd="sng">
            <a:solidFill>
              <a:srgbClr val="D7190F"/>
            </a:solidFill>
            <a:miter lim="800000"/>
            <a:headEnd type="oval"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panose="020B0604020202020204" pitchFamily="34" charset="0"/>
              <a:ea typeface="华文细黑" panose="02010600040101010101" pitchFamily="2" charset="-122"/>
            </a:endParaRPr>
          </a:p>
        </p:txBody>
      </p:sp>
      <p:sp>
        <p:nvSpPr>
          <p:cNvPr id="29" name="矩形 4"/>
          <p:cNvSpPr>
            <a:spLocks noChangeArrowheads="1"/>
          </p:cNvSpPr>
          <p:nvPr/>
        </p:nvSpPr>
        <p:spPr bwMode="auto">
          <a:xfrm>
            <a:off x="11835765" y="395923"/>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anose="02010600030101010101" pitchFamily="2" charset="-122"/>
              <a:ea typeface="华文细黑" panose="02010600040101010101" pitchFamily="2" charset="-122"/>
              <a:sym typeface="宋体" panose="02010600030101010101" pitchFamily="2" charset="-122"/>
            </a:endParaRPr>
          </a:p>
        </p:txBody>
      </p:sp>
      <p:grpSp>
        <p:nvGrpSpPr>
          <p:cNvPr id="4" name="组合 3"/>
          <p:cNvGrpSpPr/>
          <p:nvPr/>
        </p:nvGrpSpPr>
        <p:grpSpPr>
          <a:xfrm>
            <a:off x="1527175" y="1755140"/>
            <a:ext cx="2730500" cy="1889760"/>
            <a:chOff x="2565" y="3670"/>
            <a:chExt cx="5000" cy="3460"/>
          </a:xfrm>
        </p:grpSpPr>
        <p:sp>
          <p:nvSpPr>
            <p:cNvPr id="3" name="矩形 2"/>
            <p:cNvSpPr/>
            <p:nvPr/>
          </p:nvSpPr>
          <p:spPr>
            <a:xfrm>
              <a:off x="2565" y="3670"/>
              <a:ext cx="5000" cy="3460"/>
            </a:xfrm>
            <a:prstGeom prst="rect">
              <a:avLst/>
            </a:prstGeom>
            <a:solidFill>
              <a:srgbClr val="CA06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5"/>
            <a:stretch>
              <a:fillRect/>
            </a:stretch>
          </p:blipFill>
          <p:spPr>
            <a:xfrm>
              <a:off x="2690" y="3805"/>
              <a:ext cx="4750" cy="3190"/>
            </a:xfrm>
            <a:prstGeom prst="rect">
              <a:avLst/>
            </a:prstGeom>
          </p:spPr>
        </p:pic>
      </p:grpSp>
      <p:sp>
        <p:nvSpPr>
          <p:cNvPr id="22534" name="矩形 43"/>
          <p:cNvSpPr/>
          <p:nvPr/>
        </p:nvSpPr>
        <p:spPr>
          <a:xfrm>
            <a:off x="4996815" y="1755140"/>
            <a:ext cx="5756910" cy="1753235"/>
          </a:xfrm>
          <a:prstGeom prst="rect">
            <a:avLst/>
          </a:prstGeom>
          <a:noFill/>
          <a:ln w="9525">
            <a:noFill/>
          </a:ln>
        </p:spPr>
        <p:txBody>
          <a:bodyPr wrap="square" anchor="t">
            <a:spAutoFit/>
          </a:bodyPr>
          <a:lstStyle/>
          <a:p>
            <a:pPr>
              <a:lnSpc>
                <a:spcPct val="150000"/>
              </a:lnSpc>
              <a:spcBef>
                <a:spcPct val="20000"/>
              </a:spcBef>
              <a:buFont typeface="Arial" panose="020B0604020202020204" pitchFamily="34" charset="0"/>
              <a:buChar char="•"/>
            </a:pPr>
            <a:r>
              <a:rPr lang="zh-CN" altLang="en-US">
                <a:solidFill>
                  <a:srgbClr val="0D0D0D"/>
                </a:solidFill>
                <a:latin typeface="微软雅黑" panose="020B0503020204020204" pitchFamily="34" charset="-122"/>
                <a:ea typeface="微软雅黑" panose="020B0503020204020204" pitchFamily="34" charset="-122"/>
                <a:sym typeface="Calibri" panose="020F0502020204030204" pitchFamily="34" charset="0"/>
              </a:rPr>
              <a:t>正是有了中国共产党，近代以来激荡在中华儿女内心深处的民族复兴的梦想渐渐明晰起来，并在革命、建设和改革的不同历史时期呈现出渐次递进的实现阶段和表现形式。</a:t>
            </a:r>
            <a:r>
              <a:rPr lang="zh-CN" altLang="en-US" sz="1400" b="1">
                <a:solidFill>
                  <a:srgbClr val="0D0D0D"/>
                </a:solidFill>
                <a:latin typeface="微软雅黑" panose="020B0503020204020204" pitchFamily="34" charset="-122"/>
                <a:ea typeface="微软雅黑" panose="020B0503020204020204" pitchFamily="34" charset="-122"/>
                <a:sym typeface="Calibri" panose="020F0502020204030204" pitchFamily="34" charset="0"/>
              </a:rPr>
              <a:t> </a:t>
            </a:r>
            <a:endParaRPr lang="zh-CN" altLang="en-US" sz="1400" b="1" dirty="0">
              <a:latin typeface="Calibri" panose="020F0502020204030204" pitchFamily="34" charset="0"/>
              <a:ea typeface="宋体" panose="02010600030101010101" pitchFamily="2" charset="-122"/>
              <a:sym typeface="Calibri" panose="020F0502020204030204" pitchFamily="34" charset="0"/>
            </a:endParaRPr>
          </a:p>
        </p:txBody>
      </p:sp>
      <p:grpSp>
        <p:nvGrpSpPr>
          <p:cNvPr id="12" name="组合 11"/>
          <p:cNvGrpSpPr/>
          <p:nvPr/>
        </p:nvGrpSpPr>
        <p:grpSpPr>
          <a:xfrm>
            <a:off x="7806690" y="3984625"/>
            <a:ext cx="2946400" cy="1977390"/>
            <a:chOff x="12294" y="6275"/>
            <a:chExt cx="4640" cy="3114"/>
          </a:xfrm>
        </p:grpSpPr>
        <p:sp>
          <p:nvSpPr>
            <p:cNvPr id="8" name="矩形 7"/>
            <p:cNvSpPr/>
            <p:nvPr/>
          </p:nvSpPr>
          <p:spPr>
            <a:xfrm>
              <a:off x="12294" y="6275"/>
              <a:ext cx="4640" cy="3115"/>
            </a:xfrm>
            <a:prstGeom prst="rect">
              <a:avLst/>
            </a:prstGeom>
            <a:solidFill>
              <a:srgbClr val="CA060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6"/>
            <a:stretch>
              <a:fillRect/>
            </a:stretch>
          </p:blipFill>
          <p:spPr>
            <a:xfrm>
              <a:off x="12464" y="6414"/>
              <a:ext cx="4300" cy="2855"/>
            </a:xfrm>
            <a:prstGeom prst="rect">
              <a:avLst/>
            </a:prstGeom>
          </p:spPr>
        </p:pic>
      </p:grpSp>
      <p:sp>
        <p:nvSpPr>
          <p:cNvPr id="11" name="矩形 46"/>
          <p:cNvSpPr>
            <a:spLocks noChangeArrowheads="1"/>
          </p:cNvSpPr>
          <p:nvPr/>
        </p:nvSpPr>
        <p:spPr bwMode="auto">
          <a:xfrm>
            <a:off x="1476375" y="4060825"/>
            <a:ext cx="5814695" cy="1753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just" fontAlgn="auto">
              <a:spcBef>
                <a:spcPct val="0"/>
              </a:spcBef>
              <a:buNone/>
            </a:pPr>
            <a:r>
              <a:rPr lang="zh-CN" altLang="en-US" sz="1800" strike="noStrike" noProof="1">
                <a:solidFill>
                  <a:schemeClr val="tx1">
                    <a:lumMod val="95000"/>
                    <a:lumOff val="5000"/>
                  </a:schemeClr>
                </a:solidFill>
                <a:latin typeface="微软雅黑" panose="020B0503020204020204" pitchFamily="34" charset="-122"/>
                <a:ea typeface="微软雅黑" panose="020B0503020204020204" pitchFamily="34" charset="-122"/>
                <a:cs typeface="+mn-cs"/>
              </a:rPr>
              <a:t>历史学家金冲及在</a:t>
            </a:r>
            <a:r>
              <a:rPr lang="en-US" altLang="zh-CN" sz="1800" strike="noStrike" noProof="1">
                <a:solidFill>
                  <a:schemeClr val="tx1">
                    <a:lumMod val="95000"/>
                    <a:lumOff val="5000"/>
                  </a:schemeClr>
                </a:solidFill>
                <a:latin typeface="微软雅黑" panose="020B0503020204020204" pitchFamily="34" charset="-122"/>
                <a:ea typeface="微软雅黑" panose="020B0503020204020204" pitchFamily="34" charset="-122"/>
                <a:cs typeface="+mn-cs"/>
              </a:rPr>
              <a:t>《</a:t>
            </a:r>
            <a:r>
              <a:rPr lang="zh-CN" altLang="en-US" sz="1800" strike="noStrike" noProof="1">
                <a:solidFill>
                  <a:schemeClr val="tx1">
                    <a:lumMod val="95000"/>
                    <a:lumOff val="5000"/>
                  </a:schemeClr>
                </a:solidFill>
                <a:latin typeface="微软雅黑" panose="020B0503020204020204" pitchFamily="34" charset="-122"/>
                <a:ea typeface="微软雅黑" panose="020B0503020204020204" pitchFamily="34" charset="-122"/>
                <a:cs typeface="+mn-cs"/>
              </a:rPr>
              <a:t>二十世纪中国史纲</a:t>
            </a:r>
            <a:r>
              <a:rPr lang="en-US" altLang="zh-CN" sz="1800" strike="noStrike" noProof="1">
                <a:solidFill>
                  <a:schemeClr val="tx1">
                    <a:lumMod val="95000"/>
                    <a:lumOff val="5000"/>
                  </a:schemeClr>
                </a:solidFill>
                <a:latin typeface="微软雅黑" panose="020B0503020204020204" pitchFamily="34" charset="-122"/>
                <a:ea typeface="微软雅黑" panose="020B0503020204020204" pitchFamily="34" charset="-122"/>
                <a:cs typeface="+mn-cs"/>
              </a:rPr>
              <a:t>》</a:t>
            </a:r>
            <a:r>
              <a:rPr lang="zh-CN" altLang="en-US" sz="1800" strike="noStrike" noProof="1">
                <a:solidFill>
                  <a:schemeClr val="tx1">
                    <a:lumMod val="95000"/>
                    <a:lumOff val="5000"/>
                  </a:schemeClr>
                </a:solidFill>
                <a:latin typeface="微软雅黑" panose="020B0503020204020204" pitchFamily="34" charset="-122"/>
                <a:ea typeface="微软雅黑" panose="020B0503020204020204" pitchFamily="34" charset="-122"/>
                <a:cs typeface="+mn-cs"/>
              </a:rPr>
              <a:t>中说：</a:t>
            </a:r>
            <a:r>
              <a:rPr lang="zh-CN" altLang="en-US" sz="1800" b="1" strike="noStrike" noProof="1">
                <a:solidFill>
                  <a:srgbClr val="C00000"/>
                </a:solidFill>
                <a:latin typeface="微软雅黑" panose="020B0503020204020204" pitchFamily="34" charset="-122"/>
                <a:ea typeface="微软雅黑" panose="020B0503020204020204" pitchFamily="34" charset="-122"/>
                <a:cs typeface="+mn-cs"/>
              </a:rPr>
              <a:t>“实现中华民族的伟大复兴，在整个二十世纪一直是中国无数志士仁人顽强追求的目标，一直是时代潮流中的突出主题。</a:t>
            </a:r>
            <a:r>
              <a:rPr lang="zh-CN" altLang="en-US" sz="1800" strike="noStrike" noProof="1">
                <a:solidFill>
                  <a:schemeClr val="tx1">
                    <a:lumMod val="95000"/>
                    <a:lumOff val="5000"/>
                  </a:schemeClr>
                </a:solidFill>
                <a:latin typeface="微软雅黑" panose="020B0503020204020204" pitchFamily="34" charset="-122"/>
                <a:ea typeface="微软雅黑" panose="020B0503020204020204" pitchFamily="34" charset="-122"/>
                <a:cs typeface="+mn-cs"/>
              </a:rPr>
              <a:t>中国的革命也好，建设也好，改革也好，归根到底是为了实现这个目标。这可以说是贯穿二十世纪中国历史的基本线索。”</a:t>
            </a:r>
          </a:p>
        </p:txBody>
      </p:sp>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300"/>
                                  </p:stCondLst>
                                  <p:childTnLst>
                                    <p:set>
                                      <p:cBhvr>
                                        <p:cTn id="6" dur="1" fill="hold">
                                          <p:stCondLst>
                                            <p:cond delay="0"/>
                                          </p:stCondLst>
                                        </p:cTn>
                                        <p:tgtEl>
                                          <p:spTgt spid="27"/>
                                        </p:tgtEl>
                                        <p:attrNameLst>
                                          <p:attrName>style.visibility</p:attrName>
                                        </p:attrNameLst>
                                      </p:cBhvr>
                                      <p:to>
                                        <p:strVal val="visible"/>
                                      </p:to>
                                    </p:set>
                                    <p:anim calcmode="lin" valueType="num">
                                      <p:cBhvr>
                                        <p:cTn id="7" dur="300" fill="hold"/>
                                        <p:tgtEl>
                                          <p:spTgt spid="27"/>
                                        </p:tgtEl>
                                        <p:attrNameLst>
                                          <p:attrName>ppt_x</p:attrName>
                                        </p:attrNameLst>
                                      </p:cBhvr>
                                      <p:tavLst>
                                        <p:tav tm="0">
                                          <p:val>
                                            <p:strVal val="0-#ppt_w/2"/>
                                          </p:val>
                                        </p:tav>
                                        <p:tav tm="100000">
                                          <p:val>
                                            <p:strVal val="#ppt_x"/>
                                          </p:val>
                                        </p:tav>
                                      </p:tavLst>
                                    </p:anim>
                                    <p:anim calcmode="lin" valueType="num">
                                      <p:cBhvr>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10" presetClass="entr" presetSubtype="0"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p:cBhvr>
                                        <p:cTn id="12" dur="500"/>
                                        <p:tgtEl>
                                          <p:spTgt spid="29"/>
                                        </p:tgtEl>
                                      </p:cBhvr>
                                    </p:animEffect>
                                  </p:childTnLst>
                                </p:cTn>
                              </p:par>
                            </p:childTnLst>
                          </p:cTn>
                        </p:par>
                        <p:par>
                          <p:cTn id="13" fill="hold">
                            <p:stCondLst>
                              <p:cond delay="1300"/>
                            </p:stCondLst>
                            <p:childTnLst>
                              <p:par>
                                <p:cTn id="14" presetID="22" presetClass="entr" presetSubtype="2"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p:cBhvr>
                                        <p:cTn id="16" dur="500"/>
                                        <p:tgtEl>
                                          <p:spTgt spid="28"/>
                                        </p:tgtEl>
                                      </p:cBhvr>
                                    </p:animEffect>
                                  </p:childTnLst>
                                </p:cTn>
                              </p:par>
                            </p:childTnLst>
                          </p:cTn>
                        </p:par>
                        <p:par>
                          <p:cTn id="17" fill="hold">
                            <p:stCondLst>
                              <p:cond delay="1800"/>
                            </p:stCondLst>
                            <p:childTnLst>
                              <p:par>
                                <p:cTn id="18" presetID="53" presetClass="entr" presetSubtype="16"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fltVal val="0"/>
                                          </p:val>
                                        </p:tav>
                                        <p:tav tm="100000">
                                          <p:val>
                                            <p:strVal val="#ppt_h"/>
                                          </p:val>
                                        </p:tav>
                                      </p:tavLst>
                                    </p:anim>
                                    <p:animEffect transition="in" filter="fade">
                                      <p:cBhvr>
                                        <p:cTn id="22" dur="500"/>
                                        <p:tgtEl>
                                          <p:spTgt spid="12"/>
                                        </p:tgtEl>
                                      </p:cBhvr>
                                    </p:animEffect>
                                  </p:childTnLst>
                                </p:cTn>
                              </p:par>
                              <p:par>
                                <p:cTn id="23" presetID="53" presetClass="entr" presetSubtype="16" fill="hold" nodeType="with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p:cTn id="25" dur="500" fill="hold"/>
                                        <p:tgtEl>
                                          <p:spTgt spid="4"/>
                                        </p:tgtEl>
                                        <p:attrNameLst>
                                          <p:attrName>ppt_w</p:attrName>
                                        </p:attrNameLst>
                                      </p:cBhvr>
                                      <p:tavLst>
                                        <p:tav tm="0">
                                          <p:val>
                                            <p:fltVal val="0"/>
                                          </p:val>
                                        </p:tav>
                                        <p:tav tm="100000">
                                          <p:val>
                                            <p:strVal val="#ppt_w"/>
                                          </p:val>
                                        </p:tav>
                                      </p:tavLst>
                                    </p:anim>
                                    <p:anim calcmode="lin" valueType="num">
                                      <p:cBhvr>
                                        <p:cTn id="26" dur="500" fill="hold"/>
                                        <p:tgtEl>
                                          <p:spTgt spid="4"/>
                                        </p:tgtEl>
                                        <p:attrNameLst>
                                          <p:attrName>ppt_h</p:attrName>
                                        </p:attrNameLst>
                                      </p:cBhvr>
                                      <p:tavLst>
                                        <p:tav tm="0">
                                          <p:val>
                                            <p:fltVal val="0"/>
                                          </p:val>
                                        </p:tav>
                                        <p:tav tm="100000">
                                          <p:val>
                                            <p:strVal val="#ppt_h"/>
                                          </p:val>
                                        </p:tav>
                                      </p:tavLst>
                                    </p:anim>
                                    <p:animEffect transition="in" filter="fade">
                                      <p:cBhvr>
                                        <p:cTn id="27" dur="500"/>
                                        <p:tgtEl>
                                          <p:spTgt spid="4"/>
                                        </p:tgtEl>
                                      </p:cBhvr>
                                    </p:animEffect>
                                  </p:childTnLst>
                                </p:cTn>
                              </p:par>
                            </p:childTnLst>
                          </p:cTn>
                        </p:par>
                        <p:par>
                          <p:cTn id="28" fill="hold">
                            <p:stCondLst>
                              <p:cond delay="2300"/>
                            </p:stCondLst>
                            <p:childTnLst>
                              <p:par>
                                <p:cTn id="29" presetID="53" presetClass="entr" presetSubtype="16" fill="hold" grpId="0" nodeType="afterEffect">
                                  <p:stCondLst>
                                    <p:cond delay="0"/>
                                  </p:stCondLst>
                                  <p:childTnLst>
                                    <p:set>
                                      <p:cBhvr>
                                        <p:cTn id="30" dur="1" fill="hold">
                                          <p:stCondLst>
                                            <p:cond delay="0"/>
                                          </p:stCondLst>
                                        </p:cTn>
                                        <p:tgtEl>
                                          <p:spTgt spid="22534"/>
                                        </p:tgtEl>
                                        <p:attrNameLst>
                                          <p:attrName>style.visibility</p:attrName>
                                        </p:attrNameLst>
                                      </p:cBhvr>
                                      <p:to>
                                        <p:strVal val="visible"/>
                                      </p:to>
                                    </p:set>
                                    <p:anim calcmode="lin" valueType="num">
                                      <p:cBhvr>
                                        <p:cTn id="31" dur="500" fill="hold"/>
                                        <p:tgtEl>
                                          <p:spTgt spid="22534"/>
                                        </p:tgtEl>
                                        <p:attrNameLst>
                                          <p:attrName>ppt_w</p:attrName>
                                        </p:attrNameLst>
                                      </p:cBhvr>
                                      <p:tavLst>
                                        <p:tav tm="0">
                                          <p:val>
                                            <p:fltVal val="0"/>
                                          </p:val>
                                        </p:tav>
                                        <p:tav tm="100000">
                                          <p:val>
                                            <p:strVal val="#ppt_w"/>
                                          </p:val>
                                        </p:tav>
                                      </p:tavLst>
                                    </p:anim>
                                    <p:anim calcmode="lin" valueType="num">
                                      <p:cBhvr>
                                        <p:cTn id="32" dur="500" fill="hold"/>
                                        <p:tgtEl>
                                          <p:spTgt spid="22534"/>
                                        </p:tgtEl>
                                        <p:attrNameLst>
                                          <p:attrName>ppt_h</p:attrName>
                                        </p:attrNameLst>
                                      </p:cBhvr>
                                      <p:tavLst>
                                        <p:tav tm="0">
                                          <p:val>
                                            <p:fltVal val="0"/>
                                          </p:val>
                                        </p:tav>
                                        <p:tav tm="100000">
                                          <p:val>
                                            <p:strVal val="#ppt_h"/>
                                          </p:val>
                                        </p:tav>
                                      </p:tavLst>
                                    </p:anim>
                                    <p:animEffect transition="in" filter="fade">
                                      <p:cBhvr>
                                        <p:cTn id="33" dur="500"/>
                                        <p:tgtEl>
                                          <p:spTgt spid="22534"/>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Effect transition="in" filter="fade">
                                      <p:cBhvr>
                                        <p:cTn id="3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utoUpdateAnimBg="0"/>
      <p:bldP spid="28" grpId="0" bldLvl="0" animBg="1"/>
      <p:bldP spid="29" grpId="0" bldLvl="0" animBg="1" autoUpdateAnimBg="0"/>
      <p:bldP spid="22534"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5000" r="-5000"/>
          </a:stretch>
        </a:blipFill>
        <a:effectLst/>
      </p:bgPr>
    </p:bg>
    <p:spTree>
      <p:nvGrpSpPr>
        <p:cNvPr id="1" name=""/>
        <p:cNvGrpSpPr/>
        <p:nvPr/>
      </p:nvGrpSpPr>
      <p:grpSpPr>
        <a:xfrm>
          <a:off x="0" y="0"/>
          <a:ext cx="0" cy="0"/>
          <a:chOff x="0" y="0"/>
          <a:chExt cx="0" cy="0"/>
        </a:xfrm>
      </p:grpSpPr>
      <p:pic>
        <p:nvPicPr>
          <p:cNvPr id="18" name="图片 17" descr="图片1"/>
          <p:cNvPicPr>
            <a:picLocks noChangeAspect="1"/>
          </p:cNvPicPr>
          <p:nvPr/>
        </p:nvPicPr>
        <p:blipFill>
          <a:blip r:embed="rId4"/>
          <a:stretch>
            <a:fillRect/>
          </a:stretch>
        </p:blipFill>
        <p:spPr>
          <a:xfrm>
            <a:off x="-57785" y="-33655"/>
            <a:ext cx="12308205" cy="6925310"/>
          </a:xfrm>
          <a:prstGeom prst="rect">
            <a:avLst/>
          </a:prstGeom>
        </p:spPr>
      </p:pic>
      <p:sp>
        <p:nvSpPr>
          <p:cNvPr id="27" name="Rectangle 2"/>
          <p:cNvSpPr>
            <a:spLocks noChangeArrowheads="1"/>
          </p:cNvSpPr>
          <p:nvPr/>
        </p:nvSpPr>
        <p:spPr bwMode="auto">
          <a:xfrm>
            <a:off x="3508142" y="396399"/>
            <a:ext cx="3024336"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914400" fontAlgn="base">
              <a:spcBef>
                <a:spcPct val="0"/>
              </a:spcBef>
              <a:spcAft>
                <a:spcPct val="0"/>
              </a:spcAft>
              <a:defRPr/>
            </a:pPr>
            <a:r>
              <a:rPr lang="zh-CN" altLang="en-US" sz="2600" dirty="0">
                <a:solidFill>
                  <a:srgbClr val="C00000"/>
                </a:solidFill>
                <a:latin typeface="微软雅黑" panose="020B0503020204020204" pitchFamily="34" charset="-122"/>
                <a:ea typeface="微软雅黑" panose="020B0503020204020204" pitchFamily="34" charset="-122"/>
              </a:rPr>
              <a:t>中国梦的定义</a:t>
            </a:r>
          </a:p>
        </p:txBody>
      </p:sp>
      <p:sp>
        <p:nvSpPr>
          <p:cNvPr id="28" name="直接连接符 22"/>
          <p:cNvSpPr>
            <a:spLocks noChangeShapeType="1"/>
          </p:cNvSpPr>
          <p:nvPr/>
        </p:nvSpPr>
        <p:spPr bwMode="auto">
          <a:xfrm>
            <a:off x="6327140" y="676275"/>
            <a:ext cx="5905500" cy="635"/>
          </a:xfrm>
          <a:prstGeom prst="line">
            <a:avLst/>
          </a:prstGeom>
          <a:noFill/>
          <a:ln w="9525" cap="flat" cmpd="sng">
            <a:solidFill>
              <a:srgbClr val="D7190F"/>
            </a:solidFill>
            <a:miter lim="800000"/>
            <a:headEnd type="oval" w="med" len="med"/>
          </a:ln>
          <a:extLst>
            <a:ext uri="{909E8E84-426E-40DD-AFC4-6F175D3DCCD1}">
              <a14:hiddenFill xmlns:a14="http://schemas.microsoft.com/office/drawing/2010/main">
                <a:noFill/>
              </a14:hiddenFill>
            </a:ext>
          </a:extLst>
        </p:spPr>
        <p:txBody>
          <a:bodyPr/>
          <a:lstStyle/>
          <a:p>
            <a:pPr defTabSz="914400" fontAlgn="base">
              <a:spcBef>
                <a:spcPct val="0"/>
              </a:spcBef>
              <a:spcAft>
                <a:spcPct val="0"/>
              </a:spcAft>
            </a:pPr>
            <a:endParaRPr lang="zh-CN" altLang="en-US" b="1">
              <a:solidFill>
                <a:prstClr val="black"/>
              </a:solidFill>
              <a:latin typeface="Arial" panose="020B0604020202020204" pitchFamily="34" charset="0"/>
              <a:ea typeface="华文细黑" panose="02010600040101010101" pitchFamily="2" charset="-122"/>
            </a:endParaRPr>
          </a:p>
        </p:txBody>
      </p:sp>
      <p:sp>
        <p:nvSpPr>
          <p:cNvPr id="29" name="矩形 4"/>
          <p:cNvSpPr>
            <a:spLocks noChangeArrowheads="1"/>
          </p:cNvSpPr>
          <p:nvPr/>
        </p:nvSpPr>
        <p:spPr bwMode="auto">
          <a:xfrm>
            <a:off x="11835765" y="395923"/>
            <a:ext cx="396875" cy="280987"/>
          </a:xfrm>
          <a:prstGeom prst="rect">
            <a:avLst/>
          </a:prstGeom>
          <a:solidFill>
            <a:srgbClr val="D7190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400" fontAlgn="base">
              <a:spcBef>
                <a:spcPct val="0"/>
              </a:spcBef>
              <a:spcAft>
                <a:spcPct val="0"/>
              </a:spcAft>
            </a:pPr>
            <a:endParaRPr lang="zh-CN" altLang="zh-CN" b="1">
              <a:solidFill>
                <a:srgbClr val="FFFFFF"/>
              </a:solidFill>
              <a:latin typeface="宋体" panose="02010600030101010101" pitchFamily="2" charset="-122"/>
              <a:ea typeface="华文细黑" panose="02010600040101010101" pitchFamily="2" charset="-122"/>
              <a:sym typeface="宋体" panose="02010600030101010101" pitchFamily="2" charset="-122"/>
            </a:endParaRPr>
          </a:p>
        </p:txBody>
      </p:sp>
      <p:pic>
        <p:nvPicPr>
          <p:cNvPr id="6" name="图片 5" descr="37206ec3b839d1a10aa31f18122b2212"/>
          <p:cNvPicPr>
            <a:picLocks noChangeAspect="1"/>
          </p:cNvPicPr>
          <p:nvPr/>
        </p:nvPicPr>
        <p:blipFill>
          <a:blip r:embed="rId5"/>
          <a:stretch>
            <a:fillRect/>
          </a:stretch>
        </p:blipFill>
        <p:spPr>
          <a:xfrm>
            <a:off x="6032500" y="279400"/>
            <a:ext cx="6298565" cy="6298565"/>
          </a:xfrm>
          <a:prstGeom prst="rect">
            <a:avLst/>
          </a:prstGeom>
        </p:spPr>
      </p:pic>
      <p:sp>
        <p:nvSpPr>
          <p:cNvPr id="7" name="矩形 6"/>
          <p:cNvSpPr/>
          <p:nvPr/>
        </p:nvSpPr>
        <p:spPr>
          <a:xfrm>
            <a:off x="428625" y="2250440"/>
            <a:ext cx="6562725" cy="1014730"/>
          </a:xfrm>
          <a:prstGeom prst="rect">
            <a:avLst/>
          </a:prstGeom>
          <a:noFill/>
          <a:ln w="9525">
            <a:noFill/>
          </a:ln>
        </p:spPr>
        <p:txBody>
          <a:bodyPr anchor="t">
            <a:spAutoFit/>
          </a:bodyPr>
          <a:lstStyle/>
          <a:p>
            <a:pPr algn="just" fontAlgn="auto">
              <a:lnSpc>
                <a:spcPct val="150000"/>
              </a:lnSpc>
            </a:pPr>
            <a:r>
              <a:rPr lang="zh-CN" altLang="en-US" sz="2000" b="1">
                <a:solidFill>
                  <a:srgbClr val="C00000"/>
                </a:solidFill>
                <a:effectLst/>
                <a:latin typeface="微软雅黑" panose="020B0503020204020204" pitchFamily="34" charset="-122"/>
                <a:ea typeface="微软雅黑" panose="020B0503020204020204" pitchFamily="34" charset="-122"/>
              </a:rPr>
              <a:t>党的十八大指出，建设中国特色社主义的总任务：</a:t>
            </a:r>
          </a:p>
          <a:p>
            <a:pPr algn="just" fontAlgn="auto">
              <a:lnSpc>
                <a:spcPct val="150000"/>
              </a:lnSpc>
            </a:pPr>
            <a:endParaRPr lang="zh-CN" altLang="en-US" sz="2000" b="1" dirty="0">
              <a:solidFill>
                <a:srgbClr val="C00000"/>
              </a:solidFill>
              <a:effectLst/>
              <a:latin typeface="微软雅黑" panose="020B0503020204020204" pitchFamily="34" charset="-122"/>
              <a:ea typeface="微软雅黑" panose="020B0503020204020204" pitchFamily="34" charset="-122"/>
            </a:endParaRPr>
          </a:p>
        </p:txBody>
      </p:sp>
      <p:sp>
        <p:nvSpPr>
          <p:cNvPr id="9" name="矩形 8"/>
          <p:cNvSpPr/>
          <p:nvPr/>
        </p:nvSpPr>
        <p:spPr>
          <a:xfrm>
            <a:off x="614680" y="4112260"/>
            <a:ext cx="5756275" cy="1337945"/>
          </a:xfrm>
          <a:prstGeom prst="rect">
            <a:avLst/>
          </a:prstGeom>
          <a:noFill/>
          <a:ln w="9525">
            <a:noFill/>
          </a:ln>
        </p:spPr>
        <p:txBody>
          <a:bodyPr wrap="square" anchor="t">
            <a:spAutoFit/>
          </a:bodyPr>
          <a:lstStyle/>
          <a:p>
            <a:pPr algn="just" fontAlgn="auto">
              <a:lnSpc>
                <a:spcPct val="150000"/>
              </a:lnSpc>
            </a:pPr>
            <a:r>
              <a:rPr lang="zh-CN" altLang="en-US">
                <a:solidFill>
                  <a:srgbClr val="C00000"/>
                </a:solidFill>
                <a:latin typeface="微软雅黑" panose="020B0503020204020204" pitchFamily="34" charset="-122"/>
                <a:ea typeface="微软雅黑" panose="020B0503020204020204" pitchFamily="34" charset="-122"/>
              </a:rPr>
              <a:t>建设中国特色社会主义，把我国建设成为富强民主文明和谐的社会主义现代化国家，是当代中国最大的政治任务，是全党全国各族人民共同的理想和奋斗目标。</a:t>
            </a:r>
            <a:endParaRPr lang="zh-CN" altLang="en-US" dirty="0">
              <a:solidFill>
                <a:srgbClr val="C00000"/>
              </a:solidFill>
              <a:latin typeface="微软雅黑" panose="020B0503020204020204" pitchFamily="34" charset="-122"/>
              <a:ea typeface="微软雅黑" panose="020B0503020204020204" pitchFamily="34" charset="-122"/>
            </a:endParaRPr>
          </a:p>
        </p:txBody>
      </p:sp>
      <p:pic>
        <p:nvPicPr>
          <p:cNvPr id="10" name="图片 9" descr="9fb12217cee23ab00bef9455a88b1c94"/>
          <p:cNvPicPr>
            <a:picLocks noChangeAspect="1"/>
          </p:cNvPicPr>
          <p:nvPr/>
        </p:nvPicPr>
        <p:blipFill>
          <a:blip r:embed="rId6"/>
          <a:stretch>
            <a:fillRect/>
          </a:stretch>
        </p:blipFill>
        <p:spPr>
          <a:xfrm>
            <a:off x="274320" y="2878455"/>
            <a:ext cx="6544310" cy="1233805"/>
          </a:xfrm>
          <a:prstGeom prst="rect">
            <a:avLst/>
          </a:prstGeom>
        </p:spPr>
      </p:pic>
      <p:sp>
        <p:nvSpPr>
          <p:cNvPr id="13" name="文本框 12"/>
          <p:cNvSpPr txBox="1"/>
          <p:nvPr/>
        </p:nvSpPr>
        <p:spPr>
          <a:xfrm>
            <a:off x="657860" y="3265170"/>
            <a:ext cx="5669280" cy="460375"/>
          </a:xfrm>
          <a:prstGeom prst="rect">
            <a:avLst/>
          </a:prstGeom>
          <a:noFill/>
        </p:spPr>
        <p:txBody>
          <a:bodyPr wrap="none" rtlCol="0" anchor="t">
            <a:spAutoFit/>
          </a:bodyPr>
          <a:lstStyle/>
          <a:p>
            <a:r>
              <a:rPr lang="zh-CN" altLang="en-US" sz="2400" b="1">
                <a:solidFill>
                  <a:schemeClr val="bg1"/>
                </a:solidFill>
                <a:latin typeface="微软雅黑" panose="020B0503020204020204" pitchFamily="34" charset="-122"/>
                <a:ea typeface="微软雅黑" panose="020B0503020204020204" pitchFamily="34" charset="-122"/>
                <a:sym typeface="+mn-ea"/>
              </a:rPr>
              <a:t>实现社会主义现代化和中华民族伟大复兴</a:t>
            </a:r>
          </a:p>
        </p:txBody>
      </p:sp>
    </p:spTree>
  </p:cSld>
  <p:clrMapOvr>
    <a:masterClrMapping/>
  </p:clrMapOvr>
  <mc:AlternateContent xmlns:mc="http://schemas.openxmlformats.org/markup-compatibility/2006" xmlns:p14="http://schemas.microsoft.com/office/powerpoint/2010/main">
    <mc:Choice Requires="p14">
      <p:transition spd="slow" p14:dur="800" advClick="0" advTm="5000">
        <p:circle/>
      </p:transition>
    </mc:Choice>
    <mc:Fallback xmlns="">
      <p:transition spd="slow" advClick="0" advTm="5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300"/>
                                  </p:stCondLst>
                                  <p:childTnLst>
                                    <p:set>
                                      <p:cBhvr>
                                        <p:cTn id="6" dur="1" fill="hold">
                                          <p:stCondLst>
                                            <p:cond delay="0"/>
                                          </p:stCondLst>
                                        </p:cTn>
                                        <p:tgtEl>
                                          <p:spTgt spid="27"/>
                                        </p:tgtEl>
                                        <p:attrNameLst>
                                          <p:attrName>style.visibility</p:attrName>
                                        </p:attrNameLst>
                                      </p:cBhvr>
                                      <p:to>
                                        <p:strVal val="visible"/>
                                      </p:to>
                                    </p:set>
                                    <p:anim calcmode="lin" valueType="num">
                                      <p:cBhvr>
                                        <p:cTn id="7" dur="300" fill="hold"/>
                                        <p:tgtEl>
                                          <p:spTgt spid="27"/>
                                        </p:tgtEl>
                                        <p:attrNameLst>
                                          <p:attrName>ppt_x</p:attrName>
                                        </p:attrNameLst>
                                      </p:cBhvr>
                                      <p:tavLst>
                                        <p:tav tm="0">
                                          <p:val>
                                            <p:strVal val="0-#ppt_w/2"/>
                                          </p:val>
                                        </p:tav>
                                        <p:tav tm="100000">
                                          <p:val>
                                            <p:strVal val="#ppt_x"/>
                                          </p:val>
                                        </p:tav>
                                      </p:tavLst>
                                    </p:anim>
                                    <p:anim calcmode="lin" valueType="num">
                                      <p:cBhvr>
                                        <p:cTn id="8" dur="30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800"/>
                            </p:stCondLst>
                            <p:childTnLst>
                              <p:par>
                                <p:cTn id="10" presetID="10" presetClass="entr" presetSubtype="0"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p:cBhvr>
                                        <p:cTn id="12" dur="500"/>
                                        <p:tgtEl>
                                          <p:spTgt spid="29"/>
                                        </p:tgtEl>
                                      </p:cBhvr>
                                    </p:animEffect>
                                  </p:childTnLst>
                                </p:cTn>
                              </p:par>
                            </p:childTnLst>
                          </p:cTn>
                        </p:par>
                        <p:par>
                          <p:cTn id="13" fill="hold">
                            <p:stCondLst>
                              <p:cond delay="1300"/>
                            </p:stCondLst>
                            <p:childTnLst>
                              <p:par>
                                <p:cTn id="14" presetID="22" presetClass="entr" presetSubtype="2"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p:cBhvr>
                                        <p:cTn id="16" dur="500"/>
                                        <p:tgtEl>
                                          <p:spTgt spid="28"/>
                                        </p:tgtEl>
                                      </p:cBhvr>
                                    </p:animEffect>
                                  </p:childTnLst>
                                </p:cTn>
                              </p:par>
                            </p:childTnLst>
                          </p:cTn>
                        </p:par>
                        <p:par>
                          <p:cTn id="17" fill="hold">
                            <p:stCondLst>
                              <p:cond delay="1800"/>
                            </p:stCondLst>
                            <p:childTnLst>
                              <p:par>
                                <p:cTn id="18" presetID="2" presetClass="entr" presetSubtype="1" fill="hold" grpId="0" nodeType="afterEffect">
                                  <p:stCondLst>
                                    <p:cond delay="0"/>
                                  </p:stCondLst>
                                  <p:iterate type="lt">
                                    <p:tmPct val="10000"/>
                                  </p:iterate>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ppt_x</p:attrName>
                                        </p:attrNameLst>
                                      </p:cBhvr>
                                      <p:tavLst>
                                        <p:tav tm="0">
                                          <p:val>
                                            <p:strVal val="#ppt_x"/>
                                          </p:val>
                                        </p:tav>
                                        <p:tav tm="100000">
                                          <p:val>
                                            <p:strVal val="#ppt_x"/>
                                          </p:val>
                                        </p:tav>
                                      </p:tavLst>
                                    </p:anim>
                                    <p:anim calcmode="lin" valueType="num">
                                      <p:cBhvr>
                                        <p:cTn id="21" dur="500" fill="hold"/>
                                        <p:tgtEl>
                                          <p:spTgt spid="7"/>
                                        </p:tgtEl>
                                        <p:attrNameLst>
                                          <p:attrName>ppt_y</p:attrName>
                                        </p:attrNameLst>
                                      </p:cBhvr>
                                      <p:tavLst>
                                        <p:tav tm="0">
                                          <p:val>
                                            <p:strVal val="0-#ppt_h/2"/>
                                          </p:val>
                                        </p:tav>
                                        <p:tav tm="100000">
                                          <p:val>
                                            <p:strVal val="#ppt_y"/>
                                          </p:val>
                                        </p:tav>
                                      </p:tavLst>
                                    </p:anim>
                                  </p:childTnLst>
                                </p:cTn>
                              </p:par>
                            </p:childTnLst>
                          </p:cTn>
                        </p:par>
                        <p:par>
                          <p:cTn id="22" fill="hold">
                            <p:stCondLst>
                              <p:cond delay="2549"/>
                            </p:stCondLst>
                            <p:childTnLst>
                              <p:par>
                                <p:cTn id="23" presetID="2" presetClass="entr" presetSubtype="1" fill="hold" grpId="0" nodeType="afterEffect">
                                  <p:stCondLst>
                                    <p:cond delay="0"/>
                                  </p:stCondLst>
                                  <p:iterate type="lt">
                                    <p:tmPct val="10000"/>
                                  </p:iterate>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ppt_x</p:attrName>
                                        </p:attrNameLst>
                                      </p:cBhvr>
                                      <p:tavLst>
                                        <p:tav tm="0">
                                          <p:val>
                                            <p:strVal val="#ppt_x"/>
                                          </p:val>
                                        </p:tav>
                                        <p:tav tm="100000">
                                          <p:val>
                                            <p:strVal val="#ppt_x"/>
                                          </p:val>
                                        </p:tav>
                                      </p:tavLst>
                                    </p:anim>
                                    <p:anim calcmode="lin" valueType="num">
                                      <p:cBhvr>
                                        <p:cTn id="26" dur="500" fill="hold"/>
                                        <p:tgtEl>
                                          <p:spTgt spid="9"/>
                                        </p:tgtEl>
                                        <p:attrNameLst>
                                          <p:attrName>ppt_y</p:attrName>
                                        </p:attrNameLst>
                                      </p:cBhvr>
                                      <p:tavLst>
                                        <p:tav tm="0">
                                          <p:val>
                                            <p:strVal val="0-#ppt_h/2"/>
                                          </p:val>
                                        </p:tav>
                                        <p:tav tm="100000">
                                          <p:val>
                                            <p:strVal val="#ppt_y"/>
                                          </p:val>
                                        </p:tav>
                                      </p:tavLst>
                                    </p:anim>
                                  </p:childTnLst>
                                </p:cTn>
                              </p:par>
                              <p:par>
                                <p:cTn id="27" presetID="53" presetClass="entr" presetSubtype="16"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500" fill="hold"/>
                                        <p:tgtEl>
                                          <p:spTgt spid="10"/>
                                        </p:tgtEl>
                                        <p:attrNameLst>
                                          <p:attrName>ppt_w</p:attrName>
                                        </p:attrNameLst>
                                      </p:cBhvr>
                                      <p:tavLst>
                                        <p:tav tm="0">
                                          <p:val>
                                            <p:fltVal val="0"/>
                                          </p:val>
                                        </p:tav>
                                        <p:tav tm="100000">
                                          <p:val>
                                            <p:strVal val="#ppt_w"/>
                                          </p:val>
                                        </p:tav>
                                      </p:tavLst>
                                    </p:anim>
                                    <p:anim calcmode="lin" valueType="num">
                                      <p:cBhvr>
                                        <p:cTn id="30" dur="500" fill="hold"/>
                                        <p:tgtEl>
                                          <p:spTgt spid="10"/>
                                        </p:tgtEl>
                                        <p:attrNameLst>
                                          <p:attrName>ppt_h</p:attrName>
                                        </p:attrNameLst>
                                      </p:cBhvr>
                                      <p:tavLst>
                                        <p:tav tm="0">
                                          <p:val>
                                            <p:fltVal val="0"/>
                                          </p:val>
                                        </p:tav>
                                        <p:tav tm="100000">
                                          <p:val>
                                            <p:strVal val="#ppt_h"/>
                                          </p:val>
                                        </p:tav>
                                      </p:tavLst>
                                    </p:anim>
                                    <p:animEffect transition="in" filter="fade">
                                      <p:cBhvr>
                                        <p:cTn id="31" dur="500"/>
                                        <p:tgtEl>
                                          <p:spTgt spid="10"/>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Effect transition="in" filter="fade">
                                      <p:cBhvr>
                                        <p:cTn id="36" dur="500"/>
                                        <p:tgtEl>
                                          <p:spTgt spid="13"/>
                                        </p:tgtEl>
                                      </p:cBhvr>
                                    </p:animEffect>
                                  </p:childTnLst>
                                </p:cTn>
                              </p:par>
                              <p:par>
                                <p:cTn id="37" presetID="53" presetClass="entr" presetSubtype="16" fill="hold"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500" fill="hold"/>
                                        <p:tgtEl>
                                          <p:spTgt spid="6"/>
                                        </p:tgtEl>
                                        <p:attrNameLst>
                                          <p:attrName>ppt_w</p:attrName>
                                        </p:attrNameLst>
                                      </p:cBhvr>
                                      <p:tavLst>
                                        <p:tav tm="0">
                                          <p:val>
                                            <p:fltVal val="0"/>
                                          </p:val>
                                        </p:tav>
                                        <p:tav tm="100000">
                                          <p:val>
                                            <p:strVal val="#ppt_w"/>
                                          </p:val>
                                        </p:tav>
                                      </p:tavLst>
                                    </p:anim>
                                    <p:anim calcmode="lin" valueType="num">
                                      <p:cBhvr>
                                        <p:cTn id="40" dur="500" fill="hold"/>
                                        <p:tgtEl>
                                          <p:spTgt spid="6"/>
                                        </p:tgtEl>
                                        <p:attrNameLst>
                                          <p:attrName>ppt_h</p:attrName>
                                        </p:attrNameLst>
                                      </p:cBhvr>
                                      <p:tavLst>
                                        <p:tav tm="0">
                                          <p:val>
                                            <p:fltVal val="0"/>
                                          </p:val>
                                        </p:tav>
                                        <p:tav tm="100000">
                                          <p:val>
                                            <p:strVal val="#ppt_h"/>
                                          </p:val>
                                        </p:tav>
                                      </p:tavLst>
                                    </p:anim>
                                    <p:animEffect transition="in" filter="fade">
                                      <p:cBhvr>
                                        <p:cTn id="4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ldLvl="0" autoUpdateAnimBg="0"/>
      <p:bldP spid="28" grpId="0" bldLvl="0" animBg="1"/>
      <p:bldP spid="29" grpId="0" bldLvl="0" animBg="1" autoUpdateAnimBg="0"/>
      <p:bldP spid="7" grpId="0"/>
      <p:bldP spid="9"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202082519"/>
  <p:tag name="MH_LIBRARY" val="GRAPHIC"/>
  <p:tag name="MH_TYPE" val="Text"/>
  <p:tag name="MH_ORDER"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2078</Words>
  <Application>Microsoft Office PowerPoint</Application>
  <PresentationFormat>宽屏</PresentationFormat>
  <Paragraphs>140</Paragraphs>
  <Slides>24</Slides>
  <Notes>24</Notes>
  <HiddenSlides>0</HiddenSlides>
  <MMClips>1</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24</vt:i4>
      </vt:variant>
    </vt:vector>
  </HeadingPairs>
  <TitlesOfParts>
    <vt:vector size="39" baseType="lpstr">
      <vt:lpstr>Arial Unicode MS</vt:lpstr>
      <vt:lpstr>等线</vt:lpstr>
      <vt:lpstr>等线 Light</vt:lpstr>
      <vt:lpstr>方正尚酷简体</vt:lpstr>
      <vt:lpstr>华文细黑</vt:lpstr>
      <vt:lpstr>宋体</vt:lpstr>
      <vt:lpstr>微软雅黑</vt:lpstr>
      <vt:lpstr>中山行书百年纪念版</vt:lpstr>
      <vt:lpstr>Arial</vt:lpstr>
      <vt:lpstr>Calibri</vt:lpstr>
      <vt:lpstr>Impact</vt:lpstr>
      <vt:lpstr>Segoe UI Emoji</vt:lpstr>
      <vt:lpstr>Wingdings</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庆祝十九大胜利召开</dc:title>
  <dc:creator>Administrator</dc:creator>
  <cp:lastModifiedBy>Administrator</cp:lastModifiedBy>
  <cp:revision>48</cp:revision>
  <dcterms:created xsi:type="dcterms:W3CDTF">2017-07-28T03:48:00Z</dcterms:created>
  <dcterms:modified xsi:type="dcterms:W3CDTF">2018-04-10T04:05:51Z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2052-10.1.0.6876</vt:lpwstr>
  </property>
</Properties>
</file>