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6" r:id="rId3"/>
    <p:sldId id="296" r:id="rId5"/>
    <p:sldId id="272" r:id="rId6"/>
    <p:sldId id="271" r:id="rId7"/>
    <p:sldId id="257" r:id="rId8"/>
    <p:sldId id="261" r:id="rId9"/>
    <p:sldId id="259" r:id="rId10"/>
    <p:sldId id="260" r:id="rId11"/>
    <p:sldId id="262" r:id="rId12"/>
    <p:sldId id="265" r:id="rId13"/>
    <p:sldId id="273" r:id="rId14"/>
    <p:sldId id="267" r:id="rId15"/>
    <p:sldId id="268" r:id="rId16"/>
    <p:sldId id="269" r:id="rId17"/>
    <p:sldId id="270" r:id="rId18"/>
    <p:sldId id="263" r:id="rId19"/>
    <p:sldId id="266" r:id="rId20"/>
    <p:sldId id="276" r:id="rId21"/>
    <p:sldId id="274" r:id="rId22"/>
    <p:sldId id="277" r:id="rId23"/>
    <p:sldId id="278" r:id="rId24"/>
    <p:sldId id="264" r:id="rId25"/>
    <p:sldId id="279" r:id="rId26"/>
    <p:sldId id="280" r:id="rId27"/>
    <p:sldId id="284" r:id="rId28"/>
    <p:sldId id="288" r:id="rId29"/>
    <p:sldId id="275" r:id="rId30"/>
    <p:sldId id="285" r:id="rId31"/>
    <p:sldId id="289" r:id="rId32"/>
    <p:sldId id="281" r:id="rId33"/>
    <p:sldId id="287" r:id="rId34"/>
    <p:sldId id="290" r:id="rId35"/>
    <p:sldId id="297" r:id="rId36"/>
    <p:sldId id="283" r:id="rId37"/>
    <p:sldId id="286" r:id="rId38"/>
    <p:sldId id="294" r:id="rId39"/>
    <p:sldId id="295" r:id="rId40"/>
    <p:sldId id="292" r:id="rId41"/>
    <p:sldId id="293" r:id="rId42"/>
    <p:sldId id="258"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2626"/>
    <a:srgbClr val="BFBFBF"/>
    <a:srgbClr val="767171"/>
    <a:srgbClr val="C5BCB3"/>
    <a:srgbClr val="BB9D83"/>
    <a:srgbClr val="B5A085"/>
    <a:srgbClr val="C3B9AF"/>
    <a:srgbClr val="7F8B9A"/>
    <a:srgbClr val="798195"/>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guide orient="horz" pos="2160"/>
        <p:guide pos="3839"/>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chemeClr val="tx1">
                  <a:lumMod val="85000"/>
                  <a:lumOff val="15000"/>
                </a:schemeClr>
              </a:solidFill>
              <a:ln>
                <a:noFill/>
              </a:ln>
              <a:effectLst/>
            </c:spPr>
          </c:dPt>
          <c:dLbls>
            <c:delete val="1"/>
          </c:dLbls>
          <c:cat>
            <c:strRef>
              <c:f>Sheet1!$A$2</c:f>
              <c:strCache>
                <c:ptCount val="1"/>
                <c:pt idx="0">
                  <c:v>Category 1</c:v>
                </c:pt>
              </c:strCache>
            </c:strRef>
          </c:cat>
          <c:val>
            <c:numRef>
              <c:f>Sheet1!$B$2</c:f>
              <c:numCache>
                <c:formatCode>General</c:formatCode>
                <c:ptCount val="1"/>
                <c:pt idx="0">
                  <c:v>4.3</c:v>
                </c:pt>
              </c:numCache>
            </c:numRef>
          </c:val>
        </c:ser>
        <c:ser>
          <c:idx val="1"/>
          <c:order val="1"/>
          <c:tx>
            <c:strRef>
              <c:f>Sheet1!$C$1</c:f>
              <c:strCache>
                <c:ptCount val="1"/>
                <c:pt idx="0">
                  <c:v>Series 2</c:v>
                </c:pt>
              </c:strCache>
            </c:strRef>
          </c:tx>
          <c:spPr>
            <a:solidFill>
              <a:srgbClr val="767171"/>
            </a:solidFill>
            <a:ln>
              <a:noFill/>
            </a:ln>
            <a:effectLst/>
          </c:spPr>
          <c:invertIfNegative val="0"/>
          <c:dLbls>
            <c:delete val="1"/>
          </c:dLbls>
          <c:cat>
            <c:strRef>
              <c:f>Sheet1!$A$2</c:f>
              <c:strCache>
                <c:ptCount val="1"/>
                <c:pt idx="0">
                  <c:v>Category 1</c:v>
                </c:pt>
              </c:strCache>
            </c:strRef>
          </c:cat>
          <c:val>
            <c:numRef>
              <c:f>Sheet1!$C$2</c:f>
              <c:numCache>
                <c:formatCode>General</c:formatCode>
                <c:ptCount val="1"/>
                <c:pt idx="0">
                  <c:v>2.7</c:v>
                </c:pt>
              </c:numCache>
            </c:numRef>
          </c:val>
        </c:ser>
        <c:ser>
          <c:idx val="2"/>
          <c:order val="2"/>
          <c:tx>
            <c:strRef>
              <c:f>Sheet1!$D$1</c:f>
              <c:strCache>
                <c:ptCount val="1"/>
                <c:pt idx="0">
                  <c:v>Series 3</c:v>
                </c:pt>
              </c:strCache>
            </c:strRef>
          </c:tx>
          <c:spPr>
            <a:solidFill>
              <a:srgbClr val="BFBFBF"/>
            </a:solidFill>
            <a:ln>
              <a:noFill/>
            </a:ln>
            <a:effectLst/>
          </c:spPr>
          <c:invertIfNegative val="0"/>
          <c:dLbls>
            <c:delete val="1"/>
          </c:dLbls>
          <c:cat>
            <c:strRef>
              <c:f>Sheet1!$A$2</c:f>
              <c:strCache>
                <c:ptCount val="1"/>
                <c:pt idx="0">
                  <c:v>Category 1</c:v>
                </c:pt>
              </c:strCache>
            </c:strRef>
          </c:cat>
          <c:val>
            <c:numRef>
              <c:f>Sheet1!$D$2</c:f>
              <c:numCache>
                <c:formatCode>General</c:formatCode>
                <c:ptCount val="1"/>
                <c:pt idx="0">
                  <c:v>3</c:v>
                </c:pt>
              </c:numCache>
            </c:numRef>
          </c:val>
        </c:ser>
        <c:dLbls>
          <c:showLegendKey val="0"/>
          <c:showVal val="0"/>
          <c:showCatName val="0"/>
          <c:showSerName val="0"/>
          <c:showPercent val="0"/>
          <c:showBubbleSize val="0"/>
        </c:dLbls>
        <c:gapWidth val="212"/>
        <c:overlap val="-67"/>
        <c:axId val="521832672"/>
        <c:axId val="521831496"/>
      </c:barChart>
      <c:catAx>
        <c:axId val="52183267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65" b="0" i="0" u="none" strike="noStrike" kern="1200" cap="all" spc="120" normalizeH="0" baseline="0">
                <a:solidFill>
                  <a:schemeClr val="tx1">
                    <a:lumMod val="65000"/>
                    <a:lumOff val="35000"/>
                  </a:schemeClr>
                </a:solidFill>
                <a:latin typeface="+mn-lt"/>
                <a:ea typeface="+mn-ea"/>
                <a:cs typeface="+mn-cs"/>
              </a:defRPr>
            </a:pPr>
          </a:p>
        </c:txPr>
        <c:crossAx val="521831496"/>
        <c:crosses val="autoZero"/>
        <c:auto val="1"/>
        <c:lblAlgn val="ctr"/>
        <c:lblOffset val="100"/>
        <c:noMultiLvlLbl val="0"/>
      </c:catAx>
      <c:valAx>
        <c:axId val="521831496"/>
        <c:scaling>
          <c:orientation val="minMax"/>
        </c:scaling>
        <c:delete val="0"/>
        <c:axPos val="l"/>
        <c:numFmt formatCode="General"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52183267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5"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50000"/>
        <a:lumOff val="50000"/>
      </a:schemeClr>
    </cs:fontRef>
    <cs:defRPr sz="1065"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5"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5"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51EEE7-EF14-4B5E-9FA6-1DBC8F2973C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1E56D6-0CE7-4080-AC7F-4B277B157C7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0" y="0"/>
            <a:ext cx="6858000" cy="6858000"/>
          </a:xfrm>
          <a:custGeom>
            <a:avLst/>
            <a:gdLst>
              <a:gd name="connsiteX0" fmla="*/ 0 w 6858000"/>
              <a:gd name="connsiteY0" fmla="*/ 0 h 6858000"/>
              <a:gd name="connsiteX1" fmla="*/ 6858000 w 6858000"/>
              <a:gd name="connsiteY1" fmla="*/ 6858000 h 6858000"/>
              <a:gd name="connsiteX2" fmla="*/ 0 w 6858000"/>
              <a:gd name="connsiteY2" fmla="*/ 6858000 h 6858000"/>
            </a:gdLst>
            <a:ahLst/>
            <a:cxnLst>
              <a:cxn ang="0">
                <a:pos x="connsiteX0" y="connsiteY0"/>
              </a:cxn>
              <a:cxn ang="0">
                <a:pos x="connsiteX1" y="connsiteY1"/>
              </a:cxn>
              <a:cxn ang="0">
                <a:pos x="connsiteX2" y="connsiteY2"/>
              </a:cxn>
            </a:cxnLst>
            <a:rect l="l" t="t" r="r" b="b"/>
            <a:pathLst>
              <a:path w="6858000" h="6858000">
                <a:moveTo>
                  <a:pt x="0" y="0"/>
                </a:moveTo>
                <a:lnTo>
                  <a:pt x="6858000" y="6858000"/>
                </a:lnTo>
                <a:lnTo>
                  <a:pt x="0" y="6858000"/>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2" name="Picture Placeholder 2"/>
          <p:cNvSpPr>
            <a:spLocks noGrp="1"/>
          </p:cNvSpPr>
          <p:nvPr>
            <p:ph type="pic" sz="quarter" idx="11" hasCustomPrompt="1"/>
          </p:nvPr>
        </p:nvSpPr>
        <p:spPr>
          <a:xfrm>
            <a:off x="3300984" y="4215384"/>
            <a:ext cx="2093976" cy="3721608"/>
          </a:xfrm>
          <a:prstGeom prst="rect">
            <a:avLst/>
          </a:prstGeom>
          <a:pattFill prst="pct5">
            <a:fgClr>
              <a:schemeClr val="tx1"/>
            </a:fgClr>
            <a:bgClr>
              <a:schemeClr val="bg1">
                <a:lumMod val="85000"/>
              </a:schemeClr>
            </a:bgClr>
          </a:pattFill>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smtClean="0"/>
              <a:t>Drag &amp; Drop Image</a:t>
            </a:r>
            <a:endParaRPr lang="en-US" dirty="0"/>
          </a:p>
        </p:txBody>
      </p:sp>
      <p:sp>
        <p:nvSpPr>
          <p:cNvPr id="3" name="Picture Placeholder 2"/>
          <p:cNvSpPr>
            <a:spLocks noGrp="1"/>
          </p:cNvSpPr>
          <p:nvPr>
            <p:ph type="pic" sz="quarter" idx="12" hasCustomPrompt="1"/>
          </p:nvPr>
        </p:nvSpPr>
        <p:spPr>
          <a:xfrm>
            <a:off x="5112553" y="3076055"/>
            <a:ext cx="2093976" cy="3721608"/>
          </a:xfrm>
          <a:prstGeom prst="rect">
            <a:avLst/>
          </a:prstGeom>
          <a:pattFill prst="pct5">
            <a:fgClr>
              <a:schemeClr val="tx1"/>
            </a:fgClr>
            <a:bgClr>
              <a:schemeClr val="bg1">
                <a:lumMod val="85000"/>
              </a:schemeClr>
            </a:bgClr>
          </a:pattFill>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smtClean="0"/>
              <a:t>Drag &amp; Drop Image</a:t>
            </a:r>
            <a:endParaRPr lang="en-US" dirty="0"/>
          </a:p>
        </p:txBody>
      </p:sp>
      <p:sp>
        <p:nvSpPr>
          <p:cNvPr id="4" name="Picture Placeholder 2"/>
          <p:cNvSpPr>
            <a:spLocks noGrp="1"/>
          </p:cNvSpPr>
          <p:nvPr>
            <p:ph type="pic" sz="quarter" idx="14" hasCustomPrompt="1"/>
          </p:nvPr>
        </p:nvSpPr>
        <p:spPr>
          <a:xfrm>
            <a:off x="8685085" y="820709"/>
            <a:ext cx="2093976" cy="3721608"/>
          </a:xfrm>
          <a:prstGeom prst="rect">
            <a:avLst/>
          </a:prstGeom>
          <a:pattFill prst="pct5">
            <a:fgClr>
              <a:schemeClr val="tx1"/>
            </a:fgClr>
            <a:bgClr>
              <a:schemeClr val="bg1">
                <a:lumMod val="85000"/>
              </a:schemeClr>
            </a:bgClr>
          </a:pattFill>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smtClean="0"/>
              <a:t>Drag &amp; Drop Image</a:t>
            </a:r>
            <a:endParaRPr lang="en-US" dirty="0"/>
          </a:p>
        </p:txBody>
      </p:sp>
      <p:sp>
        <p:nvSpPr>
          <p:cNvPr id="5" name="Picture Placeholder 2"/>
          <p:cNvSpPr>
            <a:spLocks noGrp="1"/>
          </p:cNvSpPr>
          <p:nvPr>
            <p:ph type="pic" sz="quarter" idx="15" hasCustomPrompt="1"/>
          </p:nvPr>
        </p:nvSpPr>
        <p:spPr>
          <a:xfrm>
            <a:off x="10487042" y="-311247"/>
            <a:ext cx="2093976" cy="3721608"/>
          </a:xfrm>
          <a:prstGeom prst="rect">
            <a:avLst/>
          </a:prstGeom>
          <a:pattFill prst="pct5">
            <a:fgClr>
              <a:schemeClr val="tx1"/>
            </a:fgClr>
            <a:bgClr>
              <a:schemeClr val="bg1">
                <a:lumMod val="85000"/>
              </a:schemeClr>
            </a:bgClr>
          </a:pattFill>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smtClean="0"/>
              <a:t>Drag &amp; Drop Image</a:t>
            </a:r>
            <a:endParaRPr lang="en-US" dirty="0"/>
          </a:p>
        </p:txBody>
      </p:sp>
      <p:pic>
        <p:nvPicPr>
          <p:cNvPr id="6"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44161" y="2213356"/>
            <a:ext cx="5203862" cy="3360312"/>
          </a:xfrm>
          <a:prstGeom prst="rect">
            <a:avLst/>
          </a:prstGeom>
        </p:spPr>
      </p:pic>
      <p:sp>
        <p:nvSpPr>
          <p:cNvPr id="7" name="Picture Placeholder 2"/>
          <p:cNvSpPr>
            <a:spLocks noGrp="1"/>
          </p:cNvSpPr>
          <p:nvPr>
            <p:ph type="pic" sz="quarter" idx="13" hasCustomPrompt="1"/>
          </p:nvPr>
        </p:nvSpPr>
        <p:spPr>
          <a:xfrm>
            <a:off x="7016275" y="1791063"/>
            <a:ext cx="1901952" cy="3931920"/>
          </a:xfrm>
          <a:prstGeom prst="rect">
            <a:avLst/>
          </a:prstGeom>
          <a:pattFill prst="pct5">
            <a:fgClr>
              <a:schemeClr val="tx1"/>
            </a:fgClr>
            <a:bgClr>
              <a:schemeClr val="bg1">
                <a:lumMod val="85000"/>
              </a:schemeClr>
            </a:bgClr>
          </a:pattFill>
          <a:effectLst/>
          <a:scene3d>
            <a:camera prst="orthographicFront">
              <a:rot lat="2400000" lon="2400000" rev="3630000"/>
            </a:camera>
            <a:lightRig rig="threePt" dir="t"/>
          </a:scene3d>
          <a:sp3d/>
        </p:spPr>
        <p:txBody>
          <a:bodyPr anchor="ctr"/>
          <a:lstStyle>
            <a:lvl1pPr marL="0" indent="0" algn="ctr">
              <a:buNone/>
              <a:defRPr sz="1600" b="0" i="0">
                <a:latin typeface="Source Sans Pro" charset="0"/>
                <a:ea typeface="Source Sans Pro" charset="0"/>
                <a:cs typeface="Source Sans Pro" charset="0"/>
              </a:defRPr>
            </a:lvl1pPr>
          </a:lstStyle>
          <a:p>
            <a:r>
              <a:rPr lang="en-US" dirty="0" smtClean="0"/>
              <a:t>Drag &amp; Drop Image</a:t>
            </a:r>
            <a:endParaRPr lang="en-US" dirty="0"/>
          </a:p>
        </p:txBody>
      </p:sp>
      <p:grpSp>
        <p:nvGrpSpPr>
          <p:cNvPr id="8" name="Group 21"/>
          <p:cNvGrpSpPr/>
          <p:nvPr userDrawn="1"/>
        </p:nvGrpSpPr>
        <p:grpSpPr>
          <a:xfrm rot="10800000">
            <a:off x="11369040" y="685800"/>
            <a:ext cx="137160" cy="149901"/>
            <a:chOff x="1005840" y="1144249"/>
            <a:chExt cx="137160" cy="149901"/>
          </a:xfrm>
        </p:grpSpPr>
        <p:sp>
          <p:nvSpPr>
            <p:cNvPr id="9" name="Rectangle 22"/>
            <p:cNvSpPr/>
            <p:nvPr userDrawn="1"/>
          </p:nvSpPr>
          <p:spPr>
            <a:xfrm>
              <a:off x="1005840" y="1144249"/>
              <a:ext cx="45720" cy="499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23"/>
            <p:cNvSpPr/>
            <p:nvPr userDrawn="1"/>
          </p:nvSpPr>
          <p:spPr>
            <a:xfrm>
              <a:off x="1005840" y="1244183"/>
              <a:ext cx="45720" cy="499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24"/>
            <p:cNvSpPr/>
            <p:nvPr userDrawn="1"/>
          </p:nvSpPr>
          <p:spPr>
            <a:xfrm>
              <a:off x="1097280" y="1244183"/>
              <a:ext cx="45720" cy="499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20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3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General Slide">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General Slide">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General Slide">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General Slide">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General Slide">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1.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7.jpeg"/><Relationship Id="rId1" Type="http://schemas.openxmlformats.org/officeDocument/2006/relationships/image" Target="../media/image2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31.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34.jpeg"/><Relationship Id="rId1"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38.jpeg"/><Relationship Id="rId1" Type="http://schemas.openxmlformats.org/officeDocument/2006/relationships/image" Target="../media/image37.jpeg"/></Relationships>
</file>

<file path=ppt/slides/_rels/slide31.xml.rels><?xml version="1.0" encoding="UTF-8" standalone="yes"?>
<Relationships xmlns="http://schemas.openxmlformats.org/package/2006/relationships"><Relationship Id="rId9" Type="http://schemas.openxmlformats.org/officeDocument/2006/relationships/image" Target="../media/image47.png"/><Relationship Id="rId8" Type="http://schemas.openxmlformats.org/officeDocument/2006/relationships/image" Target="../media/image46.png"/><Relationship Id="rId7" Type="http://schemas.openxmlformats.org/officeDocument/2006/relationships/image" Target="../media/image45.png"/><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3" Type="http://schemas.openxmlformats.org/officeDocument/2006/relationships/notesSlide" Target="../notesSlides/notesSlide31.xml"/><Relationship Id="rId12" Type="http://schemas.openxmlformats.org/officeDocument/2006/relationships/slideLayout" Target="../slideLayouts/slideLayout2.xml"/><Relationship Id="rId11" Type="http://schemas.openxmlformats.org/officeDocument/2006/relationships/image" Target="../media/image49.jpeg"/><Relationship Id="rId10" Type="http://schemas.openxmlformats.org/officeDocument/2006/relationships/image" Target="../media/image48.png"/><Relationship Id="rId1" Type="http://schemas.openxmlformats.org/officeDocument/2006/relationships/image" Target="../media/image39.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51.jpeg"/><Relationship Id="rId1" Type="http://schemas.openxmlformats.org/officeDocument/2006/relationships/image" Target="../media/image50.png"/></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3.xml"/><Relationship Id="rId6" Type="http://schemas.openxmlformats.org/officeDocument/2006/relationships/tags" Target="../tags/tag2.xml"/><Relationship Id="rId5" Type="http://schemas.openxmlformats.org/officeDocument/2006/relationships/image" Target="../media/image52.jpeg"/><Relationship Id="rId4" Type="http://schemas.openxmlformats.org/officeDocument/2006/relationships/image" Target="../media/image49.jpeg"/><Relationship Id="rId3" Type="http://schemas.openxmlformats.org/officeDocument/2006/relationships/image" Target="../media/image27.jpeg"/><Relationship Id="rId2" Type="http://schemas.openxmlformats.org/officeDocument/2006/relationships/image" Target="../media/image21.jpeg"/><Relationship Id="rId1" Type="http://schemas.openxmlformats.org/officeDocument/2006/relationships/image" Target="../media/image22.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2.xml"/><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chart" Target="../charts/char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515768" y="2601596"/>
            <a:ext cx="5160462" cy="1198880"/>
          </a:xfrm>
          <a:prstGeom prst="rect">
            <a:avLst/>
          </a:prstGeom>
          <a:noFill/>
        </p:spPr>
        <p:txBody>
          <a:bodyPr wrap="square" rtlCol="0">
            <a:spAutoFit/>
          </a:bodyPr>
          <a:lstStyle/>
          <a:p>
            <a:pPr algn="ctr"/>
            <a:r>
              <a:rPr lang="en-US" altLang="zh-CN" sz="7200" spc="1000" dirty="0">
                <a:solidFill>
                  <a:schemeClr val="tx1">
                    <a:lumMod val="85000"/>
                    <a:lumOff val="15000"/>
                  </a:schemeClr>
                </a:solidFill>
                <a:latin typeface="方正小标宋简体" panose="03000509000000000000" pitchFamily="65" charset="-122"/>
                <a:ea typeface="方正小标宋简体" panose="03000509000000000000" pitchFamily="65" charset="-122"/>
                <a:cs typeface="Open Sans" panose="020B0606030504020204" pitchFamily="34" charset="0"/>
              </a:rPr>
              <a:t>SPACE</a:t>
            </a:r>
            <a:endParaRPr lang="en-US" altLang="zh-CN" sz="7200" spc="1000" dirty="0">
              <a:solidFill>
                <a:schemeClr val="tx1">
                  <a:lumMod val="85000"/>
                  <a:lumOff val="15000"/>
                </a:schemeClr>
              </a:solidFill>
              <a:latin typeface="方正小标宋简体" panose="03000509000000000000" pitchFamily="65" charset="-122"/>
              <a:ea typeface="方正小标宋简体" panose="03000509000000000000" pitchFamily="65" charset="-122"/>
              <a:cs typeface="Open Sans" panose="020B0606030504020204" pitchFamily="34" charset="0"/>
            </a:endParaRPr>
          </a:p>
        </p:txBody>
      </p:sp>
      <p:sp>
        <p:nvSpPr>
          <p:cNvPr id="20" name="矩形 19"/>
          <p:cNvSpPr/>
          <p:nvPr/>
        </p:nvSpPr>
        <p:spPr>
          <a:xfrm>
            <a:off x="3306617" y="2372999"/>
            <a:ext cx="5578764" cy="178063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23"/>
          <p:cNvSpPr/>
          <p:nvPr/>
        </p:nvSpPr>
        <p:spPr>
          <a:xfrm>
            <a:off x="3928676" y="4375594"/>
            <a:ext cx="4334648"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 </a:t>
            </a:r>
            <a:r>
              <a:rPr lang="en-US" altLang="zh-CN"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 lorem ipsum dolor sit amet</a:t>
            </a:r>
            <a:endPar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7" name="组合 26"/>
          <p:cNvGrpSpPr/>
          <p:nvPr/>
        </p:nvGrpSpPr>
        <p:grpSpPr>
          <a:xfrm>
            <a:off x="5754255" y="6254161"/>
            <a:ext cx="683490" cy="138546"/>
            <a:chOff x="5754255" y="6262253"/>
            <a:chExt cx="683490" cy="138546"/>
          </a:xfrm>
        </p:grpSpPr>
        <p:sp>
          <p:nvSpPr>
            <p:cNvPr id="19" name="椭圆 18"/>
            <p:cNvSpPr/>
            <p:nvPr/>
          </p:nvSpPr>
          <p:spPr>
            <a:xfrm>
              <a:off x="5754255"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026727"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299199"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纯音乐 - 忧伤还是快乐">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266427" y="-676275"/>
            <a:ext cx="609600" cy="60960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400" advTm="9155">
        <p14:doors dir="vert"/>
      </p:transition>
    </mc:Choice>
    <mc:Fallback>
      <p:transition spd="slow" advTm="915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par>
                          <p:cTn id="20" fill="hold">
                            <p:stCondLst>
                              <p:cond delay="500"/>
                            </p:stCondLst>
                            <p:childTnLst>
                              <p:par>
                                <p:cTn id="21" presetID="37"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900" decel="100000" fill="hold"/>
                                        <p:tgtEl>
                                          <p:spTgt spid="2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27" fill="hold">
                            <p:stCondLst>
                              <p:cond delay="1500"/>
                            </p:stCondLst>
                            <p:childTnLst>
                              <p:par>
                                <p:cTn id="28" presetID="1" presetClass="mediacall" presetSubtype="0" fill="hold" nodeType="afterEffect">
                                  <p:stCondLst>
                                    <p:cond delay="0"/>
                                  </p:stCondLst>
                                  <p:childTnLst>
                                    <p:cmd type="call" cmd="playFrom(0.0)">
                                      <p:cBhvr>
                                        <p:cTn id="29"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remove" display="0">
                  <p:stCondLst>
                    <p:cond delay="indefinite"/>
                  </p:stCondLst>
                  <p:endCondLst>
                    <p:cond evt="onStopAudio" delay="0">
                      <p:tgtEl>
                        <p:sldTgt/>
                      </p:tgtEl>
                    </p:cond>
                  </p:endCondLst>
                </p:cTn>
                <p:tgtEl>
                  <p:spTgt spid="2"/>
                </p:tgtEl>
              </p:cMediaNode>
            </p:audio>
          </p:childTnLst>
        </p:cTn>
      </p:par>
    </p:tnLst>
    <p:bldLst>
      <p:bldP spid="10" grpId="0"/>
      <p:bldP spid="20"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4104" y="1498600"/>
            <a:ext cx="5477391" cy="193040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5122" y="3429000"/>
            <a:ext cx="5477391" cy="1930400"/>
          </a:xfrm>
          <a:prstGeom prst="rect">
            <a:avLst/>
          </a:prstGeom>
        </p:spPr>
      </p:pic>
      <p:sp>
        <p:nvSpPr>
          <p:cNvPr id="11" name="Rectangle 23"/>
          <p:cNvSpPr/>
          <p:nvPr/>
        </p:nvSpPr>
        <p:spPr>
          <a:xfrm>
            <a:off x="7419745" y="224602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4" name="文本框 13"/>
          <p:cNvSpPr txBox="1"/>
          <p:nvPr/>
        </p:nvSpPr>
        <p:spPr>
          <a:xfrm>
            <a:off x="7419745" y="1973683"/>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Oval 5"/>
          <p:cNvSpPr/>
          <p:nvPr/>
        </p:nvSpPr>
        <p:spPr>
          <a:xfrm>
            <a:off x="6753371" y="2041559"/>
            <a:ext cx="541585" cy="544692"/>
          </a:xfrm>
          <a:prstGeom prst="ellipse">
            <a:avLst/>
          </a:prstGeom>
          <a:solidFill>
            <a:schemeClr val="tx1">
              <a:lumMod val="85000"/>
              <a:lumOff val="1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22" name="Oval 13"/>
          <p:cNvSpPr/>
          <p:nvPr/>
        </p:nvSpPr>
        <p:spPr>
          <a:xfrm>
            <a:off x="1145457" y="4230328"/>
            <a:ext cx="541585" cy="544692"/>
          </a:xfrm>
          <a:prstGeom prst="ellipse">
            <a:avLst/>
          </a:prstGeom>
          <a:solidFill>
            <a:schemeClr val="tx1">
              <a:lumMod val="85000"/>
              <a:lumOff val="1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23" name="Freeform 34"/>
          <p:cNvSpPr/>
          <p:nvPr/>
        </p:nvSpPr>
        <p:spPr bwMode="auto">
          <a:xfrm>
            <a:off x="1255653" y="4360711"/>
            <a:ext cx="321193" cy="283927"/>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24" name="Group 16"/>
          <p:cNvGrpSpPr/>
          <p:nvPr/>
        </p:nvGrpSpPr>
        <p:grpSpPr>
          <a:xfrm>
            <a:off x="6866929" y="2159166"/>
            <a:ext cx="314468" cy="309477"/>
            <a:chOff x="1587575" y="2265358"/>
            <a:chExt cx="314468" cy="309477"/>
          </a:xfrm>
          <a:solidFill>
            <a:schemeClr val="bg1"/>
          </a:solidFill>
        </p:grpSpPr>
        <p:sp>
          <p:nvSpPr>
            <p:cNvPr id="25"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7" name="Rectangle 23"/>
          <p:cNvSpPr/>
          <p:nvPr/>
        </p:nvSpPr>
        <p:spPr>
          <a:xfrm>
            <a:off x="1873308" y="443235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28" name="文本框 27"/>
          <p:cNvSpPr txBox="1"/>
          <p:nvPr/>
        </p:nvSpPr>
        <p:spPr>
          <a:xfrm>
            <a:off x="1873308" y="4160013"/>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6899">
        <p:blinds dir="vert"/>
      </p:transition>
    </mc:Choice>
    <mc:Fallback>
      <p:transition spd="slow" advTm="689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250" fill="hold"/>
                                        <p:tgtEl>
                                          <p:spTgt spid="21"/>
                                        </p:tgtEl>
                                        <p:attrNameLst>
                                          <p:attrName>ppt_x</p:attrName>
                                        </p:attrNameLst>
                                      </p:cBhvr>
                                      <p:tavLst>
                                        <p:tav tm="0">
                                          <p:val>
                                            <p:strVal val="#ppt_x"/>
                                          </p:val>
                                        </p:tav>
                                        <p:tav tm="100000">
                                          <p:val>
                                            <p:strVal val="#ppt_x"/>
                                          </p:val>
                                        </p:tav>
                                      </p:tavLst>
                                    </p:anim>
                                    <p:anim calcmode="lin" valueType="num">
                                      <p:cBhvr additive="base">
                                        <p:cTn id="8" dur="25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250" fill="hold"/>
                                        <p:tgtEl>
                                          <p:spTgt spid="24"/>
                                        </p:tgtEl>
                                        <p:attrNameLst>
                                          <p:attrName>ppt_x</p:attrName>
                                        </p:attrNameLst>
                                      </p:cBhvr>
                                      <p:tavLst>
                                        <p:tav tm="0">
                                          <p:val>
                                            <p:strVal val="#ppt_x"/>
                                          </p:val>
                                        </p:tav>
                                        <p:tav tm="100000">
                                          <p:val>
                                            <p:strVal val="#ppt_x"/>
                                          </p:val>
                                        </p:tav>
                                      </p:tavLst>
                                    </p:anim>
                                    <p:anim calcmode="lin" valueType="num">
                                      <p:cBhvr additive="base">
                                        <p:cTn id="13" dur="25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fade">
                                      <p:cBhvr>
                                        <p:cTn id="17" dur="250"/>
                                        <p:tgtEl>
                                          <p:spTgt spid="14">
                                            <p:txEl>
                                              <p:pRg st="0" end="0"/>
                                            </p:txEl>
                                          </p:spTgt>
                                        </p:tgtEl>
                                      </p:cBhvr>
                                    </p:animEffect>
                                    <p:anim calcmode="lin" valueType="num">
                                      <p:cBhvr>
                                        <p:cTn id="18"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11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1600"/>
                            </p:stCondLst>
                            <p:childTnLst>
                              <p:par>
                                <p:cTn id="25" presetID="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50" fill="hold"/>
                                        <p:tgtEl>
                                          <p:spTgt spid="22"/>
                                        </p:tgtEl>
                                        <p:attrNameLst>
                                          <p:attrName>ppt_x</p:attrName>
                                        </p:attrNameLst>
                                      </p:cBhvr>
                                      <p:tavLst>
                                        <p:tav tm="0">
                                          <p:val>
                                            <p:strVal val="#ppt_x"/>
                                          </p:val>
                                        </p:tav>
                                        <p:tav tm="100000">
                                          <p:val>
                                            <p:strVal val="#ppt_x"/>
                                          </p:val>
                                        </p:tav>
                                      </p:tavLst>
                                    </p:anim>
                                    <p:anim calcmode="lin" valueType="num">
                                      <p:cBhvr additive="base">
                                        <p:cTn id="28" dur="25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100"/>
                            </p:stCondLst>
                            <p:childTnLst>
                              <p:par>
                                <p:cTn id="30" presetID="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250" fill="hold"/>
                                        <p:tgtEl>
                                          <p:spTgt spid="23"/>
                                        </p:tgtEl>
                                        <p:attrNameLst>
                                          <p:attrName>ppt_x</p:attrName>
                                        </p:attrNameLst>
                                      </p:cBhvr>
                                      <p:tavLst>
                                        <p:tav tm="0">
                                          <p:val>
                                            <p:strVal val="#ppt_x"/>
                                          </p:val>
                                        </p:tav>
                                        <p:tav tm="100000">
                                          <p:val>
                                            <p:strVal val="#ppt_x"/>
                                          </p:val>
                                        </p:tav>
                                      </p:tavLst>
                                    </p:anim>
                                    <p:anim calcmode="lin" valueType="num">
                                      <p:cBhvr additive="base">
                                        <p:cTn id="33" dur="25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2600"/>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28">
                                            <p:txEl>
                                              <p:pRg st="0" end="0"/>
                                            </p:txEl>
                                          </p:spTgt>
                                        </p:tgtEl>
                                        <p:attrNameLst>
                                          <p:attrName>style.visibility</p:attrName>
                                        </p:attrNameLst>
                                      </p:cBhvr>
                                      <p:to>
                                        <p:strVal val="visible"/>
                                      </p:to>
                                    </p:set>
                                    <p:animEffect transition="in" filter="fade">
                                      <p:cBhvr>
                                        <p:cTn id="37" dur="250"/>
                                        <p:tgtEl>
                                          <p:spTgt spid="28">
                                            <p:txEl>
                                              <p:pRg st="0" end="0"/>
                                            </p:txEl>
                                          </p:spTgt>
                                        </p:tgtEl>
                                      </p:cBhvr>
                                    </p:animEffect>
                                    <p:anim calcmode="lin" valueType="num">
                                      <p:cBhvr>
                                        <p:cTn id="38" dur="25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2700"/>
                            </p:stCondLst>
                            <p:childTnLst>
                              <p:par>
                                <p:cTn id="41" presetID="22" presetClass="entr" presetSubtype="8"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build="p"/>
      <p:bldP spid="21" grpId="0" animBg="1"/>
      <p:bldP spid="22" grpId="0" animBg="1"/>
      <p:bldP spid="23" grpId="0" animBg="1"/>
      <p:bldP spid="27" grpId="0"/>
      <p:bldP spid="2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90837" y="24661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029479" y="1800601"/>
            <a:ext cx="2341393" cy="2215991"/>
          </a:xfrm>
          <a:prstGeom prst="rect">
            <a:avLst/>
          </a:prstGeom>
          <a:noFill/>
        </p:spPr>
        <p:txBody>
          <a:bodyPr wrap="square" rtlCol="0">
            <a:spAutoFit/>
          </a:bodyPr>
          <a:lstStyle/>
          <a:p>
            <a:r>
              <a:rPr lang="en-US" altLang="zh-CN" sz="13800" b="1" dirty="0">
                <a:latin typeface="Open Sans" panose="020B0606030504020204" pitchFamily="34" charset="0"/>
                <a:ea typeface="Open Sans" panose="020B0606030504020204" pitchFamily="34" charset="0"/>
                <a:cs typeface="Open Sans" panose="020B0606030504020204" pitchFamily="34" charset="0"/>
              </a:rPr>
              <a:t>02</a:t>
            </a:r>
            <a:endParaRPr lang="zh-CN" altLang="en-US" sz="13800" b="1" dirty="0">
              <a:latin typeface="Open Sans" panose="020B0606030504020204" pitchFamily="34" charset="0"/>
              <a:cs typeface="Open Sans" panose="020B0606030504020204" pitchFamily="34" charset="0"/>
            </a:endParaRPr>
          </a:p>
        </p:txBody>
      </p:sp>
      <p:sp>
        <p:nvSpPr>
          <p:cNvPr id="20" name="矩形 19"/>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84847" y="3659213"/>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729296" y="173461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029479" y="3096998"/>
            <a:ext cx="2513635" cy="1642858"/>
            <a:chOff x="6501056" y="2340604"/>
            <a:chExt cx="2513635" cy="1642858"/>
          </a:xfrm>
        </p:grpSpPr>
        <p:cxnSp>
          <p:nvCxnSpPr>
            <p:cNvPr id="24" name="直接连接符 23"/>
            <p:cNvCxnSpPr/>
            <p:nvPr/>
          </p:nvCxnSpPr>
          <p:spPr>
            <a:xfrm>
              <a:off x="9014691" y="2340604"/>
              <a:ext cx="0" cy="164285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25" name="直接连接符 24"/>
            <p:cNvCxnSpPr/>
            <p:nvPr/>
          </p:nvCxnSpPr>
          <p:spPr>
            <a:xfrm flipH="1">
              <a:off x="6501056" y="3983462"/>
              <a:ext cx="2513635"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sp>
        <p:nvSpPr>
          <p:cNvPr id="26" name="Rectangle 23"/>
          <p:cNvSpPr/>
          <p:nvPr/>
        </p:nvSpPr>
        <p:spPr>
          <a:xfrm>
            <a:off x="4844642" y="4082471"/>
            <a:ext cx="2658267"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a:t>
            </a:r>
            <a:endPar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transition spd="med" advTm="5477">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ircle(in)">
                                      <p:cBhvr>
                                        <p:cTn id="7" dur="500"/>
                                        <p:tgtEl>
                                          <p:spTgt spid="2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6"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ircle(i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animBg="1"/>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670739" y="5363781"/>
            <a:ext cx="2333724" cy="415498"/>
          </a:xfrm>
          <a:prstGeom prst="rect">
            <a:avLst/>
          </a:prstGeom>
        </p:spPr>
        <p:txBody>
          <a:bodyPr wrap="square">
            <a:spAutoFit/>
          </a:bodyPr>
          <a:lstStyle/>
          <a:p>
            <a:pPr algn="ctr"/>
            <a:r>
              <a:rPr lang="en-US" altLang="zh-CN" sz="1000" dirty="0">
                <a:solidFill>
                  <a:schemeClr val="bg1">
                    <a:lumMod val="75000"/>
                  </a:schemeClr>
                </a:solidFill>
              </a:rPr>
              <a:t>Lorem Ipsum has been the industry's standard</a:t>
            </a:r>
            <a:endParaRPr lang="zh-CN" altLang="en-US" sz="1000" dirty="0">
              <a:solidFill>
                <a:schemeClr val="bg1">
                  <a:lumMod val="75000"/>
                </a:schemeClr>
              </a:solidFill>
            </a:endParaRPr>
          </a:p>
        </p:txBody>
      </p:sp>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087634" y="1379681"/>
            <a:ext cx="2472817" cy="3290748"/>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4064" y="1379682"/>
            <a:ext cx="2474215" cy="3292609"/>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494" y="1385584"/>
            <a:ext cx="2474215" cy="3292609"/>
          </a:xfrm>
          <a:prstGeom prst="rect">
            <a:avLst/>
          </a:prstGeom>
        </p:spPr>
      </p:pic>
      <p:sp>
        <p:nvSpPr>
          <p:cNvPr id="16" name="文本框 15"/>
          <p:cNvSpPr txBox="1"/>
          <p:nvPr/>
        </p:nvSpPr>
        <p:spPr>
          <a:xfrm>
            <a:off x="1600494" y="5051179"/>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4902499" y="5363781"/>
            <a:ext cx="2333724" cy="415498"/>
          </a:xfrm>
          <a:prstGeom prst="rect">
            <a:avLst/>
          </a:prstGeom>
        </p:spPr>
        <p:txBody>
          <a:bodyPr wrap="square">
            <a:spAutoFit/>
          </a:bodyPr>
          <a:lstStyle/>
          <a:p>
            <a:pPr algn="ctr"/>
            <a:r>
              <a:rPr lang="en-US" altLang="zh-CN" sz="1000" dirty="0">
                <a:solidFill>
                  <a:schemeClr val="bg1">
                    <a:lumMod val="75000"/>
                  </a:schemeClr>
                </a:solidFill>
              </a:rPr>
              <a:t>Lorem Ipsum has been the industry's standard</a:t>
            </a:r>
            <a:endParaRPr lang="zh-CN" altLang="en-US" sz="1000" dirty="0">
              <a:solidFill>
                <a:schemeClr val="bg1">
                  <a:lumMod val="75000"/>
                </a:schemeClr>
              </a:solidFill>
            </a:endParaRPr>
          </a:p>
        </p:txBody>
      </p:sp>
      <p:sp>
        <p:nvSpPr>
          <p:cNvPr id="18" name="文本框 17"/>
          <p:cNvSpPr txBox="1"/>
          <p:nvPr/>
        </p:nvSpPr>
        <p:spPr>
          <a:xfrm>
            <a:off x="4832254" y="5051179"/>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8204504" y="5363781"/>
            <a:ext cx="2333724" cy="415498"/>
          </a:xfrm>
          <a:prstGeom prst="rect">
            <a:avLst/>
          </a:prstGeom>
        </p:spPr>
        <p:txBody>
          <a:bodyPr wrap="square">
            <a:spAutoFit/>
          </a:bodyPr>
          <a:lstStyle/>
          <a:p>
            <a:pPr algn="ctr"/>
            <a:r>
              <a:rPr lang="en-US" altLang="zh-CN" sz="1000" dirty="0">
                <a:solidFill>
                  <a:schemeClr val="bg1">
                    <a:lumMod val="75000"/>
                  </a:schemeClr>
                </a:solidFill>
              </a:rPr>
              <a:t>Lorem Ipsum has been the industry's standard</a:t>
            </a:r>
            <a:endParaRPr lang="zh-CN" altLang="en-US" sz="1000" dirty="0">
              <a:solidFill>
                <a:schemeClr val="bg1">
                  <a:lumMod val="75000"/>
                </a:schemeClr>
              </a:solidFill>
            </a:endParaRPr>
          </a:p>
        </p:txBody>
      </p:sp>
      <p:sp>
        <p:nvSpPr>
          <p:cNvPr id="20" name="文本框 19"/>
          <p:cNvSpPr txBox="1"/>
          <p:nvPr/>
        </p:nvSpPr>
        <p:spPr>
          <a:xfrm>
            <a:off x="8134259" y="5051179"/>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53">
        <p14:switch dir="r"/>
      </p:transition>
    </mc:Choice>
    <mc:Fallback>
      <p:transition spd="slow" advTm="5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par>
                                <p:cTn id="11" presetID="3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 calcmode="lin" valueType="num">
                                      <p:cBhvr>
                                        <p:cTn id="21" dur="1000" fill="hold"/>
                                        <p:tgtEl>
                                          <p:spTgt spid="15"/>
                                        </p:tgtEl>
                                        <p:attrNameLst>
                                          <p:attrName>style.rotation</p:attrName>
                                        </p:attrNameLst>
                                      </p:cBhvr>
                                      <p:tavLst>
                                        <p:tav tm="0">
                                          <p:val>
                                            <p:fltVal val="90"/>
                                          </p:val>
                                        </p:tav>
                                        <p:tav tm="100000">
                                          <p:val>
                                            <p:fltVal val="0"/>
                                          </p:val>
                                        </p:tav>
                                      </p:tavLst>
                                    </p:anim>
                                    <p:animEffect transition="in" filter="fade">
                                      <p:cBhvr>
                                        <p:cTn id="22" dur="1000"/>
                                        <p:tgtEl>
                                          <p:spTgt spid="15"/>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up)">
                                      <p:cBhvr>
                                        <p:cTn id="38" dur="500"/>
                                        <p:tgtEl>
                                          <p:spTgt spid="17"/>
                                        </p:tgtEl>
                                      </p:cBhvr>
                                    </p:animEffect>
                                  </p:childTnLst>
                                </p:cTn>
                              </p:par>
                            </p:childTnLst>
                          </p:cTn>
                        </p:par>
                        <p:par>
                          <p:cTn id="39" fill="hold">
                            <p:stCondLst>
                              <p:cond delay="3000"/>
                            </p:stCondLst>
                            <p:childTnLst>
                              <p:par>
                                <p:cTn id="40" presetID="22" presetClass="entr" presetSubtype="1"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500"/>
                                        <p:tgtEl>
                                          <p:spTgt spid="20"/>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flipV="1">
            <a:off x="2373892" y="0"/>
            <a:ext cx="7435273" cy="3565236"/>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982345" y="502532"/>
            <a:ext cx="4227310" cy="523220"/>
          </a:xfrm>
          <a:prstGeom prst="rect">
            <a:avLst/>
          </a:prstGeom>
          <a:noFill/>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YOUR </a:t>
            </a:r>
            <a:r>
              <a:rPr lang="en-US" altLang="zh-CN"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2800" b="1" dirty="0">
                <a:solidFill>
                  <a:schemeClr val="bg1"/>
                </a:solidFill>
                <a:latin typeface="微软雅黑" panose="020B0503020204020204" pitchFamily="34" charset="-122"/>
                <a:ea typeface="微软雅黑" panose="020B0503020204020204" pitchFamily="34" charset="-122"/>
              </a:rPr>
              <a:t> HERE</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5310909" y="1274432"/>
            <a:ext cx="15701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23"/>
          <p:cNvSpPr/>
          <p:nvPr/>
        </p:nvSpPr>
        <p:spPr>
          <a:xfrm>
            <a:off x="4414980" y="1506507"/>
            <a:ext cx="3362035" cy="400110"/>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solidFill>
                <a:latin typeface="+mn-ea"/>
              </a:rPr>
              <a:t>Lorem ipsum dolor sit amet, consectetur adipiscing elit. Nulla imperdiet volutpat dui at fermentum.</a:t>
            </a:r>
            <a:endParaRPr lang="en-US" sz="1000" noProof="1">
              <a:solidFill>
                <a:schemeClr val="bg1"/>
              </a:solidFill>
              <a:latin typeface="+mn-ea"/>
            </a:endParaRPr>
          </a:p>
        </p:txBody>
      </p:sp>
      <p:sp>
        <p:nvSpPr>
          <p:cNvPr id="9" name="菱形 8"/>
          <p:cNvSpPr/>
          <p:nvPr/>
        </p:nvSpPr>
        <p:spPr>
          <a:xfrm>
            <a:off x="4696027" y="2650144"/>
            <a:ext cx="2826327" cy="2826327"/>
          </a:xfrm>
          <a:prstGeom prst="diamond">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7710888" y="4067767"/>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2" name="Rectangle 23"/>
          <p:cNvSpPr/>
          <p:nvPr/>
        </p:nvSpPr>
        <p:spPr>
          <a:xfrm>
            <a:off x="8209655" y="4186224"/>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3" name="文本框 12"/>
          <p:cNvSpPr txBox="1"/>
          <p:nvPr/>
        </p:nvSpPr>
        <p:spPr>
          <a:xfrm>
            <a:off x="1522701" y="3913878"/>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008727" y="4069256"/>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7" name="Rectangle 23"/>
          <p:cNvSpPr/>
          <p:nvPr/>
        </p:nvSpPr>
        <p:spPr>
          <a:xfrm>
            <a:off x="1522700" y="4172339"/>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8" name="文本框 17"/>
          <p:cNvSpPr txBox="1"/>
          <p:nvPr/>
        </p:nvSpPr>
        <p:spPr>
          <a:xfrm>
            <a:off x="8332723" y="3923902"/>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6091529" y="5569527"/>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cSld>
  <p:clrMapOvr>
    <a:masterClrMapping/>
  </p:clrMapOvr>
  <p:transition spd="slow" advTm="56">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47" presetClass="entr" presetSubtype="0" fill="hold" grpId="0" nodeType="afterEffect">
                                  <p:stCondLst>
                                    <p:cond delay="0"/>
                                  </p:stCondLst>
                                  <p:iterate type="lt">
                                    <p:tmPct val="10000"/>
                                  </p:iterate>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fade">
                                      <p:cBhvr>
                                        <p:cTn id="21" dur="250"/>
                                        <p:tgtEl>
                                          <p:spTgt spid="18">
                                            <p:txEl>
                                              <p:pRg st="0" end="0"/>
                                            </p:txEl>
                                          </p:spTgt>
                                        </p:tgtEl>
                                      </p:cBhvr>
                                    </p:animEffect>
                                    <p:anim calcmode="lin" valueType="num">
                                      <p:cBhvr>
                                        <p:cTn id="22" dur="25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23" dur="25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99"/>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anim calcmode="lin" valueType="num">
                                      <p:cBhvr>
                                        <p:cTn id="28" dur="500" fill="hold"/>
                                        <p:tgtEl>
                                          <p:spTgt spid="12"/>
                                        </p:tgtEl>
                                        <p:attrNameLst>
                                          <p:attrName>ppt_x</p:attrName>
                                        </p:attrNameLst>
                                      </p:cBhvr>
                                      <p:tavLst>
                                        <p:tav tm="0">
                                          <p:val>
                                            <p:strVal val="#ppt_x"/>
                                          </p:val>
                                        </p:tav>
                                        <p:tav tm="100000">
                                          <p:val>
                                            <p:strVal val="#ppt_x"/>
                                          </p:val>
                                        </p:tav>
                                      </p:tavLst>
                                    </p:anim>
                                    <p:anim calcmode="lin" valueType="num">
                                      <p:cBhvr>
                                        <p:cTn id="29" dur="5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2599"/>
                            </p:stCondLst>
                            <p:childTnLst>
                              <p:par>
                                <p:cTn id="31" presetID="22" presetClass="entr" presetSubtype="2"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500"/>
                                        <p:tgtEl>
                                          <p:spTgt spid="16"/>
                                        </p:tgtEl>
                                      </p:cBhvr>
                                    </p:animEffect>
                                  </p:childTnLst>
                                </p:cTn>
                              </p:par>
                            </p:childTnLst>
                          </p:cTn>
                        </p:par>
                        <p:par>
                          <p:cTn id="34" fill="hold">
                            <p:stCondLst>
                              <p:cond delay="3099"/>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fade">
                                      <p:cBhvr>
                                        <p:cTn id="37" dur="250"/>
                                        <p:tgtEl>
                                          <p:spTgt spid="13">
                                            <p:txEl>
                                              <p:pRg st="0" end="0"/>
                                            </p:txEl>
                                          </p:spTgt>
                                        </p:tgtEl>
                                      </p:cBhvr>
                                    </p:animEffect>
                                    <p:anim calcmode="lin" valueType="num">
                                      <p:cBhvr>
                                        <p:cTn id="38" dur="25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7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200"/>
                            </p:stCondLst>
                            <p:childTnLst>
                              <p:par>
                                <p:cTn id="47" presetID="22" presetClass="entr" presetSubtype="1"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2" grpId="0"/>
      <p:bldP spid="13" grpId="0" build="p"/>
      <p:bldP spid="17" grpId="0"/>
      <p:bldP spid="1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96000" y="-803564"/>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nvGrpSpPr>
          <p:cNvPr id="2" name="组合 1"/>
          <p:cNvGrpSpPr/>
          <p:nvPr/>
        </p:nvGrpSpPr>
        <p:grpSpPr>
          <a:xfrm>
            <a:off x="5005760" y="749430"/>
            <a:ext cx="2180474" cy="2180474"/>
            <a:chOff x="5005760" y="749430"/>
            <a:chExt cx="2180474" cy="2180474"/>
          </a:xfrm>
        </p:grpSpPr>
        <p:sp>
          <p:nvSpPr>
            <p:cNvPr id="5" name="菱形 4"/>
            <p:cNvSpPr/>
            <p:nvPr/>
          </p:nvSpPr>
          <p:spPr>
            <a:xfrm>
              <a:off x="5005760" y="749430"/>
              <a:ext cx="2180474" cy="2180474"/>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6" name="Group 38"/>
            <p:cNvGrpSpPr/>
            <p:nvPr/>
          </p:nvGrpSpPr>
          <p:grpSpPr>
            <a:xfrm>
              <a:off x="5855318" y="1411516"/>
              <a:ext cx="481357" cy="876762"/>
              <a:chOff x="3536781" y="2689641"/>
              <a:chExt cx="279527" cy="509141"/>
            </a:xfrm>
            <a:solidFill>
              <a:schemeClr val="tx1">
                <a:lumMod val="85000"/>
                <a:lumOff val="15000"/>
              </a:schemeClr>
            </a:solidFill>
          </p:grpSpPr>
          <p:sp>
            <p:nvSpPr>
              <p:cNvPr id="7"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122"/>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123"/>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124"/>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cxnSp>
        <p:nvCxnSpPr>
          <p:cNvPr id="13" name="直接连接符 12"/>
          <p:cNvCxnSpPr/>
          <p:nvPr/>
        </p:nvCxnSpPr>
        <p:spPr>
          <a:xfrm>
            <a:off x="7272599" y="1849897"/>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4" name="Rectangle 23"/>
          <p:cNvSpPr/>
          <p:nvPr/>
        </p:nvSpPr>
        <p:spPr>
          <a:xfrm>
            <a:off x="7771366" y="1968354"/>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5" name="文本框 14"/>
          <p:cNvSpPr txBox="1"/>
          <p:nvPr/>
        </p:nvSpPr>
        <p:spPr>
          <a:xfrm>
            <a:off x="7771366" y="1707120"/>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934603" y="1679412"/>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4420629" y="1834790"/>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8" name="Rectangle 23"/>
          <p:cNvSpPr/>
          <p:nvPr/>
        </p:nvSpPr>
        <p:spPr>
          <a:xfrm>
            <a:off x="1934602" y="1937873"/>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cxnSp>
        <p:nvCxnSpPr>
          <p:cNvPr id="19" name="直接连接符 18"/>
          <p:cNvCxnSpPr/>
          <p:nvPr/>
        </p:nvCxnSpPr>
        <p:spPr>
          <a:xfrm>
            <a:off x="6096000" y="2997200"/>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nvGrpSpPr>
          <p:cNvPr id="3" name="组合 2"/>
          <p:cNvGrpSpPr/>
          <p:nvPr/>
        </p:nvGrpSpPr>
        <p:grpSpPr>
          <a:xfrm>
            <a:off x="5381610" y="4547147"/>
            <a:ext cx="1428780" cy="1428780"/>
            <a:chOff x="5381610" y="4547147"/>
            <a:chExt cx="1428780" cy="1428780"/>
          </a:xfrm>
        </p:grpSpPr>
        <p:sp>
          <p:nvSpPr>
            <p:cNvPr id="20" name="菱形 19"/>
            <p:cNvSpPr/>
            <p:nvPr/>
          </p:nvSpPr>
          <p:spPr>
            <a:xfrm>
              <a:off x="5381610" y="4547147"/>
              <a:ext cx="1428780" cy="1428780"/>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28" name="Group 16"/>
            <p:cNvGrpSpPr/>
            <p:nvPr/>
          </p:nvGrpSpPr>
          <p:grpSpPr>
            <a:xfrm>
              <a:off x="5776800" y="4951255"/>
              <a:ext cx="625501" cy="615574"/>
              <a:chOff x="1587575" y="2265358"/>
              <a:chExt cx="314468" cy="309477"/>
            </a:xfrm>
            <a:solidFill>
              <a:schemeClr val="tx1">
                <a:lumMod val="85000"/>
                <a:lumOff val="15000"/>
              </a:schemeClr>
            </a:solidFill>
          </p:grpSpPr>
          <p:sp>
            <p:nvSpPr>
              <p:cNvPr id="29"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cxnSp>
        <p:nvCxnSpPr>
          <p:cNvPr id="32" name="直接连接符 31"/>
          <p:cNvCxnSpPr/>
          <p:nvPr/>
        </p:nvCxnSpPr>
        <p:spPr>
          <a:xfrm>
            <a:off x="6918036" y="5249019"/>
            <a:ext cx="1005730"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33" name="Rectangle 23"/>
          <p:cNvSpPr/>
          <p:nvPr/>
        </p:nvSpPr>
        <p:spPr>
          <a:xfrm>
            <a:off x="7923766" y="5367476"/>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34" name="文本框 33"/>
          <p:cNvSpPr txBox="1"/>
          <p:nvPr/>
        </p:nvSpPr>
        <p:spPr>
          <a:xfrm>
            <a:off x="7923766" y="5106242"/>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1934603" y="5106242"/>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36" name="直接连接符 35"/>
          <p:cNvCxnSpPr>
            <a:stCxn id="35" idx="3"/>
          </p:cNvCxnSpPr>
          <p:nvPr/>
        </p:nvCxnSpPr>
        <p:spPr>
          <a:xfrm>
            <a:off x="4420628" y="5260131"/>
            <a:ext cx="853336" cy="1489"/>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37" name="Rectangle 23"/>
          <p:cNvSpPr/>
          <p:nvPr/>
        </p:nvSpPr>
        <p:spPr>
          <a:xfrm>
            <a:off x="1934602" y="5364703"/>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cxnSp>
        <p:nvCxnSpPr>
          <p:cNvPr id="67" name="直接连接符 66"/>
          <p:cNvCxnSpPr/>
          <p:nvPr/>
        </p:nvCxnSpPr>
        <p:spPr>
          <a:xfrm>
            <a:off x="6096000" y="6156036"/>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cSld>
  <p:clrMapOvr>
    <a:masterClrMapping/>
  </p:clrMapOvr>
  <p:transition spd="slow" advTm="52">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par>
                          <p:cTn id="18" fill="hold">
                            <p:stCondLst>
                              <p:cond delay="1500"/>
                            </p:stCondLst>
                            <p:childTnLst>
                              <p:par>
                                <p:cTn id="19" presetID="47" presetClass="entr" presetSubtype="0" fill="hold" grpId="0" nodeType="afterEffect">
                                  <p:stCondLst>
                                    <p:cond delay="0"/>
                                  </p:stCondLst>
                                  <p:iterate type="lt">
                                    <p:tmPct val="10000"/>
                                  </p:iterate>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250"/>
                                        <p:tgtEl>
                                          <p:spTgt spid="15">
                                            <p:txEl>
                                              <p:pRg st="0" end="0"/>
                                            </p:txEl>
                                          </p:spTgt>
                                        </p:tgtEl>
                                      </p:cBhvr>
                                    </p:animEffect>
                                    <p:anim calcmode="lin" valueType="num">
                                      <p:cBhvr>
                                        <p:cTn id="22" dur="25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25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99"/>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2599"/>
                            </p:stCondLst>
                            <p:childTnLst>
                              <p:par>
                                <p:cTn id="31" presetID="22" presetClass="entr" presetSubtype="2"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right)">
                                      <p:cBhvr>
                                        <p:cTn id="33" dur="500"/>
                                        <p:tgtEl>
                                          <p:spTgt spid="17"/>
                                        </p:tgtEl>
                                      </p:cBhvr>
                                    </p:animEffect>
                                  </p:childTnLst>
                                </p:cTn>
                              </p:par>
                            </p:childTnLst>
                          </p:cTn>
                        </p:par>
                        <p:par>
                          <p:cTn id="34" fill="hold">
                            <p:stCondLst>
                              <p:cond delay="3099"/>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16">
                                            <p:txEl>
                                              <p:pRg st="0" end="0"/>
                                            </p:txEl>
                                          </p:spTgt>
                                        </p:tgtEl>
                                        <p:attrNameLst>
                                          <p:attrName>style.visibility</p:attrName>
                                        </p:attrNameLst>
                                      </p:cBhvr>
                                      <p:to>
                                        <p:strVal val="visible"/>
                                      </p:to>
                                    </p:set>
                                    <p:animEffect transition="in" filter="fade">
                                      <p:cBhvr>
                                        <p:cTn id="37" dur="250"/>
                                        <p:tgtEl>
                                          <p:spTgt spid="16">
                                            <p:txEl>
                                              <p:pRg st="0" end="0"/>
                                            </p:txEl>
                                          </p:spTgt>
                                        </p:tgtEl>
                                      </p:cBhvr>
                                    </p:animEffect>
                                    <p:anim calcmode="lin" valueType="num">
                                      <p:cBhvr>
                                        <p:cTn id="38" dur="25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700"/>
                            </p:stCondLst>
                            <p:childTnLst>
                              <p:par>
                                <p:cTn id="41" presetID="42"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4200"/>
                            </p:stCondLst>
                            <p:childTnLst>
                              <p:par>
                                <p:cTn id="47" presetID="22" presetClass="entr" presetSubtype="1"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up)">
                                      <p:cBhvr>
                                        <p:cTn id="49" dur="500"/>
                                        <p:tgtEl>
                                          <p:spTgt spid="19"/>
                                        </p:tgtEl>
                                      </p:cBhvr>
                                    </p:animEffect>
                                  </p:childTnLst>
                                </p:cTn>
                              </p:par>
                            </p:childTnLst>
                          </p:cTn>
                        </p:par>
                        <p:par>
                          <p:cTn id="50" fill="hold">
                            <p:stCondLst>
                              <p:cond delay="4700"/>
                            </p:stCondLst>
                            <p:childTnLst>
                              <p:par>
                                <p:cTn id="51" presetID="53" presetClass="entr" presetSubtype="16"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5200"/>
                            </p:stCondLst>
                            <p:childTnLst>
                              <p:par>
                                <p:cTn id="57" presetID="22" presetClass="entr" presetSubtype="8"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5700"/>
                            </p:stCondLst>
                            <p:childTnLst>
                              <p:par>
                                <p:cTn id="61" presetID="47" presetClass="entr" presetSubtype="0" fill="hold" grpId="0" nodeType="afterEffect">
                                  <p:stCondLst>
                                    <p:cond delay="0"/>
                                  </p:stCondLst>
                                  <p:iterate type="lt">
                                    <p:tmPct val="10000"/>
                                  </p:iterate>
                                  <p:childTnLst>
                                    <p:set>
                                      <p:cBhvr>
                                        <p:cTn id="62" dur="1" fill="hold">
                                          <p:stCondLst>
                                            <p:cond delay="0"/>
                                          </p:stCondLst>
                                        </p:cTn>
                                        <p:tgtEl>
                                          <p:spTgt spid="34">
                                            <p:txEl>
                                              <p:pRg st="0" end="0"/>
                                            </p:txEl>
                                          </p:spTgt>
                                        </p:tgtEl>
                                        <p:attrNameLst>
                                          <p:attrName>style.visibility</p:attrName>
                                        </p:attrNameLst>
                                      </p:cBhvr>
                                      <p:to>
                                        <p:strVal val="visible"/>
                                      </p:to>
                                    </p:set>
                                    <p:animEffect transition="in" filter="fade">
                                      <p:cBhvr>
                                        <p:cTn id="63" dur="250"/>
                                        <p:tgtEl>
                                          <p:spTgt spid="34">
                                            <p:txEl>
                                              <p:pRg st="0" end="0"/>
                                            </p:txEl>
                                          </p:spTgt>
                                        </p:tgtEl>
                                      </p:cBhvr>
                                    </p:animEffect>
                                    <p:anim calcmode="lin" valueType="num">
                                      <p:cBhvr>
                                        <p:cTn id="64" dur="25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65" dur="25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6299"/>
                            </p:stCondLst>
                            <p:childTnLst>
                              <p:par>
                                <p:cTn id="67" presetID="42"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anim calcmode="lin" valueType="num">
                                      <p:cBhvr>
                                        <p:cTn id="70" dur="500" fill="hold"/>
                                        <p:tgtEl>
                                          <p:spTgt spid="33"/>
                                        </p:tgtEl>
                                        <p:attrNameLst>
                                          <p:attrName>ppt_x</p:attrName>
                                        </p:attrNameLst>
                                      </p:cBhvr>
                                      <p:tavLst>
                                        <p:tav tm="0">
                                          <p:val>
                                            <p:strVal val="#ppt_x"/>
                                          </p:val>
                                        </p:tav>
                                        <p:tav tm="100000">
                                          <p:val>
                                            <p:strVal val="#ppt_x"/>
                                          </p:val>
                                        </p:tav>
                                      </p:tavLst>
                                    </p:anim>
                                    <p:anim calcmode="lin" valueType="num">
                                      <p:cBhvr>
                                        <p:cTn id="71" dur="500" fill="hold"/>
                                        <p:tgtEl>
                                          <p:spTgt spid="33"/>
                                        </p:tgtEl>
                                        <p:attrNameLst>
                                          <p:attrName>ppt_y</p:attrName>
                                        </p:attrNameLst>
                                      </p:cBhvr>
                                      <p:tavLst>
                                        <p:tav tm="0">
                                          <p:val>
                                            <p:strVal val="#ppt_y+.1"/>
                                          </p:val>
                                        </p:tav>
                                        <p:tav tm="100000">
                                          <p:val>
                                            <p:strVal val="#ppt_y"/>
                                          </p:val>
                                        </p:tav>
                                      </p:tavLst>
                                    </p:anim>
                                  </p:childTnLst>
                                </p:cTn>
                              </p:par>
                            </p:childTnLst>
                          </p:cTn>
                        </p:par>
                        <p:par>
                          <p:cTn id="72" fill="hold">
                            <p:stCondLst>
                              <p:cond delay="6799"/>
                            </p:stCondLst>
                            <p:childTnLst>
                              <p:par>
                                <p:cTn id="73" presetID="22" presetClass="entr" presetSubtype="2"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right)">
                                      <p:cBhvr>
                                        <p:cTn id="75" dur="500"/>
                                        <p:tgtEl>
                                          <p:spTgt spid="36"/>
                                        </p:tgtEl>
                                      </p:cBhvr>
                                    </p:animEffect>
                                  </p:childTnLst>
                                </p:cTn>
                              </p:par>
                            </p:childTnLst>
                          </p:cTn>
                        </p:par>
                        <p:par>
                          <p:cTn id="76" fill="hold">
                            <p:stCondLst>
                              <p:cond delay="7299"/>
                            </p:stCondLst>
                            <p:childTnLst>
                              <p:par>
                                <p:cTn id="77" presetID="47" presetClass="entr" presetSubtype="0" fill="hold" grpId="0" nodeType="afterEffect">
                                  <p:stCondLst>
                                    <p:cond delay="0"/>
                                  </p:stCondLst>
                                  <p:iterate type="lt">
                                    <p:tmPct val="10000"/>
                                  </p:iterate>
                                  <p:childTnLst>
                                    <p:set>
                                      <p:cBhvr>
                                        <p:cTn id="78" dur="1" fill="hold">
                                          <p:stCondLst>
                                            <p:cond delay="0"/>
                                          </p:stCondLst>
                                        </p:cTn>
                                        <p:tgtEl>
                                          <p:spTgt spid="35">
                                            <p:txEl>
                                              <p:pRg st="0" end="0"/>
                                            </p:txEl>
                                          </p:spTgt>
                                        </p:tgtEl>
                                        <p:attrNameLst>
                                          <p:attrName>style.visibility</p:attrName>
                                        </p:attrNameLst>
                                      </p:cBhvr>
                                      <p:to>
                                        <p:strVal val="visible"/>
                                      </p:to>
                                    </p:set>
                                    <p:animEffect transition="in" filter="fade">
                                      <p:cBhvr>
                                        <p:cTn id="79" dur="250"/>
                                        <p:tgtEl>
                                          <p:spTgt spid="35">
                                            <p:txEl>
                                              <p:pRg st="0" end="0"/>
                                            </p:txEl>
                                          </p:spTgt>
                                        </p:tgtEl>
                                      </p:cBhvr>
                                    </p:animEffect>
                                    <p:anim calcmode="lin" valueType="num">
                                      <p:cBhvr>
                                        <p:cTn id="80" dur="25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81" dur="25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par>
                          <p:cTn id="82" fill="hold">
                            <p:stCondLst>
                              <p:cond delay="7899"/>
                            </p:stCondLst>
                            <p:childTnLst>
                              <p:par>
                                <p:cTn id="83" presetID="42"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anim calcmode="lin" valueType="num">
                                      <p:cBhvr>
                                        <p:cTn id="86" dur="500" fill="hold"/>
                                        <p:tgtEl>
                                          <p:spTgt spid="37"/>
                                        </p:tgtEl>
                                        <p:attrNameLst>
                                          <p:attrName>ppt_x</p:attrName>
                                        </p:attrNameLst>
                                      </p:cBhvr>
                                      <p:tavLst>
                                        <p:tav tm="0">
                                          <p:val>
                                            <p:strVal val="#ppt_x"/>
                                          </p:val>
                                        </p:tav>
                                        <p:tav tm="100000">
                                          <p:val>
                                            <p:strVal val="#ppt_x"/>
                                          </p:val>
                                        </p:tav>
                                      </p:tavLst>
                                    </p:anim>
                                    <p:anim calcmode="lin" valueType="num">
                                      <p:cBhvr>
                                        <p:cTn id="87" dur="5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8399"/>
                            </p:stCondLst>
                            <p:childTnLst>
                              <p:par>
                                <p:cTn id="89" presetID="22" presetClass="entr" presetSubtype="1" fill="hold" nodeType="after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wipe(up)">
                                      <p:cBhvr>
                                        <p:cTn id="9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bldP spid="16" grpId="0" build="p"/>
      <p:bldP spid="18" grpId="0"/>
      <p:bldP spid="33" grpId="0"/>
      <p:bldP spid="34" grpId="0" build="p"/>
      <p:bldP spid="35" grpId="0" build="p"/>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96000" y="-803564"/>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9" name="直接连接符 8"/>
          <p:cNvCxnSpPr/>
          <p:nvPr/>
        </p:nvCxnSpPr>
        <p:spPr>
          <a:xfrm>
            <a:off x="6918036" y="1360510"/>
            <a:ext cx="1005730"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0" name="Rectangle 23"/>
          <p:cNvSpPr/>
          <p:nvPr/>
        </p:nvSpPr>
        <p:spPr>
          <a:xfrm>
            <a:off x="7923766" y="1478967"/>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1" name="文本框 10"/>
          <p:cNvSpPr txBox="1"/>
          <p:nvPr/>
        </p:nvSpPr>
        <p:spPr>
          <a:xfrm>
            <a:off x="7923766" y="1235587"/>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934603" y="1216645"/>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3" name="直接连接符 12"/>
          <p:cNvCxnSpPr>
            <a:stCxn id="12" idx="3"/>
          </p:cNvCxnSpPr>
          <p:nvPr/>
        </p:nvCxnSpPr>
        <p:spPr>
          <a:xfrm>
            <a:off x="4420628" y="1370534"/>
            <a:ext cx="853336" cy="2577"/>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4" name="Rectangle 23"/>
          <p:cNvSpPr/>
          <p:nvPr/>
        </p:nvSpPr>
        <p:spPr>
          <a:xfrm>
            <a:off x="1934604" y="1479544"/>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grpSp>
        <p:nvGrpSpPr>
          <p:cNvPr id="2" name="组合 1"/>
          <p:cNvGrpSpPr/>
          <p:nvPr/>
        </p:nvGrpSpPr>
        <p:grpSpPr>
          <a:xfrm>
            <a:off x="5381610" y="715624"/>
            <a:ext cx="1428780" cy="1428780"/>
            <a:chOff x="5381610" y="715624"/>
            <a:chExt cx="1428780" cy="1428780"/>
          </a:xfrm>
        </p:grpSpPr>
        <p:sp>
          <p:nvSpPr>
            <p:cNvPr id="15" name="菱形 14"/>
            <p:cNvSpPr/>
            <p:nvPr/>
          </p:nvSpPr>
          <p:spPr>
            <a:xfrm>
              <a:off x="5381610" y="715624"/>
              <a:ext cx="1428780" cy="1428780"/>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16" name="Group 28"/>
            <p:cNvGrpSpPr/>
            <p:nvPr/>
          </p:nvGrpSpPr>
          <p:grpSpPr>
            <a:xfrm>
              <a:off x="5753592" y="1207831"/>
              <a:ext cx="676379" cy="499599"/>
              <a:chOff x="2563427" y="3717902"/>
              <a:chExt cx="439257" cy="324452"/>
            </a:xfrm>
            <a:solidFill>
              <a:schemeClr val="tx1">
                <a:lumMod val="85000"/>
                <a:lumOff val="15000"/>
              </a:schemeClr>
            </a:solidFill>
          </p:grpSpPr>
          <p:sp>
            <p:nvSpPr>
              <p:cNvPr id="17" name="Freeform 92"/>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93"/>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94"/>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cxnSp>
        <p:nvCxnSpPr>
          <p:cNvPr id="20" name="直接连接符 19"/>
          <p:cNvCxnSpPr/>
          <p:nvPr/>
        </p:nvCxnSpPr>
        <p:spPr>
          <a:xfrm>
            <a:off x="6096003" y="2207490"/>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22" name="直接连接符 21"/>
          <p:cNvCxnSpPr/>
          <p:nvPr/>
        </p:nvCxnSpPr>
        <p:spPr>
          <a:xfrm>
            <a:off x="7272602" y="4860951"/>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23" name="Rectangle 23"/>
          <p:cNvSpPr/>
          <p:nvPr/>
        </p:nvSpPr>
        <p:spPr>
          <a:xfrm>
            <a:off x="7771369" y="4979408"/>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24" name="文本框 23"/>
          <p:cNvSpPr txBox="1"/>
          <p:nvPr/>
        </p:nvSpPr>
        <p:spPr>
          <a:xfrm>
            <a:off x="7771369" y="4717081"/>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934606" y="4690466"/>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4420632" y="4845844"/>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27" name="Rectangle 23"/>
          <p:cNvSpPr/>
          <p:nvPr/>
        </p:nvSpPr>
        <p:spPr>
          <a:xfrm>
            <a:off x="1934605" y="4948927"/>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grpSp>
        <p:nvGrpSpPr>
          <p:cNvPr id="3" name="组合 2"/>
          <p:cNvGrpSpPr/>
          <p:nvPr/>
        </p:nvGrpSpPr>
        <p:grpSpPr>
          <a:xfrm>
            <a:off x="5005763" y="3760484"/>
            <a:ext cx="2180474" cy="2180474"/>
            <a:chOff x="5005763" y="3760484"/>
            <a:chExt cx="2180474" cy="2180474"/>
          </a:xfrm>
        </p:grpSpPr>
        <p:sp>
          <p:nvSpPr>
            <p:cNvPr id="21" name="菱形 20"/>
            <p:cNvSpPr/>
            <p:nvPr/>
          </p:nvSpPr>
          <p:spPr>
            <a:xfrm>
              <a:off x="5005763" y="3760484"/>
              <a:ext cx="2180474" cy="2180474"/>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28" name="Group 32"/>
            <p:cNvGrpSpPr/>
            <p:nvPr/>
          </p:nvGrpSpPr>
          <p:grpSpPr>
            <a:xfrm>
              <a:off x="5757810" y="4426852"/>
              <a:ext cx="703190" cy="888244"/>
              <a:chOff x="3526798" y="4057329"/>
              <a:chExt cx="284519" cy="359394"/>
            </a:xfrm>
            <a:solidFill>
              <a:schemeClr val="tx1">
                <a:lumMod val="85000"/>
                <a:lumOff val="15000"/>
              </a:schemeClr>
            </a:solidFill>
          </p:grpSpPr>
          <p:sp>
            <p:nvSpPr>
              <p:cNvPr id="29" name="Freeform 107"/>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108"/>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109"/>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Tree>
  </p:cSld>
  <p:clrMapOvr>
    <a:masterClrMapping/>
  </p:clrMapOvr>
  <p:transition spd="slow" advTm="5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47" presetClass="entr" presetSubtype="0" fill="hold" grpId="0" nodeType="afterEffect">
                                  <p:stCondLst>
                                    <p:cond delay="0"/>
                                  </p:stCondLst>
                                  <p:iterate type="lt">
                                    <p:tmPct val="10000"/>
                                  </p:iterate>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fade">
                                      <p:cBhvr>
                                        <p:cTn id="21" dur="250"/>
                                        <p:tgtEl>
                                          <p:spTgt spid="11">
                                            <p:txEl>
                                              <p:pRg st="0" end="0"/>
                                            </p:txEl>
                                          </p:spTgt>
                                        </p:tgtEl>
                                      </p:cBhvr>
                                    </p:animEffect>
                                    <p:anim calcmode="lin" valueType="num">
                                      <p:cBhvr>
                                        <p:cTn id="22" dur="25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3" dur="25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99"/>
                            </p:stCondLst>
                            <p:childTnLst>
                              <p:par>
                                <p:cTn id="25" presetID="4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2599"/>
                            </p:stCondLst>
                            <p:childTnLst>
                              <p:par>
                                <p:cTn id="31" presetID="22" presetClass="entr" presetSubtype="2"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right)">
                                      <p:cBhvr>
                                        <p:cTn id="33" dur="500"/>
                                        <p:tgtEl>
                                          <p:spTgt spid="13"/>
                                        </p:tgtEl>
                                      </p:cBhvr>
                                    </p:animEffect>
                                  </p:childTnLst>
                                </p:cTn>
                              </p:par>
                            </p:childTnLst>
                          </p:cTn>
                        </p:par>
                        <p:par>
                          <p:cTn id="34" fill="hold">
                            <p:stCondLst>
                              <p:cond delay="3099"/>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250"/>
                                        <p:tgtEl>
                                          <p:spTgt spid="12">
                                            <p:txEl>
                                              <p:pRg st="0" end="0"/>
                                            </p:txEl>
                                          </p:spTgt>
                                        </p:tgtEl>
                                      </p:cBhvr>
                                    </p:animEffect>
                                    <p:anim calcmode="lin" valueType="num">
                                      <p:cBhvr>
                                        <p:cTn id="38" dur="25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7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anim calcmode="lin" valueType="num">
                                      <p:cBhvr>
                                        <p:cTn id="44" dur="500" fill="hold"/>
                                        <p:tgtEl>
                                          <p:spTgt spid="14"/>
                                        </p:tgtEl>
                                        <p:attrNameLst>
                                          <p:attrName>ppt_x</p:attrName>
                                        </p:attrNameLst>
                                      </p:cBhvr>
                                      <p:tavLst>
                                        <p:tav tm="0">
                                          <p:val>
                                            <p:strVal val="#ppt_x"/>
                                          </p:val>
                                        </p:tav>
                                        <p:tav tm="100000">
                                          <p:val>
                                            <p:strVal val="#ppt_x"/>
                                          </p:val>
                                        </p:tav>
                                      </p:tavLst>
                                    </p:anim>
                                    <p:anim calcmode="lin" valueType="num">
                                      <p:cBhvr>
                                        <p:cTn id="45" dur="5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4200"/>
                            </p:stCondLst>
                            <p:childTnLst>
                              <p:par>
                                <p:cTn id="47" presetID="22" presetClass="entr" presetSubtype="1"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up)">
                                      <p:cBhvr>
                                        <p:cTn id="49" dur="500"/>
                                        <p:tgtEl>
                                          <p:spTgt spid="20"/>
                                        </p:tgtEl>
                                      </p:cBhvr>
                                    </p:animEffect>
                                  </p:childTnLst>
                                </p:cTn>
                              </p:par>
                            </p:childTnLst>
                          </p:cTn>
                        </p:par>
                        <p:par>
                          <p:cTn id="50" fill="hold">
                            <p:stCondLst>
                              <p:cond delay="4700"/>
                            </p:stCondLst>
                            <p:childTnLst>
                              <p:par>
                                <p:cTn id="51" presetID="53" presetClass="entr" presetSubtype="16"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5200"/>
                            </p:stCondLst>
                            <p:childTnLst>
                              <p:par>
                                <p:cTn id="57" presetID="22" presetClass="entr" presetSubtype="8" fill="hold"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500"/>
                                        <p:tgtEl>
                                          <p:spTgt spid="22"/>
                                        </p:tgtEl>
                                      </p:cBhvr>
                                    </p:animEffect>
                                  </p:childTnLst>
                                </p:cTn>
                              </p:par>
                            </p:childTnLst>
                          </p:cTn>
                        </p:par>
                        <p:par>
                          <p:cTn id="60" fill="hold">
                            <p:stCondLst>
                              <p:cond delay="5700"/>
                            </p:stCondLst>
                            <p:childTnLst>
                              <p:par>
                                <p:cTn id="61" presetID="47" presetClass="entr" presetSubtype="0" fill="hold" grpId="0" nodeType="afterEffect">
                                  <p:stCondLst>
                                    <p:cond delay="0"/>
                                  </p:stCondLst>
                                  <p:iterate type="lt">
                                    <p:tmPct val="10000"/>
                                  </p:iterate>
                                  <p:childTnLst>
                                    <p:set>
                                      <p:cBhvr>
                                        <p:cTn id="62" dur="1" fill="hold">
                                          <p:stCondLst>
                                            <p:cond delay="0"/>
                                          </p:stCondLst>
                                        </p:cTn>
                                        <p:tgtEl>
                                          <p:spTgt spid="24">
                                            <p:txEl>
                                              <p:pRg st="0" end="0"/>
                                            </p:txEl>
                                          </p:spTgt>
                                        </p:tgtEl>
                                        <p:attrNameLst>
                                          <p:attrName>style.visibility</p:attrName>
                                        </p:attrNameLst>
                                      </p:cBhvr>
                                      <p:to>
                                        <p:strVal val="visible"/>
                                      </p:to>
                                    </p:set>
                                    <p:animEffect transition="in" filter="fade">
                                      <p:cBhvr>
                                        <p:cTn id="63" dur="250"/>
                                        <p:tgtEl>
                                          <p:spTgt spid="24">
                                            <p:txEl>
                                              <p:pRg st="0" end="0"/>
                                            </p:txEl>
                                          </p:spTgt>
                                        </p:tgtEl>
                                      </p:cBhvr>
                                    </p:animEffect>
                                    <p:anim calcmode="lin" valueType="num">
                                      <p:cBhvr>
                                        <p:cTn id="64" dur="25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65" dur="25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6299"/>
                            </p:stCondLst>
                            <p:childTnLst>
                              <p:par>
                                <p:cTn id="67" presetID="42" presetClass="entr" presetSubtype="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anim calcmode="lin" valueType="num">
                                      <p:cBhvr>
                                        <p:cTn id="70" dur="500" fill="hold"/>
                                        <p:tgtEl>
                                          <p:spTgt spid="23"/>
                                        </p:tgtEl>
                                        <p:attrNameLst>
                                          <p:attrName>ppt_x</p:attrName>
                                        </p:attrNameLst>
                                      </p:cBhvr>
                                      <p:tavLst>
                                        <p:tav tm="0">
                                          <p:val>
                                            <p:strVal val="#ppt_x"/>
                                          </p:val>
                                        </p:tav>
                                        <p:tav tm="100000">
                                          <p:val>
                                            <p:strVal val="#ppt_x"/>
                                          </p:val>
                                        </p:tav>
                                      </p:tavLst>
                                    </p:anim>
                                    <p:anim calcmode="lin" valueType="num">
                                      <p:cBhvr>
                                        <p:cTn id="71" dur="500" fill="hold"/>
                                        <p:tgtEl>
                                          <p:spTgt spid="23"/>
                                        </p:tgtEl>
                                        <p:attrNameLst>
                                          <p:attrName>ppt_y</p:attrName>
                                        </p:attrNameLst>
                                      </p:cBhvr>
                                      <p:tavLst>
                                        <p:tav tm="0">
                                          <p:val>
                                            <p:strVal val="#ppt_y+.1"/>
                                          </p:val>
                                        </p:tav>
                                        <p:tav tm="100000">
                                          <p:val>
                                            <p:strVal val="#ppt_y"/>
                                          </p:val>
                                        </p:tav>
                                      </p:tavLst>
                                    </p:anim>
                                  </p:childTnLst>
                                </p:cTn>
                              </p:par>
                            </p:childTnLst>
                          </p:cTn>
                        </p:par>
                        <p:par>
                          <p:cTn id="72" fill="hold">
                            <p:stCondLst>
                              <p:cond delay="6799"/>
                            </p:stCondLst>
                            <p:childTnLst>
                              <p:par>
                                <p:cTn id="73" presetID="22" presetClass="entr" presetSubtype="2" fill="hold"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right)">
                                      <p:cBhvr>
                                        <p:cTn id="75" dur="500"/>
                                        <p:tgtEl>
                                          <p:spTgt spid="26"/>
                                        </p:tgtEl>
                                      </p:cBhvr>
                                    </p:animEffect>
                                  </p:childTnLst>
                                </p:cTn>
                              </p:par>
                            </p:childTnLst>
                          </p:cTn>
                        </p:par>
                        <p:par>
                          <p:cTn id="76" fill="hold">
                            <p:stCondLst>
                              <p:cond delay="7299"/>
                            </p:stCondLst>
                            <p:childTnLst>
                              <p:par>
                                <p:cTn id="77" presetID="47" presetClass="entr" presetSubtype="0" fill="hold" grpId="0" nodeType="afterEffect">
                                  <p:stCondLst>
                                    <p:cond delay="0"/>
                                  </p:stCondLst>
                                  <p:iterate type="lt">
                                    <p:tmPct val="10000"/>
                                  </p:iterate>
                                  <p:childTnLst>
                                    <p:set>
                                      <p:cBhvr>
                                        <p:cTn id="78" dur="1" fill="hold">
                                          <p:stCondLst>
                                            <p:cond delay="0"/>
                                          </p:stCondLst>
                                        </p:cTn>
                                        <p:tgtEl>
                                          <p:spTgt spid="25">
                                            <p:txEl>
                                              <p:pRg st="0" end="0"/>
                                            </p:txEl>
                                          </p:spTgt>
                                        </p:tgtEl>
                                        <p:attrNameLst>
                                          <p:attrName>style.visibility</p:attrName>
                                        </p:attrNameLst>
                                      </p:cBhvr>
                                      <p:to>
                                        <p:strVal val="visible"/>
                                      </p:to>
                                    </p:set>
                                    <p:animEffect transition="in" filter="fade">
                                      <p:cBhvr>
                                        <p:cTn id="79" dur="250"/>
                                        <p:tgtEl>
                                          <p:spTgt spid="25">
                                            <p:txEl>
                                              <p:pRg st="0" end="0"/>
                                            </p:txEl>
                                          </p:spTgt>
                                        </p:tgtEl>
                                      </p:cBhvr>
                                    </p:animEffect>
                                    <p:anim calcmode="lin" valueType="num">
                                      <p:cBhvr>
                                        <p:cTn id="80" dur="25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81" dur="25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82" fill="hold">
                            <p:stCondLst>
                              <p:cond delay="7899"/>
                            </p:stCondLst>
                            <p:childTnLst>
                              <p:par>
                                <p:cTn id="83" presetID="42"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anim calcmode="lin" valueType="num">
                                      <p:cBhvr>
                                        <p:cTn id="86" dur="500" fill="hold"/>
                                        <p:tgtEl>
                                          <p:spTgt spid="27"/>
                                        </p:tgtEl>
                                        <p:attrNameLst>
                                          <p:attrName>ppt_x</p:attrName>
                                        </p:attrNameLst>
                                      </p:cBhvr>
                                      <p:tavLst>
                                        <p:tav tm="0">
                                          <p:val>
                                            <p:strVal val="#ppt_x"/>
                                          </p:val>
                                        </p:tav>
                                        <p:tav tm="100000">
                                          <p:val>
                                            <p:strVal val="#ppt_x"/>
                                          </p:val>
                                        </p:tav>
                                      </p:tavLst>
                                    </p:anim>
                                    <p:anim calcmode="lin" valueType="num">
                                      <p:cBhvr>
                                        <p:cTn id="87"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bldP spid="12" grpId="0" build="p"/>
      <p:bldP spid="14" grpId="0"/>
      <p:bldP spid="23" grpId="0"/>
      <p:bldP spid="24" grpId="0" build="p"/>
      <p:bldP spid="25" grpId="0" build="p"/>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56807" y="1939638"/>
            <a:ext cx="3055064" cy="4184071"/>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72162" y="778099"/>
            <a:ext cx="3833091" cy="5110788"/>
          </a:xfrm>
          <a:prstGeom prst="rect">
            <a:avLst/>
          </a:prstGeom>
        </p:spPr>
      </p:pic>
      <p:sp>
        <p:nvSpPr>
          <p:cNvPr id="5" name="矩形 4"/>
          <p:cNvSpPr/>
          <p:nvPr/>
        </p:nvSpPr>
        <p:spPr>
          <a:xfrm>
            <a:off x="5154891" y="831051"/>
            <a:ext cx="4781140" cy="1631216"/>
          </a:xfrm>
          <a:prstGeom prst="rect">
            <a:avLst/>
          </a:prstGeom>
        </p:spPr>
        <p:txBody>
          <a:bodyPr wrap="square">
            <a:spAutoFit/>
          </a:bodyPr>
          <a:lstStyle/>
          <a:p>
            <a:pPr>
              <a:lnSpc>
                <a:spcPts val="6000"/>
              </a:lnSpc>
            </a:pPr>
            <a:r>
              <a:rPr lang="en-US" altLang="zh-CN" sz="6600" b="1" spc="3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FASHION </a:t>
            </a:r>
            <a:endParaRPr lang="en-US" altLang="zh-CN" sz="6600" b="1" spc="3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6000"/>
              </a:lnSpc>
            </a:pPr>
            <a:r>
              <a:rPr lang="en-US" altLang="zh-CN" sz="4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STYLE</a:t>
            </a:r>
            <a:endParaRPr lang="zh-CN" altLang="en-US" sz="4800" b="1" dirty="0">
              <a:solidFill>
                <a:schemeClr val="tx1">
                  <a:lumMod val="85000"/>
                  <a:lumOff val="15000"/>
                </a:schemeClr>
              </a:solidFill>
              <a:latin typeface="Open Sans" panose="020B0606030504020204" pitchFamily="34" charset="0"/>
              <a:cs typeface="Open Sans" panose="020B0606030504020204" pitchFamily="34" charset="0"/>
            </a:endParaRPr>
          </a:p>
        </p:txBody>
      </p:sp>
      <p:sp>
        <p:nvSpPr>
          <p:cNvPr id="7" name="矩形 6"/>
          <p:cNvSpPr/>
          <p:nvPr/>
        </p:nvSpPr>
        <p:spPr>
          <a:xfrm>
            <a:off x="5236836" y="2620030"/>
            <a:ext cx="1755264" cy="2862322"/>
          </a:xfrm>
          <a:prstGeom prst="rect">
            <a:avLst/>
          </a:prstGeom>
        </p:spPr>
        <p:txBody>
          <a:bodyPr wrap="square">
            <a:spAutoFit/>
          </a:bodyPr>
          <a:lstStyle/>
          <a:p>
            <a:pPr>
              <a:lnSpc>
                <a:spcPct val="250000"/>
              </a:lnSpc>
            </a:pPr>
            <a:r>
              <a:rPr lang="en-US" altLang="zh-CN" sz="800" spc="1200" dirty="0">
                <a:solidFill>
                  <a:schemeClr val="tx1">
                    <a:lumMod val="85000"/>
                    <a:lumOff val="15000"/>
                  </a:schemeClr>
                </a:solidFill>
                <a:latin typeface="Arial" panose="020B0604020202020204" pitchFamily="34" charset="0"/>
                <a:cs typeface="Arial" panose="020B0604020202020204" pitchFamily="34" charset="0"/>
              </a:rPr>
              <a:t>A CLOTHING STYLE MAY </a:t>
            </a:r>
            <a:endParaRPr lang="en-US" altLang="zh-CN" sz="800" spc="1200" dirty="0">
              <a:solidFill>
                <a:schemeClr val="tx1">
                  <a:lumMod val="85000"/>
                  <a:lumOff val="15000"/>
                </a:schemeClr>
              </a:solidFill>
              <a:latin typeface="Arial" panose="020B0604020202020204" pitchFamily="34" charset="0"/>
              <a:cs typeface="Arial" panose="020B0604020202020204" pitchFamily="34" charset="0"/>
            </a:endParaRPr>
          </a:p>
          <a:p>
            <a:pPr>
              <a:lnSpc>
                <a:spcPct val="250000"/>
              </a:lnSpc>
            </a:pPr>
            <a:r>
              <a:rPr lang="en-US" altLang="zh-CN" sz="800" spc="1200" dirty="0">
                <a:solidFill>
                  <a:schemeClr val="tx1">
                    <a:lumMod val="85000"/>
                    <a:lumOff val="15000"/>
                  </a:schemeClr>
                </a:solidFill>
                <a:latin typeface="Arial" panose="020B0604020202020204" pitchFamily="34" charset="0"/>
                <a:cs typeface="Arial" panose="020B0604020202020204" pitchFamily="34" charset="0"/>
              </a:rPr>
              <a:t>BE INTRODUCED AS A FASHION     </a:t>
            </a:r>
            <a:endParaRPr lang="zh-CN" altLang="en-US" sz="800" spc="12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8" name="矩形 7"/>
          <p:cNvSpPr/>
          <p:nvPr/>
        </p:nvSpPr>
        <p:spPr>
          <a:xfrm>
            <a:off x="6651904" y="2109736"/>
            <a:ext cx="340196" cy="340196"/>
          </a:xfrm>
          <a:prstGeom prst="rect">
            <a:avLst/>
          </a:prstGeom>
          <a:solidFill>
            <a:srgbClr val="BB9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B9D83"/>
              </a:solidFill>
            </a:endParaRPr>
          </a:p>
        </p:txBody>
      </p:sp>
      <p:sp>
        <p:nvSpPr>
          <p:cNvPr id="9" name="矩形 8"/>
          <p:cNvSpPr/>
          <p:nvPr/>
        </p:nvSpPr>
        <p:spPr>
          <a:xfrm>
            <a:off x="7397679" y="3560272"/>
            <a:ext cx="3944575" cy="1546577"/>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endParaRPr lang="en-US" altLang="zh-CN" sz="1050" noProof="1">
              <a:solidFill>
                <a:schemeClr val="tx1">
                  <a:lumMod val="50000"/>
                  <a:lumOff val="50000"/>
                </a:schemeClr>
              </a:solidFill>
              <a:latin typeface="Calibri Light" panose="020F030202020403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4211">
        <p14:gallery dir="l"/>
      </p:transition>
    </mc:Choice>
    <mc:Fallback>
      <p:transition spd="slow" advTm="421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iterate type="lt">
                                    <p:tmPct val="10000"/>
                                  </p:iterate>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250"/>
                                        <p:tgtEl>
                                          <p:spTgt spid="5">
                                            <p:txEl>
                                              <p:pRg st="0" end="0"/>
                                            </p:txEl>
                                          </p:spTgt>
                                        </p:tgtEl>
                                      </p:cBhvr>
                                    </p:animEffect>
                                    <p:anim calcmode="lin" valueType="num">
                                      <p:cBhvr>
                                        <p:cTn id="12" dur="2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3" dur="25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925"/>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250"/>
                                        <p:tgtEl>
                                          <p:spTgt spid="5">
                                            <p:txEl>
                                              <p:pRg st="1" end="1"/>
                                            </p:txEl>
                                          </p:spTgt>
                                        </p:tgtEl>
                                      </p:cBhvr>
                                    </p:animEffect>
                                    <p:anim calcmode="lin" valueType="num">
                                      <p:cBhvr>
                                        <p:cTn id="18" dur="25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9" dur="25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1625"/>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625"/>
                            </p:stCondLst>
                            <p:childTnLst>
                              <p:par>
                                <p:cTn id="27" presetID="6"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circle(in)">
                                      <p:cBhvr>
                                        <p:cTn id="29" dur="500"/>
                                        <p:tgtEl>
                                          <p:spTgt spid="6"/>
                                        </p:tgtEl>
                                      </p:cBhvr>
                                    </p:animEffect>
                                  </p:childTnLst>
                                </p:cTn>
                              </p:par>
                            </p:childTnLst>
                          </p:cTn>
                        </p:par>
                        <p:par>
                          <p:cTn id="30" fill="hold">
                            <p:stCondLst>
                              <p:cond delay="3125"/>
                            </p:stCondLst>
                            <p:childTnLst>
                              <p:par>
                                <p:cTn id="31" presetID="31"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 calcmode="lin" valueType="num">
                                      <p:cBhvr>
                                        <p:cTn id="35" dur="1000" fill="hold"/>
                                        <p:tgtEl>
                                          <p:spTgt spid="8"/>
                                        </p:tgtEl>
                                        <p:attrNameLst>
                                          <p:attrName>style.rotation</p:attrName>
                                        </p:attrNameLst>
                                      </p:cBhvr>
                                      <p:tavLst>
                                        <p:tav tm="0">
                                          <p:val>
                                            <p:fltVal val="90"/>
                                          </p:val>
                                        </p:tav>
                                        <p:tav tm="100000">
                                          <p:val>
                                            <p:fltVal val="0"/>
                                          </p:val>
                                        </p:tav>
                                      </p:tavLst>
                                    </p:anim>
                                    <p:animEffect transition="in" filter="fade">
                                      <p:cBhvr>
                                        <p:cTn id="36" dur="1000"/>
                                        <p:tgtEl>
                                          <p:spTgt spid="8"/>
                                        </p:tgtEl>
                                      </p:cBhvr>
                                    </p:animEffect>
                                  </p:childTnLst>
                                </p:cTn>
                              </p:par>
                            </p:childTnLst>
                          </p:cTn>
                        </p:par>
                        <p:par>
                          <p:cTn id="37" fill="hold">
                            <p:stCondLst>
                              <p:cond delay="4125"/>
                            </p:stCondLst>
                            <p:childTnLst>
                              <p:par>
                                <p:cTn id="38" presetID="42"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anim calcmode="lin" valueType="num">
                                      <p:cBhvr>
                                        <p:cTn id="41" dur="500" fill="hold"/>
                                        <p:tgtEl>
                                          <p:spTgt spid="9"/>
                                        </p:tgtEl>
                                        <p:attrNameLst>
                                          <p:attrName>ppt_x</p:attrName>
                                        </p:attrNameLst>
                                      </p:cBhvr>
                                      <p:tavLst>
                                        <p:tav tm="0">
                                          <p:val>
                                            <p:strVal val="#ppt_x"/>
                                          </p:val>
                                        </p:tav>
                                        <p:tav tm="100000">
                                          <p:val>
                                            <p:strVal val="#ppt_x"/>
                                          </p:val>
                                        </p:tav>
                                      </p:tavLst>
                                    </p:anim>
                                    <p:anim calcmode="lin" valueType="num">
                                      <p:cBhvr>
                                        <p:cTn id="42"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build="p"/>
      <p:bldP spid="7" grpId="0"/>
      <p:bldP spid="8"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3122"/>
            <a:ext cx="12198121" cy="6865609"/>
          </a:xfrm>
          <a:prstGeom prst="rect">
            <a:avLst/>
          </a:prstGeom>
        </p:spPr>
      </p:pic>
      <p:sp>
        <p:nvSpPr>
          <p:cNvPr id="6" name="Rectangle 23"/>
          <p:cNvSpPr/>
          <p:nvPr/>
        </p:nvSpPr>
        <p:spPr>
          <a:xfrm>
            <a:off x="4257714" y="2311399"/>
            <a:ext cx="3862947" cy="338554"/>
          </a:xfrm>
          <a:prstGeom prst="rect">
            <a:avLst/>
          </a:prstGeom>
        </p:spPr>
        <p:txBody>
          <a:bodyPr wrap="square">
            <a:spAutoFit/>
          </a:bodyPr>
          <a:lstStyle/>
          <a:p>
            <a:pPr algn="ctr">
              <a:defRPr/>
            </a:pPr>
            <a:r>
              <a:rPr lang="en-US" sz="800" noProof="1">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 </a:t>
            </a:r>
            <a:r>
              <a:rPr lang="en-US" altLang="zh-CN" sz="800" noProof="1">
                <a:solidFill>
                  <a:schemeClr val="bg1"/>
                </a:solidFill>
                <a:latin typeface="Open Sans" panose="020B0606030504020204" pitchFamily="34" charset="0"/>
                <a:ea typeface="Open Sans" panose="020B0606030504020204" pitchFamily="34" charset="0"/>
                <a:cs typeface="Open Sans" panose="020B0606030504020204" pitchFamily="34" charset="0"/>
              </a:rPr>
              <a:t> lorem ipsum dolor sit amet</a:t>
            </a:r>
            <a:endParaRPr lang="en-US" sz="800" noProof="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文本框 1"/>
          <p:cNvSpPr txBox="1"/>
          <p:nvPr/>
        </p:nvSpPr>
        <p:spPr>
          <a:xfrm>
            <a:off x="3962400" y="1480402"/>
            <a:ext cx="4858328" cy="830997"/>
          </a:xfrm>
          <a:prstGeom prst="rect">
            <a:avLst/>
          </a:prstGeom>
          <a:noFill/>
        </p:spPr>
        <p:txBody>
          <a:bodyPr wrap="square" rtlCol="0">
            <a:spAutoFit/>
          </a:bodyPr>
          <a:lstStyle/>
          <a:p>
            <a:r>
              <a:rPr lang="en-US" altLang="zh-CN" sz="4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HOME DESIGN</a:t>
            </a:r>
            <a:endParaRPr lang="zh-CN" altLang="en-US" sz="4800" b="1" dirty="0">
              <a:solidFill>
                <a:schemeClr val="tx1">
                  <a:lumMod val="85000"/>
                  <a:lumOff val="15000"/>
                </a:schemeClr>
              </a:solidFill>
              <a:latin typeface="Open Sans" panose="020B0606030504020204" pitchFamily="34" charset="0"/>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advTm="3250">
        <p14:flythrough/>
      </p:transition>
    </mc:Choice>
    <mc:Fallback>
      <p:transition spd="slow" advTm="32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iterate type="lt">
                                    <p:tmPct val="10000"/>
                                  </p:iterate>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50"/>
                                        <p:tgtEl>
                                          <p:spTgt spid="2">
                                            <p:txEl>
                                              <p:pRg st="0" end="0"/>
                                            </p:txEl>
                                          </p:spTgt>
                                        </p:tgtEl>
                                      </p:cBhvr>
                                    </p:animEffect>
                                    <p:anim calcmode="lin" valueType="num">
                                      <p:cBhvr>
                                        <p:cTn id="14" dur="2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2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92196" y="749058"/>
            <a:ext cx="4857135" cy="2999995"/>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8732" y="1452"/>
            <a:ext cx="4533268" cy="6866567"/>
          </a:xfrm>
          <a:prstGeom prst="rect">
            <a:avLst/>
          </a:prstGeom>
        </p:spPr>
      </p:pic>
      <p:sp>
        <p:nvSpPr>
          <p:cNvPr id="6" name="矩形 5"/>
          <p:cNvSpPr/>
          <p:nvPr/>
        </p:nvSpPr>
        <p:spPr>
          <a:xfrm>
            <a:off x="1148111" y="4890308"/>
            <a:ext cx="5145303" cy="1304203"/>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endParaRPr lang="en-US" altLang="zh-CN" sz="1050" noProof="1">
              <a:solidFill>
                <a:schemeClr val="tx1">
                  <a:lumMod val="50000"/>
                  <a:lumOff val="50000"/>
                </a:schemeClr>
              </a:solidFill>
              <a:latin typeface="Calibri Light" panose="020F0302020204030204" pitchFamily="34" charset="0"/>
              <a:cs typeface="Arial" panose="020B0604020202020204" pitchFamily="34" charset="0"/>
            </a:endParaRPr>
          </a:p>
        </p:txBody>
      </p:sp>
      <p:sp>
        <p:nvSpPr>
          <p:cNvPr id="7" name="文本框 6"/>
          <p:cNvSpPr txBox="1"/>
          <p:nvPr/>
        </p:nvSpPr>
        <p:spPr>
          <a:xfrm>
            <a:off x="1140444" y="4004232"/>
            <a:ext cx="6341010" cy="886076"/>
          </a:xfrm>
          <a:prstGeom prst="rect">
            <a:avLst/>
          </a:prstGeom>
          <a:noFill/>
        </p:spPr>
        <p:txBody>
          <a:bodyPr wrap="square" rtlCol="0">
            <a:spAutoFit/>
          </a:bodyPr>
          <a:lstStyle/>
          <a:p>
            <a:pPr>
              <a:lnSpc>
                <a:spcPts val="6600"/>
              </a:lnSpc>
            </a:pPr>
            <a:r>
              <a:rPr lang="en-US" altLang="zh-CN" sz="4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4400" b="1" dirty="0">
              <a:solidFill>
                <a:schemeClr val="tx1">
                  <a:lumMod val="85000"/>
                  <a:lumOff val="15000"/>
                </a:schemeClr>
              </a:solidFill>
              <a:latin typeface="Open Sans" panose="020B0606030504020204" pitchFamily="34" charset="0"/>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2672">
        <p14:window dir="vert"/>
      </p:transition>
    </mc:Choice>
    <mc:Fallback>
      <p:transition spd="slow" advTm="267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47" presetClass="entr" presetSubtype="0" fill="hold" grpId="0" nodeType="afterEffect">
                                  <p:stCondLst>
                                    <p:cond delay="0"/>
                                  </p:stCondLst>
                                  <p:iterate type="lt">
                                    <p:tmPct val="10000"/>
                                  </p:iterate>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250"/>
                                        <p:tgtEl>
                                          <p:spTgt spid="7">
                                            <p:txEl>
                                              <p:pRg st="0" end="0"/>
                                            </p:txEl>
                                          </p:spTgt>
                                        </p:tgtEl>
                                      </p:cBhvr>
                                    </p:animEffect>
                                    <p:anim calcmode="lin" valueType="num">
                                      <p:cBhvr>
                                        <p:cTn id="15" dur="25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6" dur="25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17" fill="hold">
                            <p:stCondLst>
                              <p:cond delay="6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5029479" y="1800601"/>
            <a:ext cx="2341393" cy="2215991"/>
          </a:xfrm>
          <a:prstGeom prst="rect">
            <a:avLst/>
          </a:prstGeom>
          <a:noFill/>
        </p:spPr>
        <p:txBody>
          <a:bodyPr wrap="square" rtlCol="0">
            <a:spAutoFit/>
          </a:bodyPr>
          <a:lstStyle/>
          <a:p>
            <a:r>
              <a:rPr lang="en-US" altLang="zh-CN" sz="13800" b="1" dirty="0">
                <a:latin typeface="Open Sans" panose="020B0606030504020204" pitchFamily="34" charset="0"/>
                <a:ea typeface="Open Sans" panose="020B0606030504020204" pitchFamily="34" charset="0"/>
                <a:cs typeface="Open Sans" panose="020B0606030504020204" pitchFamily="34" charset="0"/>
              </a:rPr>
              <a:t>03</a:t>
            </a:r>
            <a:endParaRPr lang="zh-CN" altLang="en-US" sz="13800" b="1" dirty="0">
              <a:latin typeface="Open Sans" panose="020B0606030504020204" pitchFamily="34" charset="0"/>
              <a:cs typeface="Open Sans" panose="020B0606030504020204" pitchFamily="34" charset="0"/>
            </a:endParaRPr>
          </a:p>
        </p:txBody>
      </p:sp>
      <p:sp>
        <p:nvSpPr>
          <p:cNvPr id="20" name="矩形 19"/>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84847" y="3659213"/>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729296" y="173461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029479" y="3096998"/>
            <a:ext cx="2513635" cy="1642858"/>
            <a:chOff x="6501056" y="2340604"/>
            <a:chExt cx="2513635" cy="1642858"/>
          </a:xfrm>
        </p:grpSpPr>
        <p:cxnSp>
          <p:nvCxnSpPr>
            <p:cNvPr id="24" name="直接连接符 23"/>
            <p:cNvCxnSpPr/>
            <p:nvPr/>
          </p:nvCxnSpPr>
          <p:spPr>
            <a:xfrm>
              <a:off x="9014691" y="2340604"/>
              <a:ext cx="0" cy="164285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25" name="直接连接符 24"/>
            <p:cNvCxnSpPr/>
            <p:nvPr/>
          </p:nvCxnSpPr>
          <p:spPr>
            <a:xfrm flipH="1">
              <a:off x="6501056" y="3983462"/>
              <a:ext cx="2513635"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sp>
        <p:nvSpPr>
          <p:cNvPr id="26" name="Rectangle 23"/>
          <p:cNvSpPr/>
          <p:nvPr/>
        </p:nvSpPr>
        <p:spPr>
          <a:xfrm>
            <a:off x="4844642" y="4082471"/>
            <a:ext cx="2658267"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a:t>
            </a:r>
            <a:endPar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transition spd="med" advTm="4014">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ircle(in)">
                                      <p:cBhvr>
                                        <p:cTn id="7" dur="500"/>
                                        <p:tgtEl>
                                          <p:spTgt spid="2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6"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ircle(i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animBg="1"/>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7"/>
          <p:cNvPicPr preferRelativeResize="0">
            <a:picLocks noChangeAspect="1"/>
          </p:cNvPicPr>
          <p:nvPr/>
        </p:nvPicPr>
        <p:blipFill>
          <a:blip r:embed="rId1">
            <a:extLst>
              <a:ext uri="{28A0092B-C50C-407E-A947-70E740481C1C}">
                <a14:useLocalDpi xmlns:a14="http://schemas.microsoft.com/office/drawing/2010/main" val="0"/>
              </a:ext>
            </a:extLst>
          </a:blip>
          <a:stretch>
            <a:fillRect/>
          </a:stretch>
        </p:blipFill>
        <p:spPr>
          <a:xfrm>
            <a:off x="690555" y="2709450"/>
            <a:ext cx="3462316" cy="3471828"/>
          </a:xfrm>
          <a:prstGeom prst="rect">
            <a:avLst/>
          </a:prstGeom>
          <a:blipFill rotWithShape="1">
            <a:blip r:embed="rId2"/>
            <a:stretch>
              <a:fillRect/>
            </a:stretch>
          </a:blipFill>
        </p:spPr>
      </p:pic>
      <p:pic>
        <p:nvPicPr>
          <p:cNvPr id="3" name="图片占位符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4842" y="2709450"/>
            <a:ext cx="3462316" cy="3471828"/>
          </a:xfrm>
          <a:prstGeom prst="rect">
            <a:avLst/>
          </a:prstGeom>
        </p:spPr>
      </p:pic>
      <p:pic>
        <p:nvPicPr>
          <p:cNvPr id="4" name="图片占位符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9129" y="2709450"/>
            <a:ext cx="3462316" cy="3471828"/>
          </a:xfrm>
          <a:prstGeom prst="rect">
            <a:avLst/>
          </a:prstGeom>
        </p:spPr>
      </p:pic>
      <p:sp>
        <p:nvSpPr>
          <p:cNvPr id="5" name="Title 1"/>
          <p:cNvSpPr txBox="1"/>
          <p:nvPr/>
        </p:nvSpPr>
        <p:spPr>
          <a:xfrm>
            <a:off x="3286125" y="748916"/>
            <a:ext cx="5619750" cy="49548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solidFill>
                  <a:srgbClr val="262626"/>
                </a:solidFill>
                <a:latin typeface="微软雅黑" panose="020B0503020204020204" pitchFamily="34" charset="-122"/>
                <a:ea typeface="微软雅黑" panose="020B0503020204020204" pitchFamily="34" charset="-122"/>
              </a:rPr>
              <a:t>Best Design 2017</a:t>
            </a:r>
            <a:endParaRPr lang="en-US" dirty="0">
              <a:solidFill>
                <a:srgbClr val="262626"/>
              </a:solidFill>
              <a:latin typeface="微软雅黑" panose="020B0503020204020204" pitchFamily="34" charset="-122"/>
              <a:ea typeface="微软雅黑" panose="020B0503020204020204" pitchFamily="34" charset="-122"/>
            </a:endParaRPr>
          </a:p>
        </p:txBody>
      </p:sp>
      <p:sp>
        <p:nvSpPr>
          <p:cNvPr id="6" name="Rectangle 8"/>
          <p:cNvSpPr/>
          <p:nvPr/>
        </p:nvSpPr>
        <p:spPr>
          <a:xfrm>
            <a:off x="4596384" y="2920949"/>
            <a:ext cx="2999232" cy="2999232"/>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7" name="Rectangle 9"/>
          <p:cNvSpPr/>
          <p:nvPr/>
        </p:nvSpPr>
        <p:spPr>
          <a:xfrm>
            <a:off x="5030767" y="5337327"/>
            <a:ext cx="2130466" cy="582854"/>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9728" rIns="91440" bIns="45720" numCol="1" spcCol="0" rtlCol="0" fromWordArt="0" anchor="t" anchorCtr="0" forceAA="0" compatLnSpc="1">
            <a:noAutofit/>
          </a:bodyPr>
          <a:lstStyle/>
          <a:p>
            <a:pPr algn="ctr">
              <a:lnSpc>
                <a:spcPct val="120000"/>
              </a:lnSpc>
            </a:pPr>
            <a:r>
              <a:rPr lang="en-US" sz="1000" b="1" spc="300" dirty="0" smtClean="0">
                <a:solidFill>
                  <a:schemeClr val="tx1"/>
                </a:solidFill>
                <a:latin typeface="Titillium Bd" charset="0"/>
                <a:ea typeface="Titillium Bd" charset="0"/>
                <a:cs typeface="Titillium Bd" charset="0"/>
              </a:rPr>
              <a:t>PARIS EXCLUSIVE</a:t>
            </a:r>
            <a:endParaRPr lang="en-US" sz="1000" b="1" spc="300" dirty="0" smtClean="0">
              <a:solidFill>
                <a:schemeClr val="tx1"/>
              </a:solidFill>
              <a:latin typeface="Titillium Bd" charset="0"/>
              <a:ea typeface="Titillium Bd" charset="0"/>
              <a:cs typeface="Titillium Bd" charset="0"/>
            </a:endParaRPr>
          </a:p>
          <a:p>
            <a:pPr algn="ctr">
              <a:lnSpc>
                <a:spcPct val="120000"/>
              </a:lnSpc>
            </a:pPr>
            <a:r>
              <a:rPr lang="en-US" sz="1000" i="1" dirty="0" smtClean="0">
                <a:solidFill>
                  <a:schemeClr val="tx1">
                    <a:lumMod val="50000"/>
                    <a:lumOff val="50000"/>
                  </a:schemeClr>
                </a:solidFill>
                <a:latin typeface="Titillium" charset="0"/>
                <a:ea typeface="Titillium" charset="0"/>
                <a:cs typeface="Titillium" charset="0"/>
              </a:rPr>
              <a:t>Faculty Inc.</a:t>
            </a:r>
            <a:endParaRPr lang="en-US" sz="1000" i="1" dirty="0">
              <a:solidFill>
                <a:schemeClr val="tx1">
                  <a:lumMod val="50000"/>
                  <a:lumOff val="50000"/>
                </a:schemeClr>
              </a:solidFill>
              <a:latin typeface="Titillium" charset="0"/>
              <a:ea typeface="Titillium" charset="0"/>
              <a:cs typeface="Titillium" charset="0"/>
            </a:endParaRPr>
          </a:p>
        </p:txBody>
      </p:sp>
      <p:sp>
        <p:nvSpPr>
          <p:cNvPr id="8" name="Rectangle 11"/>
          <p:cNvSpPr/>
          <p:nvPr/>
        </p:nvSpPr>
        <p:spPr>
          <a:xfrm>
            <a:off x="922097" y="2920949"/>
            <a:ext cx="2999232" cy="2999232"/>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9" name="Rectangle 12"/>
          <p:cNvSpPr/>
          <p:nvPr/>
        </p:nvSpPr>
        <p:spPr>
          <a:xfrm>
            <a:off x="1356480" y="5337327"/>
            <a:ext cx="2130466" cy="582854"/>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9728" rIns="91440" bIns="45720" numCol="1" spcCol="0" rtlCol="0" fromWordArt="0" anchor="t" anchorCtr="0" forceAA="0" compatLnSpc="1">
            <a:noAutofit/>
          </a:bodyPr>
          <a:lstStyle/>
          <a:p>
            <a:pPr algn="ctr">
              <a:lnSpc>
                <a:spcPct val="120000"/>
              </a:lnSpc>
            </a:pPr>
            <a:r>
              <a:rPr lang="en-US" sz="1000" b="1" spc="300" dirty="0" smtClean="0">
                <a:solidFill>
                  <a:schemeClr val="tx1"/>
                </a:solidFill>
                <a:latin typeface="Titillium Bd" charset="0"/>
                <a:ea typeface="Titillium Bd" charset="0"/>
                <a:cs typeface="Titillium Bd" charset="0"/>
              </a:rPr>
              <a:t>PARIS EXCLUSIVE</a:t>
            </a:r>
            <a:endParaRPr lang="en-US" sz="1000" b="1" spc="300" dirty="0" smtClean="0">
              <a:solidFill>
                <a:schemeClr val="tx1"/>
              </a:solidFill>
              <a:latin typeface="Titillium Bd" charset="0"/>
              <a:ea typeface="Titillium Bd" charset="0"/>
              <a:cs typeface="Titillium Bd" charset="0"/>
            </a:endParaRPr>
          </a:p>
          <a:p>
            <a:pPr algn="ctr">
              <a:lnSpc>
                <a:spcPct val="120000"/>
              </a:lnSpc>
            </a:pPr>
            <a:r>
              <a:rPr lang="en-US" sz="1000" i="1" dirty="0" smtClean="0">
                <a:solidFill>
                  <a:schemeClr val="tx1">
                    <a:lumMod val="50000"/>
                    <a:lumOff val="50000"/>
                  </a:schemeClr>
                </a:solidFill>
                <a:latin typeface="Titillium" charset="0"/>
                <a:ea typeface="Titillium" charset="0"/>
                <a:cs typeface="Titillium" charset="0"/>
              </a:rPr>
              <a:t>Faculty Inc.</a:t>
            </a:r>
            <a:endParaRPr lang="en-US" sz="1000" i="1" dirty="0">
              <a:solidFill>
                <a:schemeClr val="tx1">
                  <a:lumMod val="50000"/>
                  <a:lumOff val="50000"/>
                </a:schemeClr>
              </a:solidFill>
              <a:latin typeface="Titillium" charset="0"/>
              <a:ea typeface="Titillium" charset="0"/>
              <a:cs typeface="Titillium" charset="0"/>
            </a:endParaRPr>
          </a:p>
        </p:txBody>
      </p:sp>
      <p:sp>
        <p:nvSpPr>
          <p:cNvPr id="10" name="Rectangle 13"/>
          <p:cNvSpPr/>
          <p:nvPr/>
        </p:nvSpPr>
        <p:spPr>
          <a:xfrm>
            <a:off x="8270671" y="2920949"/>
            <a:ext cx="2999232" cy="2999232"/>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11" name="Rectangle 14"/>
          <p:cNvSpPr/>
          <p:nvPr/>
        </p:nvSpPr>
        <p:spPr>
          <a:xfrm>
            <a:off x="8705054" y="5337327"/>
            <a:ext cx="2130466" cy="582854"/>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9728" rIns="91440" bIns="45720" numCol="1" spcCol="0" rtlCol="0" fromWordArt="0" anchor="t" anchorCtr="0" forceAA="0" compatLnSpc="1">
            <a:noAutofit/>
          </a:bodyPr>
          <a:lstStyle/>
          <a:p>
            <a:pPr algn="ctr">
              <a:lnSpc>
                <a:spcPct val="120000"/>
              </a:lnSpc>
            </a:pPr>
            <a:r>
              <a:rPr lang="en-US" sz="1000" b="1" spc="300" dirty="0" smtClean="0">
                <a:solidFill>
                  <a:schemeClr val="tx1"/>
                </a:solidFill>
                <a:latin typeface="Titillium Bd" charset="0"/>
                <a:ea typeface="Titillium Bd" charset="0"/>
                <a:cs typeface="Titillium Bd" charset="0"/>
              </a:rPr>
              <a:t>JOHN DOE</a:t>
            </a:r>
            <a:endParaRPr lang="en-US" sz="1000" b="1" spc="300" dirty="0" smtClean="0">
              <a:solidFill>
                <a:schemeClr val="tx1"/>
              </a:solidFill>
              <a:latin typeface="Titillium Bd" charset="0"/>
              <a:ea typeface="Titillium Bd" charset="0"/>
              <a:cs typeface="Titillium Bd" charset="0"/>
            </a:endParaRPr>
          </a:p>
          <a:p>
            <a:pPr algn="ctr">
              <a:lnSpc>
                <a:spcPct val="120000"/>
              </a:lnSpc>
            </a:pPr>
            <a:r>
              <a:rPr lang="en-US" sz="1000" i="1" dirty="0" smtClean="0">
                <a:solidFill>
                  <a:schemeClr val="tx1">
                    <a:lumMod val="50000"/>
                    <a:lumOff val="50000"/>
                  </a:schemeClr>
                </a:solidFill>
                <a:latin typeface="Titillium" charset="0"/>
                <a:ea typeface="Titillium" charset="0"/>
                <a:cs typeface="Titillium" charset="0"/>
              </a:rPr>
              <a:t>Faculty Inc.</a:t>
            </a:r>
            <a:endParaRPr lang="en-US" sz="1000" i="1" dirty="0">
              <a:solidFill>
                <a:schemeClr val="tx1">
                  <a:lumMod val="50000"/>
                  <a:lumOff val="50000"/>
                </a:schemeClr>
              </a:solidFill>
              <a:latin typeface="Titillium" charset="0"/>
              <a:ea typeface="Titillium" charset="0"/>
              <a:cs typeface="Titillium" charset="0"/>
            </a:endParaRPr>
          </a:p>
        </p:txBody>
      </p:sp>
      <p:grpSp>
        <p:nvGrpSpPr>
          <p:cNvPr id="12" name="组合 11"/>
          <p:cNvGrpSpPr/>
          <p:nvPr/>
        </p:nvGrpSpPr>
        <p:grpSpPr>
          <a:xfrm>
            <a:off x="5687580" y="1913278"/>
            <a:ext cx="683490" cy="138546"/>
            <a:chOff x="5754255" y="6262253"/>
            <a:chExt cx="683490" cy="138546"/>
          </a:xfrm>
        </p:grpSpPr>
        <p:sp>
          <p:nvSpPr>
            <p:cNvPr id="13" name="椭圆 12"/>
            <p:cNvSpPr/>
            <p:nvPr/>
          </p:nvSpPr>
          <p:spPr>
            <a:xfrm>
              <a:off x="5754255"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026727"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299199"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5948"/>
    </mc:Choice>
    <mc:Fallback>
      <p:transition spd="slow" advTm="59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par>
                          <p:cTn id="28" fill="hold">
                            <p:stCondLst>
                              <p:cond delay="3000"/>
                            </p:stCondLst>
                            <p:childTnLst>
                              <p:par>
                                <p:cTn id="29" presetID="37"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900" decel="100000" fill="hold"/>
                                        <p:tgtEl>
                                          <p:spTgt spid="1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3"/>
          <p:cNvSpPr/>
          <p:nvPr/>
        </p:nvSpPr>
        <p:spPr>
          <a:xfrm>
            <a:off x="7173355" y="267603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6" name="Rectangle 43"/>
          <p:cNvSpPr/>
          <p:nvPr/>
        </p:nvSpPr>
        <p:spPr>
          <a:xfrm>
            <a:off x="7173353" y="529217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7" name="Rectangle 45"/>
          <p:cNvSpPr/>
          <p:nvPr/>
        </p:nvSpPr>
        <p:spPr>
          <a:xfrm>
            <a:off x="7173355" y="353639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cxnSp>
        <p:nvCxnSpPr>
          <p:cNvPr id="8" name="Straight Connector 74"/>
          <p:cNvCxnSpPr/>
          <p:nvPr/>
        </p:nvCxnSpPr>
        <p:spPr>
          <a:xfrm>
            <a:off x="6608019" y="2320431"/>
            <a:ext cx="0" cy="380365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 name="Oval 75"/>
          <p:cNvSpPr/>
          <p:nvPr/>
        </p:nvSpPr>
        <p:spPr>
          <a:xfrm>
            <a:off x="6412757" y="2676031"/>
            <a:ext cx="384175" cy="384175"/>
          </a:xfrm>
          <a:prstGeom prst="ellipse">
            <a:avLst/>
          </a:prstGeom>
          <a:solidFill>
            <a:schemeClr val="tx1">
              <a:lumMod val="85000"/>
              <a:lumOff val="1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anose="020F0302020204030204" pitchFamily="34" charset="0"/>
              </a:rPr>
              <a:t>1</a:t>
            </a:r>
            <a:endParaRPr lang="en-US" altLang="zh-CN" sz="1600">
              <a:solidFill>
                <a:schemeClr val="bg1"/>
              </a:solidFill>
              <a:latin typeface="Calibri Light" panose="020F0302020204030204" pitchFamily="34" charset="0"/>
            </a:endParaRPr>
          </a:p>
        </p:txBody>
      </p:sp>
      <p:sp>
        <p:nvSpPr>
          <p:cNvPr id="10" name="Oval 76"/>
          <p:cNvSpPr/>
          <p:nvPr/>
        </p:nvSpPr>
        <p:spPr>
          <a:xfrm>
            <a:off x="6412757" y="3552331"/>
            <a:ext cx="384175" cy="384175"/>
          </a:xfrm>
          <a:prstGeom prst="ellipse">
            <a:avLst/>
          </a:prstGeom>
          <a:solidFill>
            <a:schemeClr val="tx1">
              <a:lumMod val="85000"/>
              <a:lumOff val="1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anose="020F0302020204030204" pitchFamily="34" charset="0"/>
              </a:rPr>
              <a:t>2</a:t>
            </a:r>
            <a:endParaRPr lang="en-US" altLang="zh-CN" sz="1600">
              <a:solidFill>
                <a:schemeClr val="bg1"/>
              </a:solidFill>
              <a:latin typeface="Calibri Light" panose="020F0302020204030204" pitchFamily="34" charset="0"/>
            </a:endParaRPr>
          </a:p>
        </p:txBody>
      </p:sp>
      <p:sp>
        <p:nvSpPr>
          <p:cNvPr id="11" name="Oval 77"/>
          <p:cNvSpPr/>
          <p:nvPr/>
        </p:nvSpPr>
        <p:spPr>
          <a:xfrm>
            <a:off x="6412757" y="4430218"/>
            <a:ext cx="384175" cy="384175"/>
          </a:xfrm>
          <a:prstGeom prst="ellipse">
            <a:avLst/>
          </a:prstGeom>
          <a:solidFill>
            <a:schemeClr val="tx1">
              <a:lumMod val="85000"/>
              <a:lumOff val="1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anose="020F0302020204030204" pitchFamily="34" charset="0"/>
              </a:rPr>
              <a:t>3</a:t>
            </a:r>
            <a:endParaRPr lang="en-US" altLang="zh-CN" sz="1600">
              <a:solidFill>
                <a:schemeClr val="bg1"/>
              </a:solidFill>
              <a:latin typeface="Calibri Light" panose="020F0302020204030204" pitchFamily="34" charset="0"/>
            </a:endParaRPr>
          </a:p>
        </p:txBody>
      </p:sp>
      <p:sp>
        <p:nvSpPr>
          <p:cNvPr id="12" name="Oval 78"/>
          <p:cNvSpPr/>
          <p:nvPr/>
        </p:nvSpPr>
        <p:spPr>
          <a:xfrm>
            <a:off x="6412757" y="5308106"/>
            <a:ext cx="384175" cy="384175"/>
          </a:xfrm>
          <a:prstGeom prst="ellipse">
            <a:avLst/>
          </a:prstGeom>
          <a:solidFill>
            <a:schemeClr val="tx1">
              <a:lumMod val="85000"/>
              <a:lumOff val="1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anose="020F0302020204030204" pitchFamily="34" charset="0"/>
              </a:rPr>
              <a:t>4</a:t>
            </a:r>
            <a:endParaRPr lang="en-US" altLang="zh-CN" sz="1600">
              <a:solidFill>
                <a:schemeClr val="bg1"/>
              </a:solidFill>
              <a:latin typeface="Calibri Light" panose="020F0302020204030204" pitchFamily="34" charset="0"/>
            </a:endParaRPr>
          </a:p>
        </p:txBody>
      </p:sp>
      <p:sp>
        <p:nvSpPr>
          <p:cNvPr id="13" name="Rectangle 43"/>
          <p:cNvSpPr/>
          <p:nvPr/>
        </p:nvSpPr>
        <p:spPr>
          <a:xfrm>
            <a:off x="7173354" y="443263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7010" y="527711"/>
            <a:ext cx="4569979" cy="5874328"/>
          </a:xfrm>
          <a:prstGeom prst="rect">
            <a:avLst/>
          </a:prstGeom>
        </p:spPr>
      </p:pic>
      <p:sp>
        <p:nvSpPr>
          <p:cNvPr id="3" name="文本框 2"/>
          <p:cNvSpPr txBox="1"/>
          <p:nvPr/>
        </p:nvSpPr>
        <p:spPr>
          <a:xfrm>
            <a:off x="6412757" y="860130"/>
            <a:ext cx="5021861" cy="707886"/>
          </a:xfrm>
          <a:prstGeom prst="rect">
            <a:avLst/>
          </a:prstGeom>
          <a:noFill/>
        </p:spPr>
        <p:txBody>
          <a:bodyPr wrap="square" rtlCol="0">
            <a:spAutoFit/>
          </a:bodyPr>
          <a:lstStyle/>
          <a:p>
            <a:r>
              <a:rPr lang="en-US" altLang="zh-CN" sz="4000" b="1" spc="300" dirty="0">
                <a:latin typeface="Open Sans" panose="020B0606030504020204" pitchFamily="34" charset="0"/>
                <a:ea typeface="Open Sans" panose="020B0606030504020204" pitchFamily="34" charset="0"/>
                <a:cs typeface="Open Sans" panose="020B0606030504020204" pitchFamily="34" charset="0"/>
              </a:rPr>
              <a:t>HOME DESIGN</a:t>
            </a:r>
            <a:endParaRPr lang="zh-CN" altLang="en-US" sz="4000" b="1" spc="300" dirty="0">
              <a:latin typeface="Open Sans" panose="020B0606030504020204" pitchFamily="34" charset="0"/>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9612">
        <p14:switch dir="r"/>
      </p:transition>
    </mc:Choice>
    <mc:Fallback>
      <p:transition spd="slow" advTm="96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50"/>
                                        <p:tgtEl>
                                          <p:spTgt spid="3">
                                            <p:txEl>
                                              <p:pRg st="0" end="0"/>
                                            </p:txEl>
                                          </p:spTgt>
                                        </p:tgtEl>
                                      </p:cBhvr>
                                    </p:animEffect>
                                    <p:anim calcmode="lin" valueType="num">
                                      <p:cBhvr>
                                        <p:cTn id="13" dur="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par>
                          <p:cTn id="49" fill="hold">
                            <p:stCondLst>
                              <p:cond delay="4000"/>
                            </p:stCondLst>
                            <p:childTnLst>
                              <p:par>
                                <p:cTn id="50" presetID="42"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Effect transition="in" filter="fade">
                                      <p:cBhvr>
                                        <p:cTn id="60" dur="500"/>
                                        <p:tgtEl>
                                          <p:spTgt spid="12"/>
                                        </p:tgtEl>
                                      </p:cBhvr>
                                    </p:animEffect>
                                  </p:childTnLst>
                                </p:cTn>
                              </p:par>
                            </p:childTnLst>
                          </p:cTn>
                        </p:par>
                        <p:par>
                          <p:cTn id="61" fill="hold">
                            <p:stCondLst>
                              <p:cond delay="5000"/>
                            </p:stCondLst>
                            <p:childTnLst>
                              <p:par>
                                <p:cTn id="62" presetID="42" presetClass="entr" presetSubtype="0"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anim calcmode="lin" valueType="num">
                                      <p:cBhvr>
                                        <p:cTn id="65" dur="500" fill="hold"/>
                                        <p:tgtEl>
                                          <p:spTgt spid="6"/>
                                        </p:tgtEl>
                                        <p:attrNameLst>
                                          <p:attrName>ppt_x</p:attrName>
                                        </p:attrNameLst>
                                      </p:cBhvr>
                                      <p:tavLst>
                                        <p:tav tm="0">
                                          <p:val>
                                            <p:strVal val="#ppt_x"/>
                                          </p:val>
                                        </p:tav>
                                        <p:tav tm="100000">
                                          <p:val>
                                            <p:strVal val="#ppt_x"/>
                                          </p:val>
                                        </p:tav>
                                      </p:tavLst>
                                    </p:anim>
                                    <p:anim calcmode="lin" valueType="num">
                                      <p:cBhvr>
                                        <p:cTn id="66"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animBg="1"/>
      <p:bldP spid="10" grpId="0" animBg="1"/>
      <p:bldP spid="11" grpId="0" animBg="1"/>
      <p:bldP spid="12" grpId="0" animBg="1"/>
      <p:bldP spid="13"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19500" y="0"/>
            <a:ext cx="8572500" cy="6858000"/>
          </a:xfrm>
          <a:prstGeom prst="rect">
            <a:avLst/>
          </a:prstGeom>
        </p:spPr>
      </p:pic>
      <p:sp>
        <p:nvSpPr>
          <p:cNvPr id="17" name="Rectangle 70"/>
          <p:cNvSpPr>
            <a:spLocks noChangeArrowheads="1"/>
          </p:cNvSpPr>
          <p:nvPr/>
        </p:nvSpPr>
        <p:spPr bwMode="auto">
          <a:xfrm>
            <a:off x="544945" y="995051"/>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PROMOTION</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Rectangle 23"/>
          <p:cNvSpPr/>
          <p:nvPr/>
        </p:nvSpPr>
        <p:spPr>
          <a:xfrm>
            <a:off x="544946" y="1314039"/>
            <a:ext cx="244027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9" name="Rectangle 42"/>
          <p:cNvSpPr>
            <a:spLocks noChangeArrowheads="1"/>
          </p:cNvSpPr>
          <p:nvPr/>
        </p:nvSpPr>
        <p:spPr bwMode="auto">
          <a:xfrm>
            <a:off x="497050" y="2369622"/>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IDEA</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43"/>
          <p:cNvSpPr/>
          <p:nvPr/>
        </p:nvSpPr>
        <p:spPr>
          <a:xfrm>
            <a:off x="515361" y="2675581"/>
            <a:ext cx="244027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21" name="Rectangle 44"/>
          <p:cNvSpPr>
            <a:spLocks noChangeArrowheads="1"/>
          </p:cNvSpPr>
          <p:nvPr/>
        </p:nvSpPr>
        <p:spPr bwMode="auto">
          <a:xfrm>
            <a:off x="515359" y="3721309"/>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MEDIA</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Rectangle 45"/>
          <p:cNvSpPr/>
          <p:nvPr/>
        </p:nvSpPr>
        <p:spPr>
          <a:xfrm>
            <a:off x="515361" y="4047227"/>
            <a:ext cx="2410689"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23" name="Rectangle 46"/>
          <p:cNvSpPr>
            <a:spLocks noChangeArrowheads="1"/>
          </p:cNvSpPr>
          <p:nvPr/>
        </p:nvSpPr>
        <p:spPr bwMode="auto">
          <a:xfrm>
            <a:off x="497050" y="5080319"/>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COMMUNICATION</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Rectangle 47"/>
          <p:cNvSpPr/>
          <p:nvPr/>
        </p:nvSpPr>
        <p:spPr>
          <a:xfrm>
            <a:off x="512608" y="5415132"/>
            <a:ext cx="2410689"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2278">
        <p15:prstTrans prst="fracture"/>
      </p:transition>
    </mc:Choice>
    <mc:Fallback>
      <p:transition spd="slow" advTm="22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37121" y="1099130"/>
            <a:ext cx="8360085" cy="4479636"/>
          </a:xfrm>
          <a:prstGeom prst="rect">
            <a:avLst/>
          </a:prstGeom>
        </p:spPr>
      </p:pic>
      <p:sp>
        <p:nvSpPr>
          <p:cNvPr id="23" name="矩形 22"/>
          <p:cNvSpPr/>
          <p:nvPr/>
        </p:nvSpPr>
        <p:spPr>
          <a:xfrm>
            <a:off x="0" y="1099130"/>
            <a:ext cx="3833091" cy="4479636"/>
          </a:xfrm>
          <a:prstGeom prst="rect">
            <a:avLst/>
          </a:prstGeom>
          <a:solidFill>
            <a:srgbClr val="C3B9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ounded Rectangle 18"/>
          <p:cNvSpPr/>
          <p:nvPr/>
        </p:nvSpPr>
        <p:spPr>
          <a:xfrm>
            <a:off x="783980" y="1648909"/>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19"/>
          <p:cNvSpPr/>
          <p:nvPr/>
        </p:nvSpPr>
        <p:spPr>
          <a:xfrm>
            <a:off x="1926980" y="1646048"/>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0"/>
          <p:cNvSpPr/>
          <p:nvPr/>
        </p:nvSpPr>
        <p:spPr>
          <a:xfrm>
            <a:off x="783979" y="2791909"/>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1"/>
          <p:cNvSpPr/>
          <p:nvPr/>
        </p:nvSpPr>
        <p:spPr>
          <a:xfrm>
            <a:off x="1926979" y="2789048"/>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7"/>
          <p:cNvGrpSpPr/>
          <p:nvPr/>
        </p:nvGrpSpPr>
        <p:grpSpPr>
          <a:xfrm>
            <a:off x="1096501" y="1854253"/>
            <a:ext cx="441754" cy="421788"/>
            <a:chOff x="4417791" y="3086470"/>
            <a:chExt cx="441754" cy="421788"/>
          </a:xfrm>
          <a:solidFill>
            <a:schemeClr val="tx1">
              <a:lumMod val="85000"/>
              <a:lumOff val="15000"/>
            </a:schemeClr>
          </a:solidFill>
        </p:grpSpPr>
        <p:sp>
          <p:nvSpPr>
            <p:cNvPr id="3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lstStyle/>
            <a:p>
              <a:endParaRPr lang="en-US"/>
            </a:p>
          </p:txBody>
        </p:sp>
        <p:sp>
          <p:nvSpPr>
            <p:cNvPr id="31" name="Oval 65"/>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lstStyle/>
            <a:p>
              <a:endParaRPr lang="en-US"/>
            </a:p>
          </p:txBody>
        </p:sp>
      </p:grpSp>
      <p:grpSp>
        <p:nvGrpSpPr>
          <p:cNvPr id="32" name="Group 30"/>
          <p:cNvGrpSpPr/>
          <p:nvPr/>
        </p:nvGrpSpPr>
        <p:grpSpPr>
          <a:xfrm>
            <a:off x="1116467" y="3000856"/>
            <a:ext cx="439257" cy="324452"/>
            <a:chOff x="2563427" y="3717902"/>
            <a:chExt cx="439257" cy="324452"/>
          </a:xfrm>
          <a:solidFill>
            <a:schemeClr val="tx1">
              <a:lumMod val="85000"/>
              <a:lumOff val="15000"/>
            </a:schemeClr>
          </a:solidFill>
        </p:grpSpPr>
        <p:sp>
          <p:nvSpPr>
            <p:cNvPr id="33" name="Freeform 92"/>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93"/>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94"/>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36" name="Group 34"/>
          <p:cNvGrpSpPr/>
          <p:nvPr/>
        </p:nvGrpSpPr>
        <p:grpSpPr>
          <a:xfrm>
            <a:off x="2288169" y="2990872"/>
            <a:ext cx="284519" cy="359394"/>
            <a:chOff x="3526798" y="4057329"/>
            <a:chExt cx="284519" cy="359394"/>
          </a:xfrm>
          <a:solidFill>
            <a:schemeClr val="tx1">
              <a:lumMod val="85000"/>
              <a:lumOff val="15000"/>
            </a:schemeClr>
          </a:solidFill>
        </p:grpSpPr>
        <p:sp>
          <p:nvSpPr>
            <p:cNvPr id="37" name="Freeform 107"/>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08"/>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109"/>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40" name="Group 38"/>
          <p:cNvGrpSpPr/>
          <p:nvPr/>
        </p:nvGrpSpPr>
        <p:grpSpPr>
          <a:xfrm>
            <a:off x="2320614" y="1810576"/>
            <a:ext cx="279527" cy="509141"/>
            <a:chOff x="3536781" y="2689641"/>
            <a:chExt cx="279527" cy="509141"/>
          </a:xfrm>
          <a:solidFill>
            <a:schemeClr val="tx1">
              <a:lumMod val="85000"/>
              <a:lumOff val="15000"/>
            </a:schemeClr>
          </a:solidFill>
        </p:grpSpPr>
        <p:sp>
          <p:nvSpPr>
            <p:cNvPr id="41"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122"/>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123"/>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124"/>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46" name="Text Box 10"/>
          <p:cNvSpPr txBox="1">
            <a:spLocks noChangeArrowheads="1"/>
          </p:cNvSpPr>
          <p:nvPr/>
        </p:nvSpPr>
        <p:spPr bwMode="auto">
          <a:xfrm>
            <a:off x="783980" y="2364182"/>
            <a:ext cx="1066798" cy="207749"/>
          </a:xfrm>
          <a:prstGeom prst="rect">
            <a:avLst/>
          </a:prstGeom>
          <a:noFill/>
          <a:ln w="9525">
            <a:noFill/>
            <a:miter lim="800000"/>
          </a:ln>
        </p:spPr>
        <p:txBody>
          <a:bodyPr wrap="square" lIns="45720" tIns="22860" rIns="45720" bIns="22860">
            <a:spAutoFit/>
          </a:bodyPr>
          <a:lstStyle/>
          <a:p>
            <a:pPr algn="ctr" defTabSz="1087755"/>
            <a:r>
              <a:rPr lang="en-US" sz="105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Technology</a:t>
            </a:r>
            <a:endParaRPr lang="en-US" sz="8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7" name="Text Box 10"/>
          <p:cNvSpPr txBox="1">
            <a:spLocks noChangeArrowheads="1"/>
          </p:cNvSpPr>
          <p:nvPr/>
        </p:nvSpPr>
        <p:spPr bwMode="auto">
          <a:xfrm>
            <a:off x="1926980" y="2364182"/>
            <a:ext cx="1066798" cy="207749"/>
          </a:xfrm>
          <a:prstGeom prst="rect">
            <a:avLst/>
          </a:prstGeom>
          <a:noFill/>
          <a:ln w="9525">
            <a:noFill/>
            <a:miter lim="800000"/>
          </a:ln>
        </p:spPr>
        <p:txBody>
          <a:bodyPr wrap="square" lIns="45720" tIns="22860" rIns="45720" bIns="22860">
            <a:spAutoFit/>
          </a:bodyPr>
          <a:lstStyle/>
          <a:p>
            <a:pPr algn="ctr" defTabSz="1087755"/>
            <a:r>
              <a:rPr lang="en-US" sz="105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Idea</a:t>
            </a:r>
            <a:endParaRPr lang="en-US" sz="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8" name="Text Box 10"/>
          <p:cNvSpPr txBox="1">
            <a:spLocks noChangeArrowheads="1"/>
          </p:cNvSpPr>
          <p:nvPr/>
        </p:nvSpPr>
        <p:spPr bwMode="auto">
          <a:xfrm>
            <a:off x="787722" y="3498559"/>
            <a:ext cx="1066798" cy="207749"/>
          </a:xfrm>
          <a:prstGeom prst="rect">
            <a:avLst/>
          </a:prstGeom>
          <a:noFill/>
          <a:ln w="9525">
            <a:noFill/>
            <a:miter lim="800000"/>
          </a:ln>
        </p:spPr>
        <p:txBody>
          <a:bodyPr wrap="square" lIns="45720" tIns="22860" rIns="45720" bIns="22860">
            <a:spAutoFit/>
          </a:bodyPr>
          <a:lstStyle/>
          <a:p>
            <a:pPr algn="ctr" defTabSz="1087755"/>
            <a:r>
              <a:rPr lang="en-US" sz="105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Signal</a:t>
            </a:r>
            <a:endParaRPr lang="en-US" sz="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9" name="Text Box 10"/>
          <p:cNvSpPr txBox="1">
            <a:spLocks noChangeArrowheads="1"/>
          </p:cNvSpPr>
          <p:nvPr/>
        </p:nvSpPr>
        <p:spPr bwMode="auto">
          <a:xfrm>
            <a:off x="1930722" y="3498559"/>
            <a:ext cx="1066798" cy="207749"/>
          </a:xfrm>
          <a:prstGeom prst="rect">
            <a:avLst/>
          </a:prstGeom>
          <a:noFill/>
          <a:ln w="9525">
            <a:noFill/>
            <a:miter lim="800000"/>
          </a:ln>
        </p:spPr>
        <p:txBody>
          <a:bodyPr wrap="square" lIns="45720" tIns="22860" rIns="45720" bIns="22860">
            <a:spAutoFit/>
          </a:bodyPr>
          <a:lstStyle/>
          <a:p>
            <a:pPr algn="ctr" defTabSz="1087755"/>
            <a:r>
              <a:rPr lang="en-US" sz="105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Data</a:t>
            </a:r>
            <a:endParaRPr lang="en-US" sz="8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0" name="Rectangle 68"/>
          <p:cNvSpPr/>
          <p:nvPr/>
        </p:nvSpPr>
        <p:spPr>
          <a:xfrm>
            <a:off x="672299" y="4188835"/>
            <a:ext cx="1292341" cy="369332"/>
          </a:xfrm>
          <a:prstGeom prst="rect">
            <a:avLst/>
          </a:prstGeom>
        </p:spPr>
        <p:txBody>
          <a:bodyPr wrap="none">
            <a:spAutoFit/>
          </a:bodyPr>
          <a:lstStyle/>
          <a:p>
            <a:pPr defTabSz="913765" eaLnBrk="1" fontAlgn="auto" hangingPunct="1">
              <a:spcAft>
                <a:spcPts val="0"/>
              </a:spcAft>
              <a:defRPr/>
            </a:pPr>
            <a:r>
              <a:rPr lang="en-US" b="1" noProof="1">
                <a:solidFill>
                  <a:schemeClr val="bg1"/>
                </a:solidFill>
                <a:latin typeface="Open Sans" panose="020B0606030504020204" pitchFamily="34" charset="0"/>
                <a:ea typeface="Open Sans" panose="020B0606030504020204" pitchFamily="34" charset="0"/>
                <a:cs typeface="Open Sans" panose="020B0606030504020204" pitchFamily="34" charset="0"/>
              </a:rPr>
              <a:t>PRODUCT</a:t>
            </a:r>
            <a:endParaRPr lang="en-US" b="1" noProof="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1" name="矩形 50"/>
          <p:cNvSpPr/>
          <p:nvPr/>
        </p:nvSpPr>
        <p:spPr>
          <a:xfrm>
            <a:off x="659281" y="4509216"/>
            <a:ext cx="2430701" cy="553998"/>
          </a:xfrm>
          <a:prstGeom prst="rect">
            <a:avLst/>
          </a:prstGeom>
        </p:spPr>
        <p:txBody>
          <a:bodyPr wrap="square">
            <a:spAutoFit/>
          </a:bodyPr>
          <a:lstStyle/>
          <a:p>
            <a:r>
              <a:rPr lang="en-US" altLang="zh-CN" sz="1000" noProof="1">
                <a:solidFill>
                  <a:schemeClr val="bg1"/>
                </a:solidFill>
                <a:latin typeface="Calibri Light" panose="020F0302020204030204" pitchFamily="34" charset="0"/>
                <a:cs typeface="Arial" panose="020B0604020202020204" pitchFamily="34" charset="0"/>
              </a:rPr>
              <a:t>Lorem ipsum dolor sit amet, consectetuer adipiscing elit, sed diam nonummy nibh euismod</a:t>
            </a:r>
            <a:endParaRPr lang="zh-CN" altLang="en-US" sz="10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5503">
        <p14:prism/>
      </p:transition>
    </mc:Choice>
    <mc:Fallback>
      <p:transition spd="slow" advTm="55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50" fill="hold"/>
                                        <p:tgtEl>
                                          <p:spTgt spid="24"/>
                                        </p:tgtEl>
                                        <p:attrNameLst>
                                          <p:attrName>ppt_x</p:attrName>
                                        </p:attrNameLst>
                                      </p:cBhvr>
                                      <p:tavLst>
                                        <p:tav tm="0">
                                          <p:val>
                                            <p:strVal val="#ppt_x"/>
                                          </p:val>
                                        </p:tav>
                                        <p:tav tm="100000">
                                          <p:val>
                                            <p:strVal val="#ppt_x"/>
                                          </p:val>
                                        </p:tav>
                                      </p:tavLst>
                                    </p:anim>
                                    <p:anim calcmode="lin" valueType="num">
                                      <p:cBhvr additive="base">
                                        <p:cTn id="8" dur="25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ppt_x"/>
                                          </p:val>
                                        </p:tav>
                                        <p:tav tm="100000">
                                          <p:val>
                                            <p:strVal val="#ppt_x"/>
                                          </p:val>
                                        </p:tav>
                                      </p:tavLst>
                                    </p:anim>
                                    <p:anim calcmode="lin" valueType="num">
                                      <p:cBhvr additive="base">
                                        <p:cTn id="13" dur="250" fill="hold"/>
                                        <p:tgtEl>
                                          <p:spTgt spid="2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250" fill="hold"/>
                                        <p:tgtEl>
                                          <p:spTgt spid="46"/>
                                        </p:tgtEl>
                                        <p:attrNameLst>
                                          <p:attrName>ppt_x</p:attrName>
                                        </p:attrNameLst>
                                      </p:cBhvr>
                                      <p:tavLst>
                                        <p:tav tm="0">
                                          <p:val>
                                            <p:strVal val="#ppt_x"/>
                                          </p:val>
                                        </p:tav>
                                        <p:tav tm="100000">
                                          <p:val>
                                            <p:strVal val="#ppt_x"/>
                                          </p:val>
                                        </p:tav>
                                      </p:tavLst>
                                    </p:anim>
                                    <p:anim calcmode="lin" valueType="num">
                                      <p:cBhvr additive="base">
                                        <p:cTn id="18" dur="25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50" fill="hold"/>
                                        <p:tgtEl>
                                          <p:spTgt spid="25"/>
                                        </p:tgtEl>
                                        <p:attrNameLst>
                                          <p:attrName>ppt_x</p:attrName>
                                        </p:attrNameLst>
                                      </p:cBhvr>
                                      <p:tavLst>
                                        <p:tav tm="0">
                                          <p:val>
                                            <p:strVal val="#ppt_x"/>
                                          </p:val>
                                        </p:tav>
                                        <p:tav tm="100000">
                                          <p:val>
                                            <p:strVal val="#ppt_x"/>
                                          </p:val>
                                        </p:tav>
                                      </p:tavLst>
                                    </p:anim>
                                    <p:anim calcmode="lin" valueType="num">
                                      <p:cBhvr additive="base">
                                        <p:cTn id="23" dur="25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250" fill="hold"/>
                                        <p:tgtEl>
                                          <p:spTgt spid="40"/>
                                        </p:tgtEl>
                                        <p:attrNameLst>
                                          <p:attrName>ppt_x</p:attrName>
                                        </p:attrNameLst>
                                      </p:cBhvr>
                                      <p:tavLst>
                                        <p:tav tm="0">
                                          <p:val>
                                            <p:strVal val="#ppt_x"/>
                                          </p:val>
                                        </p:tav>
                                        <p:tav tm="100000">
                                          <p:val>
                                            <p:strVal val="#ppt_x"/>
                                          </p:val>
                                        </p:tav>
                                      </p:tavLst>
                                    </p:anim>
                                    <p:anim calcmode="lin" valueType="num">
                                      <p:cBhvr additive="base">
                                        <p:cTn id="28" dur="25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250" fill="hold"/>
                                        <p:tgtEl>
                                          <p:spTgt spid="47"/>
                                        </p:tgtEl>
                                        <p:attrNameLst>
                                          <p:attrName>ppt_x</p:attrName>
                                        </p:attrNameLst>
                                      </p:cBhvr>
                                      <p:tavLst>
                                        <p:tav tm="0">
                                          <p:val>
                                            <p:strVal val="#ppt_x"/>
                                          </p:val>
                                        </p:tav>
                                        <p:tav tm="100000">
                                          <p:val>
                                            <p:strVal val="#ppt_x"/>
                                          </p:val>
                                        </p:tav>
                                      </p:tavLst>
                                    </p:anim>
                                    <p:anim calcmode="lin" valueType="num">
                                      <p:cBhvr additive="base">
                                        <p:cTn id="33" dur="250" fill="hold"/>
                                        <p:tgtEl>
                                          <p:spTgt spid="4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250" fill="hold"/>
                                        <p:tgtEl>
                                          <p:spTgt spid="26"/>
                                        </p:tgtEl>
                                        <p:attrNameLst>
                                          <p:attrName>ppt_x</p:attrName>
                                        </p:attrNameLst>
                                      </p:cBhvr>
                                      <p:tavLst>
                                        <p:tav tm="0">
                                          <p:val>
                                            <p:strVal val="#ppt_x"/>
                                          </p:val>
                                        </p:tav>
                                        <p:tav tm="100000">
                                          <p:val>
                                            <p:strVal val="#ppt_x"/>
                                          </p:val>
                                        </p:tav>
                                      </p:tavLst>
                                    </p:anim>
                                    <p:anim calcmode="lin" valueType="num">
                                      <p:cBhvr additive="base">
                                        <p:cTn id="38" dur="25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250" fill="hold"/>
                                        <p:tgtEl>
                                          <p:spTgt spid="32"/>
                                        </p:tgtEl>
                                        <p:attrNameLst>
                                          <p:attrName>ppt_x</p:attrName>
                                        </p:attrNameLst>
                                      </p:cBhvr>
                                      <p:tavLst>
                                        <p:tav tm="0">
                                          <p:val>
                                            <p:strVal val="#ppt_x"/>
                                          </p:val>
                                        </p:tav>
                                        <p:tav tm="100000">
                                          <p:val>
                                            <p:strVal val="#ppt_x"/>
                                          </p:val>
                                        </p:tav>
                                      </p:tavLst>
                                    </p:anim>
                                    <p:anim calcmode="lin" valueType="num">
                                      <p:cBhvr additive="base">
                                        <p:cTn id="43" dur="250" fill="hold"/>
                                        <p:tgtEl>
                                          <p:spTgt spid="3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250" fill="hold"/>
                                        <p:tgtEl>
                                          <p:spTgt spid="48"/>
                                        </p:tgtEl>
                                        <p:attrNameLst>
                                          <p:attrName>ppt_x</p:attrName>
                                        </p:attrNameLst>
                                      </p:cBhvr>
                                      <p:tavLst>
                                        <p:tav tm="0">
                                          <p:val>
                                            <p:strVal val="#ppt_x"/>
                                          </p:val>
                                        </p:tav>
                                        <p:tav tm="100000">
                                          <p:val>
                                            <p:strVal val="#ppt_x"/>
                                          </p:val>
                                        </p:tav>
                                      </p:tavLst>
                                    </p:anim>
                                    <p:anim calcmode="lin" valueType="num">
                                      <p:cBhvr additive="base">
                                        <p:cTn id="48" dur="250" fill="hold"/>
                                        <p:tgtEl>
                                          <p:spTgt spid="4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250" fill="hold"/>
                                        <p:tgtEl>
                                          <p:spTgt spid="27"/>
                                        </p:tgtEl>
                                        <p:attrNameLst>
                                          <p:attrName>ppt_x</p:attrName>
                                        </p:attrNameLst>
                                      </p:cBhvr>
                                      <p:tavLst>
                                        <p:tav tm="0">
                                          <p:val>
                                            <p:strVal val="#ppt_x"/>
                                          </p:val>
                                        </p:tav>
                                        <p:tav tm="100000">
                                          <p:val>
                                            <p:strVal val="#ppt_x"/>
                                          </p:val>
                                        </p:tav>
                                      </p:tavLst>
                                    </p:anim>
                                    <p:anim calcmode="lin" valueType="num">
                                      <p:cBhvr additive="base">
                                        <p:cTn id="53" dur="250" fill="hold"/>
                                        <p:tgtEl>
                                          <p:spTgt spid="27"/>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250" fill="hold"/>
                                        <p:tgtEl>
                                          <p:spTgt spid="36"/>
                                        </p:tgtEl>
                                        <p:attrNameLst>
                                          <p:attrName>ppt_x</p:attrName>
                                        </p:attrNameLst>
                                      </p:cBhvr>
                                      <p:tavLst>
                                        <p:tav tm="0">
                                          <p:val>
                                            <p:strVal val="#ppt_x"/>
                                          </p:val>
                                        </p:tav>
                                        <p:tav tm="100000">
                                          <p:val>
                                            <p:strVal val="#ppt_x"/>
                                          </p:val>
                                        </p:tav>
                                      </p:tavLst>
                                    </p:anim>
                                    <p:anim calcmode="lin" valueType="num">
                                      <p:cBhvr additive="base">
                                        <p:cTn id="58" dur="25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250" fill="hold"/>
                                        <p:tgtEl>
                                          <p:spTgt spid="49"/>
                                        </p:tgtEl>
                                        <p:attrNameLst>
                                          <p:attrName>ppt_x</p:attrName>
                                        </p:attrNameLst>
                                      </p:cBhvr>
                                      <p:tavLst>
                                        <p:tav tm="0">
                                          <p:val>
                                            <p:strVal val="#ppt_x"/>
                                          </p:val>
                                        </p:tav>
                                        <p:tav tm="100000">
                                          <p:val>
                                            <p:strVal val="#ppt_x"/>
                                          </p:val>
                                        </p:tav>
                                      </p:tavLst>
                                    </p:anim>
                                    <p:anim calcmode="lin" valueType="num">
                                      <p:cBhvr additive="base">
                                        <p:cTn id="63" dur="25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46" grpId="0"/>
      <p:bldP spid="47" grpId="0"/>
      <p:bldP spid="48"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val 16"/>
          <p:cNvSpPr/>
          <p:nvPr/>
        </p:nvSpPr>
        <p:spPr>
          <a:xfrm>
            <a:off x="1502063"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17"/>
          <p:cNvSpPr/>
          <p:nvPr/>
        </p:nvSpPr>
        <p:spPr>
          <a:xfrm>
            <a:off x="4224668"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18"/>
          <p:cNvSpPr/>
          <p:nvPr/>
        </p:nvSpPr>
        <p:spPr>
          <a:xfrm>
            <a:off x="6947273"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19"/>
          <p:cNvSpPr/>
          <p:nvPr/>
        </p:nvSpPr>
        <p:spPr>
          <a:xfrm>
            <a:off x="9669878"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rc 20"/>
          <p:cNvSpPr/>
          <p:nvPr/>
        </p:nvSpPr>
        <p:spPr>
          <a:xfrm>
            <a:off x="1314941" y="2412880"/>
            <a:ext cx="1545336" cy="1545336"/>
          </a:xfrm>
          <a:prstGeom prst="arc">
            <a:avLst>
              <a:gd name="adj1" fmla="val 20172577"/>
              <a:gd name="adj2" fmla="val 16297434"/>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Arc 21"/>
          <p:cNvSpPr/>
          <p:nvPr/>
        </p:nvSpPr>
        <p:spPr>
          <a:xfrm>
            <a:off x="4034169" y="2409503"/>
            <a:ext cx="1545336" cy="1545336"/>
          </a:xfrm>
          <a:prstGeom prst="arc">
            <a:avLst>
              <a:gd name="adj1" fmla="val 17379292"/>
              <a:gd name="adj2" fmla="val 8825709"/>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Arc 22"/>
          <p:cNvSpPr/>
          <p:nvPr/>
        </p:nvSpPr>
        <p:spPr>
          <a:xfrm>
            <a:off x="6753397" y="2409503"/>
            <a:ext cx="1545336" cy="1545336"/>
          </a:xfrm>
          <a:prstGeom prst="arc">
            <a:avLst>
              <a:gd name="adj1" fmla="val 14283035"/>
              <a:gd name="adj2" fmla="val 8268073"/>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Arc 23"/>
          <p:cNvSpPr/>
          <p:nvPr/>
        </p:nvSpPr>
        <p:spPr>
          <a:xfrm>
            <a:off x="9482756" y="2409503"/>
            <a:ext cx="1545336" cy="1545336"/>
          </a:xfrm>
          <a:prstGeom prst="arc">
            <a:avLst>
              <a:gd name="adj1" fmla="val 17026676"/>
              <a:gd name="adj2" fmla="val 13044588"/>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TextBox 24"/>
          <p:cNvSpPr txBox="1"/>
          <p:nvPr/>
        </p:nvSpPr>
        <p:spPr>
          <a:xfrm>
            <a:off x="1752141" y="2953026"/>
            <a:ext cx="667555"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85%</a:t>
            </a:r>
            <a:endParaRPr lang="en-US" sz="2400">
              <a:solidFill>
                <a:schemeClr val="tx1">
                  <a:lumMod val="65000"/>
                  <a:lumOff val="35000"/>
                </a:schemeClr>
              </a:solidFill>
              <a:latin typeface="GeosansLight" panose="02000603020000020003" pitchFamily="2" charset="0"/>
            </a:endParaRPr>
          </a:p>
        </p:txBody>
      </p:sp>
      <p:sp>
        <p:nvSpPr>
          <p:cNvPr id="38" name="TextBox 27"/>
          <p:cNvSpPr txBox="1"/>
          <p:nvPr/>
        </p:nvSpPr>
        <p:spPr>
          <a:xfrm>
            <a:off x="4473059" y="2953026"/>
            <a:ext cx="655564"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73%</a:t>
            </a:r>
            <a:endParaRPr lang="en-US" sz="2400">
              <a:solidFill>
                <a:schemeClr val="tx1">
                  <a:lumMod val="65000"/>
                  <a:lumOff val="35000"/>
                </a:schemeClr>
              </a:solidFill>
              <a:latin typeface="GeosansLight" panose="02000603020000020003" pitchFamily="2" charset="0"/>
            </a:endParaRPr>
          </a:p>
        </p:txBody>
      </p:sp>
      <p:sp>
        <p:nvSpPr>
          <p:cNvPr id="39" name="TextBox 28"/>
          <p:cNvSpPr txBox="1"/>
          <p:nvPr/>
        </p:nvSpPr>
        <p:spPr>
          <a:xfrm>
            <a:off x="7192287" y="2954912"/>
            <a:ext cx="663258"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78%</a:t>
            </a:r>
            <a:endParaRPr lang="en-US" sz="2400">
              <a:solidFill>
                <a:schemeClr val="tx1">
                  <a:lumMod val="65000"/>
                  <a:lumOff val="35000"/>
                </a:schemeClr>
              </a:solidFill>
              <a:latin typeface="GeosansLight" panose="02000603020000020003" pitchFamily="2" charset="0"/>
            </a:endParaRPr>
          </a:p>
        </p:txBody>
      </p:sp>
      <p:sp>
        <p:nvSpPr>
          <p:cNvPr id="40" name="TextBox 29"/>
          <p:cNvSpPr txBox="1"/>
          <p:nvPr/>
        </p:nvSpPr>
        <p:spPr>
          <a:xfrm>
            <a:off x="9919956" y="2953026"/>
            <a:ext cx="688009"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90%</a:t>
            </a:r>
            <a:endParaRPr lang="en-US" sz="2400">
              <a:solidFill>
                <a:schemeClr val="tx1">
                  <a:lumMod val="65000"/>
                  <a:lumOff val="35000"/>
                </a:schemeClr>
              </a:solidFill>
              <a:latin typeface="GeosansLight" panose="02000603020000020003" pitchFamily="2" charset="0"/>
            </a:endParaRPr>
          </a:p>
        </p:txBody>
      </p:sp>
      <p:grpSp>
        <p:nvGrpSpPr>
          <p:cNvPr id="2" name="组合 1"/>
          <p:cNvGrpSpPr/>
          <p:nvPr/>
        </p:nvGrpSpPr>
        <p:grpSpPr>
          <a:xfrm>
            <a:off x="1101942" y="4188129"/>
            <a:ext cx="1967949" cy="734630"/>
            <a:chOff x="1101942" y="4188129"/>
            <a:chExt cx="1967949" cy="734630"/>
          </a:xfrm>
        </p:grpSpPr>
        <p:sp>
          <p:nvSpPr>
            <p:cNvPr id="41" name="TextBox 30"/>
            <p:cNvSpPr txBox="1"/>
            <p:nvPr/>
          </p:nvSpPr>
          <p:spPr>
            <a:xfrm>
              <a:off x="1589628" y="4188129"/>
              <a:ext cx="992579"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PHOTOSHOP</a:t>
              </a:r>
              <a:endPar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1" name="Rectangle 23"/>
            <p:cNvSpPr/>
            <p:nvPr/>
          </p:nvSpPr>
          <p:spPr>
            <a:xfrm>
              <a:off x="1101942"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endPar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组合 2"/>
          <p:cNvGrpSpPr/>
          <p:nvPr/>
        </p:nvGrpSpPr>
        <p:grpSpPr>
          <a:xfrm>
            <a:off x="3816866" y="4188129"/>
            <a:ext cx="1967949" cy="734630"/>
            <a:chOff x="3816866" y="4188129"/>
            <a:chExt cx="1967949" cy="734630"/>
          </a:xfrm>
        </p:grpSpPr>
        <p:sp>
          <p:nvSpPr>
            <p:cNvPr id="42" name="TextBox 31"/>
            <p:cNvSpPr txBox="1"/>
            <p:nvPr/>
          </p:nvSpPr>
          <p:spPr>
            <a:xfrm>
              <a:off x="4233687" y="4188129"/>
              <a:ext cx="1149674"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WEB DEVELOPE</a:t>
              </a:r>
              <a:endPar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2" name="Rectangle 23"/>
            <p:cNvSpPr/>
            <p:nvPr/>
          </p:nvSpPr>
          <p:spPr>
            <a:xfrm>
              <a:off x="3816866"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endPar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组合 3"/>
          <p:cNvGrpSpPr/>
          <p:nvPr/>
        </p:nvGrpSpPr>
        <p:grpSpPr>
          <a:xfrm>
            <a:off x="6531790" y="4188129"/>
            <a:ext cx="1967949" cy="734630"/>
            <a:chOff x="6531790" y="4188129"/>
            <a:chExt cx="1967949" cy="734630"/>
          </a:xfrm>
        </p:grpSpPr>
        <p:sp>
          <p:nvSpPr>
            <p:cNvPr id="43" name="TextBox 32"/>
            <p:cNvSpPr txBox="1"/>
            <p:nvPr/>
          </p:nvSpPr>
          <p:spPr>
            <a:xfrm>
              <a:off x="7011596" y="4188129"/>
              <a:ext cx="1024639"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CONSULTING</a:t>
              </a:r>
              <a:endPar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3" name="Rectangle 23"/>
            <p:cNvSpPr/>
            <p:nvPr/>
          </p:nvSpPr>
          <p:spPr>
            <a:xfrm>
              <a:off x="6531790"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endPar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5" name="组合 4"/>
          <p:cNvGrpSpPr/>
          <p:nvPr/>
        </p:nvGrpSpPr>
        <p:grpSpPr>
          <a:xfrm>
            <a:off x="9246714" y="4182921"/>
            <a:ext cx="1967949" cy="739838"/>
            <a:chOff x="9246714" y="4182921"/>
            <a:chExt cx="1967949" cy="739838"/>
          </a:xfrm>
        </p:grpSpPr>
        <p:sp>
          <p:nvSpPr>
            <p:cNvPr id="44" name="TextBox 33"/>
            <p:cNvSpPr txBox="1"/>
            <p:nvPr/>
          </p:nvSpPr>
          <p:spPr>
            <a:xfrm>
              <a:off x="9933581" y="4182921"/>
              <a:ext cx="660758"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DESIGN</a:t>
              </a:r>
              <a:endPar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4" name="Rectangle 23"/>
            <p:cNvSpPr/>
            <p:nvPr/>
          </p:nvSpPr>
          <p:spPr>
            <a:xfrm>
              <a:off x="9246714"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endPar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65" name="文本框 64"/>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6" name="Text Box 10"/>
          <p:cNvSpPr txBox="1">
            <a:spLocks noChangeArrowheads="1"/>
          </p:cNvSpPr>
          <p:nvPr/>
        </p:nvSpPr>
        <p:spPr bwMode="auto">
          <a:xfrm>
            <a:off x="2608078" y="1174084"/>
            <a:ext cx="6975844" cy="207749"/>
          </a:xfrm>
          <a:prstGeom prst="rect">
            <a:avLst/>
          </a:prstGeom>
          <a:noFill/>
          <a:ln w="9525">
            <a:noFill/>
            <a:miter lim="800000"/>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endParaRPr lang="id-ID" altLang="zh-CN" sz="1050" dirty="0">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5855">
        <p14:ferris dir="l"/>
      </p:transition>
    </mc:Choice>
    <mc:Fallback>
      <p:transition spd="slow" advTm="585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heel(1)">
                                      <p:cBhvr>
                                        <p:cTn id="7" dur="500"/>
                                        <p:tgtEl>
                                          <p:spTgt spid="3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heel(1)">
                                      <p:cBhvr>
                                        <p:cTn id="17" dur="500"/>
                                        <p:tgtEl>
                                          <p:spTgt spid="34"/>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heel(1)">
                                      <p:cBhvr>
                                        <p:cTn id="27" dur="500"/>
                                        <p:tgtEl>
                                          <p:spTgt spid="35"/>
                                        </p:tgtEl>
                                      </p:cBhvr>
                                    </p:animEffect>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heel(1)">
                                      <p:cBhvr>
                                        <p:cTn id="37" dur="500"/>
                                        <p:tgtEl>
                                          <p:spTgt spid="36"/>
                                        </p:tgtEl>
                                      </p:cBhvr>
                                    </p:animEffect>
                                  </p:childTnLst>
                                </p:cTn>
                              </p:par>
                            </p:childTnLst>
                          </p:cTn>
                        </p:par>
                        <p:par>
                          <p:cTn id="38" fill="hold">
                            <p:stCondLst>
                              <p:cond delay="3500"/>
                            </p:stCondLst>
                            <p:childTnLst>
                              <p:par>
                                <p:cTn id="39" presetID="42"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04893" y="686900"/>
            <a:ext cx="5638889" cy="5410285"/>
          </a:xfrm>
          <a:prstGeom prst="rect">
            <a:avLst/>
          </a:prstGeom>
        </p:spPr>
      </p:pic>
      <p:sp>
        <p:nvSpPr>
          <p:cNvPr id="6" name="Rectangle 22"/>
          <p:cNvSpPr/>
          <p:nvPr/>
        </p:nvSpPr>
        <p:spPr>
          <a:xfrm>
            <a:off x="5158186" y="1396225"/>
            <a:ext cx="5805377" cy="875922"/>
          </a:xfrm>
          <a:prstGeom prst="rect">
            <a:avLst/>
          </a:prstGeom>
          <a:solidFill>
            <a:srgbClr val="C5BC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矩形 12"/>
          <p:cNvSpPr/>
          <p:nvPr/>
        </p:nvSpPr>
        <p:spPr>
          <a:xfrm>
            <a:off x="6558078" y="2568571"/>
            <a:ext cx="4405485" cy="1304203"/>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endParaRPr lang="en-US" altLang="zh-CN" sz="1050" noProof="1">
              <a:solidFill>
                <a:schemeClr val="tx1">
                  <a:lumMod val="50000"/>
                  <a:lumOff val="50000"/>
                </a:schemeClr>
              </a:solidFill>
              <a:latin typeface="Calibri Light" panose="020F0302020204030204" pitchFamily="34" charset="0"/>
              <a:cs typeface="Arial" panose="020B0604020202020204" pitchFamily="34" charset="0"/>
            </a:endParaRPr>
          </a:p>
        </p:txBody>
      </p:sp>
      <p:sp>
        <p:nvSpPr>
          <p:cNvPr id="14" name="文本框 13"/>
          <p:cNvSpPr txBox="1"/>
          <p:nvPr/>
        </p:nvSpPr>
        <p:spPr>
          <a:xfrm>
            <a:off x="5452882" y="1572576"/>
            <a:ext cx="3743110" cy="523220"/>
          </a:xfrm>
          <a:prstGeom prst="rect">
            <a:avLst/>
          </a:prstGeom>
          <a:noFill/>
        </p:spPr>
        <p:txBody>
          <a:bodyPr wrap="square" rtlCol="0">
            <a:spAutoFit/>
          </a:bodyPr>
          <a:lstStyle/>
          <a:p>
            <a:pPr algn="ctr"/>
            <a:r>
              <a:rPr lang="en-US" altLang="zh-CN"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YOUR TEXT HERE</a:t>
            </a:r>
            <a:endParaRPr lang="zh-CN" altLang="en-US" sz="2800" b="1" dirty="0">
              <a:solidFill>
                <a:schemeClr val="bg1"/>
              </a:solidFill>
              <a:latin typeface="Open Sans" panose="020B0606030504020204" pitchFamily="34" charset="0"/>
              <a:cs typeface="Open Sans" panose="020B0606030504020204" pitchFamily="34" charset="0"/>
            </a:endParaRP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1255" y="4214256"/>
            <a:ext cx="4399131" cy="1885342"/>
          </a:xfrm>
          <a:prstGeom prst="rect">
            <a:avLst/>
          </a:prstGeom>
        </p:spPr>
      </p:pic>
    </p:spTree>
  </p:cSld>
  <p:clrMapOvr>
    <a:masterClrMapping/>
  </p:clrMapOvr>
  <p:transition spd="slow" advTm="3912">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iterate type="lt">
                                    <p:tmPct val="10000"/>
                                  </p:iterate>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250"/>
                                        <p:tgtEl>
                                          <p:spTgt spid="14">
                                            <p:txEl>
                                              <p:pRg st="0" end="0"/>
                                            </p:txEl>
                                          </p:spTgt>
                                        </p:tgtEl>
                                      </p:cBhvr>
                                    </p:animEffect>
                                    <p:anim calcmode="lin" valueType="num">
                                      <p:cBhvr>
                                        <p:cTn id="12"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3"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3"/>
          <p:cNvCxnSpPr/>
          <p:nvPr/>
        </p:nvCxnSpPr>
        <p:spPr>
          <a:xfrm>
            <a:off x="6092877" y="769075"/>
            <a:ext cx="0" cy="523941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69098" y="762477"/>
            <a:ext cx="4239729" cy="423972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2987" y="762477"/>
            <a:ext cx="4239492" cy="4239492"/>
          </a:xfrm>
          <a:prstGeom prst="rect">
            <a:avLst/>
          </a:prstGeom>
        </p:spPr>
      </p:pic>
      <p:grpSp>
        <p:nvGrpSpPr>
          <p:cNvPr id="28" name="组合 27"/>
          <p:cNvGrpSpPr/>
          <p:nvPr/>
        </p:nvGrpSpPr>
        <p:grpSpPr>
          <a:xfrm>
            <a:off x="6652986" y="5289393"/>
            <a:ext cx="3362036" cy="719098"/>
            <a:chOff x="6652986" y="5289393"/>
            <a:chExt cx="3362036" cy="719098"/>
          </a:xfrm>
        </p:grpSpPr>
        <p:sp>
          <p:nvSpPr>
            <p:cNvPr id="20" name="Rectangle 70"/>
            <p:cNvSpPr>
              <a:spLocks noChangeArrowheads="1"/>
            </p:cNvSpPr>
            <p:nvPr/>
          </p:nvSpPr>
          <p:spPr bwMode="auto">
            <a:xfrm>
              <a:off x="6652986" y="5289393"/>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PROMOTION</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ectangle 23"/>
            <p:cNvSpPr/>
            <p:nvPr/>
          </p:nvSpPr>
          <p:spPr>
            <a:xfrm>
              <a:off x="6652987" y="560838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grpSp>
      <p:grpSp>
        <p:nvGrpSpPr>
          <p:cNvPr id="27" name="组合 26"/>
          <p:cNvGrpSpPr/>
          <p:nvPr/>
        </p:nvGrpSpPr>
        <p:grpSpPr>
          <a:xfrm>
            <a:off x="1268182" y="5289393"/>
            <a:ext cx="3362036" cy="719098"/>
            <a:chOff x="1268182" y="5289393"/>
            <a:chExt cx="3362036" cy="719098"/>
          </a:xfrm>
        </p:grpSpPr>
        <p:sp>
          <p:nvSpPr>
            <p:cNvPr id="22" name="Rectangle 46"/>
            <p:cNvSpPr>
              <a:spLocks noChangeArrowheads="1"/>
            </p:cNvSpPr>
            <p:nvPr/>
          </p:nvSpPr>
          <p:spPr bwMode="auto">
            <a:xfrm>
              <a:off x="1268182" y="5289393"/>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COMMUNICATION</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Rectangle 47"/>
            <p:cNvSpPr/>
            <p:nvPr/>
          </p:nvSpPr>
          <p:spPr>
            <a:xfrm>
              <a:off x="1268183" y="560838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67">
        <p14:warp dir="in"/>
      </p:transition>
    </mc:Choice>
    <mc:Fallback>
      <p:transition spd="slow" advTm="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Top)">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ppt_x"/>
                                          </p:val>
                                        </p:tav>
                                        <p:tav tm="100000">
                                          <p:val>
                                            <p:strVal val="#ppt_x"/>
                                          </p:val>
                                        </p:tav>
                                      </p:tavLst>
                                    </p:anim>
                                    <p:anim calcmode="lin" valueType="num">
                                      <p:cBhvr additive="base">
                                        <p:cTn id="2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p:cNvSpPr txBox="1"/>
          <p:nvPr/>
        </p:nvSpPr>
        <p:spPr>
          <a:xfrm>
            <a:off x="666470" y="4885828"/>
            <a:ext cx="3420287" cy="884411"/>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endParaRPr lang="en-US" altLang="zh-CN" sz="12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extBox 34"/>
          <p:cNvSpPr txBox="1"/>
          <p:nvPr/>
        </p:nvSpPr>
        <p:spPr>
          <a:xfrm>
            <a:off x="794925" y="4516496"/>
            <a:ext cx="1610818" cy="369332"/>
          </a:xfrm>
          <a:prstGeom prst="rect">
            <a:avLst/>
          </a:prstGeom>
          <a:noFill/>
        </p:spPr>
        <p:txBody>
          <a:bodyPr wrap="square" rtlCol="0" anchor="ctr" anchorCtr="0">
            <a:spAutoFit/>
          </a:bodyPr>
          <a:lstStyle/>
          <a:p>
            <a:r>
              <a:rPr lang="en-US" b="1" dirty="0">
                <a:solidFill>
                  <a:schemeClr val="tx1">
                    <a:lumMod val="85000"/>
                    <a:lumOff val="15000"/>
                  </a:schemeClr>
                </a:solidFill>
                <a:latin typeface="Poppins SemiBold" charset="0"/>
                <a:ea typeface="Poppins SemiBold" charset="0"/>
                <a:cs typeface="Poppins SemiBold" charset="0"/>
              </a:rPr>
              <a:t>FEATURE 1</a:t>
            </a:r>
            <a:endParaRPr lang="en-US" b="1" dirty="0">
              <a:solidFill>
                <a:schemeClr val="tx1">
                  <a:lumMod val="85000"/>
                  <a:lumOff val="15000"/>
                </a:schemeClr>
              </a:solidFill>
              <a:latin typeface="Poppins SemiBold" charset="0"/>
              <a:ea typeface="Poppins SemiBold" charset="0"/>
              <a:cs typeface="Poppins SemiBold" charset="0"/>
            </a:endParaRPr>
          </a:p>
        </p:txBody>
      </p:sp>
      <p:sp>
        <p:nvSpPr>
          <p:cNvPr id="33" name="Subtitle 2"/>
          <p:cNvSpPr txBox="1"/>
          <p:nvPr/>
        </p:nvSpPr>
        <p:spPr>
          <a:xfrm>
            <a:off x="4493627" y="4885828"/>
            <a:ext cx="3420287" cy="884411"/>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endParaRPr lang="en-US" altLang="zh-CN" sz="12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4"/>
          <p:cNvSpPr txBox="1"/>
          <p:nvPr/>
        </p:nvSpPr>
        <p:spPr>
          <a:xfrm>
            <a:off x="4622082" y="4516496"/>
            <a:ext cx="1610818" cy="369332"/>
          </a:xfrm>
          <a:prstGeom prst="rect">
            <a:avLst/>
          </a:prstGeom>
          <a:noFill/>
        </p:spPr>
        <p:txBody>
          <a:bodyPr wrap="square" rtlCol="0" anchor="ctr" anchorCtr="0">
            <a:spAutoFit/>
          </a:bodyPr>
          <a:lstStyle/>
          <a:p>
            <a:r>
              <a:rPr lang="en-US" b="1" dirty="0">
                <a:solidFill>
                  <a:schemeClr val="tx1">
                    <a:lumMod val="85000"/>
                    <a:lumOff val="15000"/>
                  </a:schemeClr>
                </a:solidFill>
                <a:latin typeface="Poppins SemiBold" charset="0"/>
                <a:ea typeface="Poppins SemiBold" charset="0"/>
                <a:cs typeface="Poppins SemiBold" charset="0"/>
              </a:rPr>
              <a:t>FEATURE 2</a:t>
            </a:r>
            <a:endParaRPr lang="en-US" b="1" dirty="0">
              <a:solidFill>
                <a:schemeClr val="tx1">
                  <a:lumMod val="85000"/>
                  <a:lumOff val="15000"/>
                </a:schemeClr>
              </a:solidFill>
              <a:latin typeface="Poppins SemiBold" charset="0"/>
              <a:ea typeface="Poppins SemiBold" charset="0"/>
              <a:cs typeface="Poppins SemiBold" charset="0"/>
            </a:endParaRPr>
          </a:p>
        </p:txBody>
      </p:sp>
      <p:sp>
        <p:nvSpPr>
          <p:cNvPr id="35" name="Subtitle 2"/>
          <p:cNvSpPr txBox="1"/>
          <p:nvPr/>
        </p:nvSpPr>
        <p:spPr>
          <a:xfrm>
            <a:off x="8449239" y="4885828"/>
            <a:ext cx="3420287" cy="884411"/>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endParaRPr lang="en-US" altLang="zh-CN" sz="12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TextBox 34"/>
          <p:cNvSpPr txBox="1"/>
          <p:nvPr/>
        </p:nvSpPr>
        <p:spPr>
          <a:xfrm>
            <a:off x="8577694" y="4516496"/>
            <a:ext cx="1610818" cy="369332"/>
          </a:xfrm>
          <a:prstGeom prst="rect">
            <a:avLst/>
          </a:prstGeom>
          <a:noFill/>
        </p:spPr>
        <p:txBody>
          <a:bodyPr wrap="square" rtlCol="0" anchor="ctr" anchorCtr="0">
            <a:spAutoFit/>
          </a:bodyPr>
          <a:lstStyle/>
          <a:p>
            <a:r>
              <a:rPr lang="en-US" b="1" dirty="0">
                <a:solidFill>
                  <a:schemeClr val="tx1">
                    <a:lumMod val="85000"/>
                    <a:lumOff val="15000"/>
                  </a:schemeClr>
                </a:solidFill>
                <a:latin typeface="Poppins SemiBold" charset="0"/>
                <a:ea typeface="Poppins SemiBold" charset="0"/>
                <a:cs typeface="Poppins SemiBold" charset="0"/>
              </a:rPr>
              <a:t>FEATURE 3</a:t>
            </a:r>
            <a:endParaRPr lang="en-US" b="1" dirty="0">
              <a:solidFill>
                <a:schemeClr val="tx1">
                  <a:lumMod val="85000"/>
                  <a:lumOff val="15000"/>
                </a:schemeClr>
              </a:solidFill>
              <a:latin typeface="Poppins SemiBold" charset="0"/>
              <a:ea typeface="Poppins SemiBold" charset="0"/>
              <a:cs typeface="Poppins SemiBold" charset="0"/>
            </a:endParaRPr>
          </a:p>
        </p:txBody>
      </p:sp>
      <p:grpSp>
        <p:nvGrpSpPr>
          <p:cNvPr id="38" name="组合 37"/>
          <p:cNvGrpSpPr/>
          <p:nvPr/>
        </p:nvGrpSpPr>
        <p:grpSpPr>
          <a:xfrm>
            <a:off x="0" y="-37109"/>
            <a:ext cx="12192000" cy="6895110"/>
            <a:chOff x="0" y="-37109"/>
            <a:chExt cx="12192000" cy="6895110"/>
          </a:xfrm>
        </p:grpSpPr>
        <p:pic>
          <p:nvPicPr>
            <p:cNvPr id="18" name="图片 17"/>
            <p:cNvPicPr>
              <a:picLocks noChangeAspect="1"/>
            </p:cNvPicPr>
            <p:nvPr/>
          </p:nvPicPr>
          <p:blipFill rotWithShape="1">
            <a:blip r:embed="rId1" cstate="print">
              <a:extLst>
                <a:ext uri="{28A0092B-C50C-407E-A947-70E740481C1C}">
                  <a14:useLocalDpi xmlns:a14="http://schemas.microsoft.com/office/drawing/2010/main" val="0"/>
                </a:ext>
              </a:extLst>
            </a:blip>
            <a:srcRect b="-59446"/>
            <a:stretch>
              <a:fillRect/>
            </a:stretch>
          </p:blipFill>
          <p:spPr>
            <a:xfrm>
              <a:off x="0" y="-37109"/>
              <a:ext cx="12192000" cy="6895109"/>
            </a:xfrm>
            <a:prstGeom prst="rect">
              <a:avLst/>
            </a:prstGeom>
          </p:spPr>
        </p:pic>
        <p:sp>
          <p:nvSpPr>
            <p:cNvPr id="37" name="矩形 36"/>
            <p:cNvSpPr/>
            <p:nvPr/>
          </p:nvSpPr>
          <p:spPr>
            <a:xfrm>
              <a:off x="0" y="6030687"/>
              <a:ext cx="12192000" cy="827314"/>
            </a:xfrm>
            <a:prstGeom prst="rect">
              <a:avLst/>
            </a:prstGeom>
            <a:solidFill>
              <a:srgbClr val="C5BC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Tm="3514">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029479" y="1800601"/>
            <a:ext cx="2341393" cy="2215991"/>
          </a:xfrm>
          <a:prstGeom prst="rect">
            <a:avLst/>
          </a:prstGeom>
          <a:noFill/>
        </p:spPr>
        <p:txBody>
          <a:bodyPr wrap="square" rtlCol="0">
            <a:spAutoFit/>
          </a:bodyPr>
          <a:lstStyle/>
          <a:p>
            <a:r>
              <a:rPr lang="en-US" altLang="zh-CN" sz="13800" b="1" dirty="0">
                <a:latin typeface="Open Sans" panose="020B0606030504020204" pitchFamily="34" charset="0"/>
                <a:ea typeface="Open Sans" panose="020B0606030504020204" pitchFamily="34" charset="0"/>
                <a:cs typeface="Open Sans" panose="020B0606030504020204" pitchFamily="34" charset="0"/>
              </a:rPr>
              <a:t>04</a:t>
            </a:r>
            <a:endParaRPr lang="zh-CN" altLang="en-US" sz="13800" b="1" dirty="0">
              <a:latin typeface="Open Sans" panose="020B0606030504020204" pitchFamily="34" charset="0"/>
              <a:cs typeface="Open Sans" panose="020B0606030504020204" pitchFamily="34" charset="0"/>
            </a:endParaRPr>
          </a:p>
        </p:txBody>
      </p:sp>
      <p:sp>
        <p:nvSpPr>
          <p:cNvPr id="20" name="矩形 19"/>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84847" y="3659213"/>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729296" y="173461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029479" y="3096998"/>
            <a:ext cx="2513635" cy="1642858"/>
            <a:chOff x="6501056" y="2340604"/>
            <a:chExt cx="2513635" cy="1642858"/>
          </a:xfrm>
        </p:grpSpPr>
        <p:cxnSp>
          <p:nvCxnSpPr>
            <p:cNvPr id="24" name="直接连接符 23"/>
            <p:cNvCxnSpPr/>
            <p:nvPr/>
          </p:nvCxnSpPr>
          <p:spPr>
            <a:xfrm>
              <a:off x="9014691" y="2340604"/>
              <a:ext cx="0" cy="164285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25" name="直接连接符 24"/>
            <p:cNvCxnSpPr/>
            <p:nvPr/>
          </p:nvCxnSpPr>
          <p:spPr>
            <a:xfrm flipH="1">
              <a:off x="6501056" y="3983462"/>
              <a:ext cx="2513635"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sp>
        <p:nvSpPr>
          <p:cNvPr id="26" name="Rectangle 23"/>
          <p:cNvSpPr/>
          <p:nvPr/>
        </p:nvSpPr>
        <p:spPr>
          <a:xfrm>
            <a:off x="4844642" y="4082471"/>
            <a:ext cx="2658267"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a:t>
            </a:r>
            <a:endPar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transition spd="med" advTm="5253">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ircle(in)">
                                      <p:cBhvr>
                                        <p:cTn id="7" dur="500"/>
                                        <p:tgtEl>
                                          <p:spTgt spid="2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6"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ircle(i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animBg="1"/>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 name="图片占位符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4310" y="395193"/>
            <a:ext cx="11718853" cy="4426699"/>
          </a:xfrm>
          <a:custGeom>
            <a:avLst/>
            <a:gdLst>
              <a:gd name="connsiteX0" fmla="*/ 16679500 w 24089813"/>
              <a:gd name="connsiteY0" fmla="*/ 3654731 h 9103316"/>
              <a:gd name="connsiteX1" fmla="*/ 16694426 w 24089813"/>
              <a:gd name="connsiteY1" fmla="*/ 3659045 h 9103316"/>
              <a:gd name="connsiteX2" fmla="*/ 16694334 w 24089813"/>
              <a:gd name="connsiteY2" fmla="*/ 3659054 h 9103316"/>
              <a:gd name="connsiteX3" fmla="*/ 16679500 w 24089813"/>
              <a:gd name="connsiteY3" fmla="*/ 3654731 h 9103316"/>
              <a:gd name="connsiteX4" fmla="*/ 9147575 w 24089813"/>
              <a:gd name="connsiteY4" fmla="*/ 3616609 h 9103316"/>
              <a:gd name="connsiteX5" fmla="*/ 9281613 w 24089813"/>
              <a:gd name="connsiteY5" fmla="*/ 3654731 h 9103316"/>
              <a:gd name="connsiteX6" fmla="*/ 9281613 w 24089813"/>
              <a:gd name="connsiteY6" fmla="*/ 3654731 h 9103316"/>
              <a:gd name="connsiteX7" fmla="*/ 9147575 w 24089813"/>
              <a:gd name="connsiteY7" fmla="*/ 3616609 h 9103316"/>
              <a:gd name="connsiteX8" fmla="*/ 1415209 w 24089813"/>
              <a:gd name="connsiteY8" fmla="*/ 3360828 h 9103316"/>
              <a:gd name="connsiteX9" fmla="*/ 1402912 w 24089813"/>
              <a:gd name="connsiteY9" fmla="*/ 3366976 h 9103316"/>
              <a:gd name="connsiteX10" fmla="*/ 1415209 w 24089813"/>
              <a:gd name="connsiteY10" fmla="*/ 3360828 h 9103316"/>
              <a:gd name="connsiteX11" fmla="*/ 8154207 w 24089813"/>
              <a:gd name="connsiteY11" fmla="*/ 2474410 h 9103316"/>
              <a:gd name="connsiteX12" fmla="*/ 8201934 w 24089813"/>
              <a:gd name="connsiteY12" fmla="*/ 2498793 h 9103316"/>
              <a:gd name="connsiteX13" fmla="*/ 8154207 w 24089813"/>
              <a:gd name="connsiteY13" fmla="*/ 2474410 h 9103316"/>
              <a:gd name="connsiteX14" fmla="*/ 8107862 w 24089813"/>
              <a:gd name="connsiteY14" fmla="*/ 1708621 h 9103316"/>
              <a:gd name="connsiteX15" fmla="*/ 8111345 w 24089813"/>
              <a:gd name="connsiteY15" fmla="*/ 1708706 h 9103316"/>
              <a:gd name="connsiteX16" fmla="*/ 8086342 w 24089813"/>
              <a:gd name="connsiteY16" fmla="*/ 1711772 h 9103316"/>
              <a:gd name="connsiteX17" fmla="*/ 8107862 w 24089813"/>
              <a:gd name="connsiteY17" fmla="*/ 1708621 h 9103316"/>
              <a:gd name="connsiteX18" fmla="*/ 11352431 w 24089813"/>
              <a:gd name="connsiteY18" fmla="*/ 0 h 9103316"/>
              <a:gd name="connsiteX19" fmla="*/ 11588534 w 24089813"/>
              <a:gd name="connsiteY19" fmla="*/ 76243 h 9103316"/>
              <a:gd name="connsiteX20" fmla="*/ 11844312 w 24089813"/>
              <a:gd name="connsiteY20" fmla="*/ 134040 h 9103316"/>
              <a:gd name="connsiteX21" fmla="*/ 11978349 w 24089813"/>
              <a:gd name="connsiteY21" fmla="*/ 217661 h 9103316"/>
              <a:gd name="connsiteX22" fmla="*/ 12136981 w 24089813"/>
              <a:gd name="connsiteY22" fmla="*/ 236107 h 9103316"/>
              <a:gd name="connsiteX23" fmla="*/ 12666983 w 24089813"/>
              <a:gd name="connsiteY23" fmla="*/ 530010 h 9103316"/>
              <a:gd name="connsiteX24" fmla="*/ 13178539 w 24089813"/>
              <a:gd name="connsiteY24" fmla="*/ 843589 h 9103316"/>
              <a:gd name="connsiteX25" fmla="*/ 16015461 w 24089813"/>
              <a:gd name="connsiteY25" fmla="*/ 2555360 h 9103316"/>
              <a:gd name="connsiteX26" fmla="*/ 16699176 w 24089813"/>
              <a:gd name="connsiteY26" fmla="*/ 2811142 h 9103316"/>
              <a:gd name="connsiteX27" fmla="*/ 17114816 w 24089813"/>
              <a:gd name="connsiteY27" fmla="*/ 2926736 h 9103316"/>
              <a:gd name="connsiteX28" fmla="*/ 18021106 w 24089813"/>
              <a:gd name="connsiteY28" fmla="*/ 3066924 h 9103316"/>
              <a:gd name="connsiteX29" fmla="*/ 18156372 w 24089813"/>
              <a:gd name="connsiteY29" fmla="*/ 3105045 h 9103316"/>
              <a:gd name="connsiteX30" fmla="*/ 18136698 w 24089813"/>
              <a:gd name="connsiteY30" fmla="*/ 3143167 h 9103316"/>
              <a:gd name="connsiteX31" fmla="*/ 18864682 w 24089813"/>
              <a:gd name="connsiteY31" fmla="*/ 3245234 h 9103316"/>
              <a:gd name="connsiteX32" fmla="*/ 19299996 w 24089813"/>
              <a:gd name="connsiteY32" fmla="*/ 3341152 h 9103316"/>
              <a:gd name="connsiteX33" fmla="*/ 19497978 w 24089813"/>
              <a:gd name="connsiteY33" fmla="*/ 3360828 h 9103316"/>
              <a:gd name="connsiteX34" fmla="*/ 19452478 w 24089813"/>
              <a:gd name="connsiteY34" fmla="*/ 3380503 h 9103316"/>
              <a:gd name="connsiteX35" fmla="*/ 19414358 w 24089813"/>
              <a:gd name="connsiteY35" fmla="*/ 3380503 h 9103316"/>
              <a:gd name="connsiteX36" fmla="*/ 19452478 w 24089813"/>
              <a:gd name="connsiteY36" fmla="*/ 3380503 h 9103316"/>
              <a:gd name="connsiteX37" fmla="*/ 19504126 w 24089813"/>
              <a:gd name="connsiteY37" fmla="*/ 3437070 h 9103316"/>
              <a:gd name="connsiteX38" fmla="*/ 19485534 w 24089813"/>
              <a:gd name="connsiteY38" fmla="*/ 3431905 h 9103316"/>
              <a:gd name="connsiteX39" fmla="*/ 19459858 w 24089813"/>
              <a:gd name="connsiteY39" fmla="*/ 3418624 h 9103316"/>
              <a:gd name="connsiteX40" fmla="*/ 19479226 w 24089813"/>
              <a:gd name="connsiteY40" fmla="*/ 3430153 h 9103316"/>
              <a:gd name="connsiteX41" fmla="*/ 19485534 w 24089813"/>
              <a:gd name="connsiteY41" fmla="*/ 3431905 h 9103316"/>
              <a:gd name="connsiteX42" fmla="*/ 19486604 w 24089813"/>
              <a:gd name="connsiteY42" fmla="*/ 3432459 h 9103316"/>
              <a:gd name="connsiteX43" fmla="*/ 19504126 w 24089813"/>
              <a:gd name="connsiteY43" fmla="*/ 3437070 h 9103316"/>
              <a:gd name="connsiteX44" fmla="*/ 20085776 w 24089813"/>
              <a:gd name="connsiteY44" fmla="*/ 3482570 h 9103316"/>
              <a:gd name="connsiteX45" fmla="*/ 21702834 w 24089813"/>
              <a:gd name="connsiteY45" fmla="*/ 3462894 h 9103316"/>
              <a:gd name="connsiteX46" fmla="*/ 21836872 w 24089813"/>
              <a:gd name="connsiteY46" fmla="*/ 3482570 h 9103316"/>
              <a:gd name="connsiteX47" fmla="*/ 21715130 w 24089813"/>
              <a:gd name="connsiteY47" fmla="*/ 3532988 h 9103316"/>
              <a:gd name="connsiteX48" fmla="*/ 20973620 w 24089813"/>
              <a:gd name="connsiteY48" fmla="*/ 3558812 h 9103316"/>
              <a:gd name="connsiteX49" fmla="*/ 19791876 w 24089813"/>
              <a:gd name="connsiteY49" fmla="*/ 3539137 h 9103316"/>
              <a:gd name="connsiteX50" fmla="*/ 19434034 w 24089813"/>
              <a:gd name="connsiteY50" fmla="*/ 3520691 h 9103316"/>
              <a:gd name="connsiteX51" fmla="*/ 19536098 w 24089813"/>
              <a:gd name="connsiteY51" fmla="*/ 3578488 h 9103316"/>
              <a:gd name="connsiteX52" fmla="*/ 20009534 w 24089813"/>
              <a:gd name="connsiteY52" fmla="*/ 3616609 h 9103316"/>
              <a:gd name="connsiteX53" fmla="*/ 20341554 w 24089813"/>
              <a:gd name="connsiteY53" fmla="*/ 3635055 h 9103316"/>
              <a:gd name="connsiteX54" fmla="*/ 20851880 w 24089813"/>
              <a:gd name="connsiteY54" fmla="*/ 3654731 h 9103316"/>
              <a:gd name="connsiteX55" fmla="*/ 21145778 w 24089813"/>
              <a:gd name="connsiteY55" fmla="*/ 3680555 h 9103316"/>
              <a:gd name="connsiteX56" fmla="*/ 20417796 w 24089813"/>
              <a:gd name="connsiteY56" fmla="*/ 3680555 h 9103316"/>
              <a:gd name="connsiteX57" fmla="*/ 20379674 w 24089813"/>
              <a:gd name="connsiteY57" fmla="*/ 3718676 h 9103316"/>
              <a:gd name="connsiteX58" fmla="*/ 20085776 w 24089813"/>
              <a:gd name="connsiteY58" fmla="*/ 3756798 h 9103316"/>
              <a:gd name="connsiteX59" fmla="*/ 19925914 w 24089813"/>
              <a:gd name="connsiteY59" fmla="*/ 3814595 h 9103316"/>
              <a:gd name="connsiteX60" fmla="*/ 19734080 w 24089813"/>
              <a:gd name="connsiteY60" fmla="*/ 3814595 h 9103316"/>
              <a:gd name="connsiteX61" fmla="*/ 19714406 w 24089813"/>
              <a:gd name="connsiteY61" fmla="*/ 3890837 h 9103316"/>
              <a:gd name="connsiteX62" fmla="*/ 18967976 w 24089813"/>
              <a:gd name="connsiteY62" fmla="*/ 3852716 h 9103316"/>
              <a:gd name="connsiteX63" fmla="*/ 18808114 w 24089813"/>
              <a:gd name="connsiteY63" fmla="*/ 3890837 h 9103316"/>
              <a:gd name="connsiteX64" fmla="*/ 19414358 w 24089813"/>
              <a:gd name="connsiteY64" fmla="*/ 3974458 h 9103316"/>
              <a:gd name="connsiteX65" fmla="*/ 19925914 w 24089813"/>
              <a:gd name="connsiteY65" fmla="*/ 4012579 h 9103316"/>
              <a:gd name="connsiteX66" fmla="*/ 19612340 w 24089813"/>
              <a:gd name="connsiteY66" fmla="*/ 4050701 h 9103316"/>
              <a:gd name="connsiteX67" fmla="*/ 19434034 w 24089813"/>
              <a:gd name="connsiteY67" fmla="*/ 4108498 h 9103316"/>
              <a:gd name="connsiteX68" fmla="*/ 18986422 w 24089813"/>
              <a:gd name="connsiteY68" fmla="*/ 4088822 h 9103316"/>
              <a:gd name="connsiteX69" fmla="*/ 19555774 w 24089813"/>
              <a:gd name="connsiteY69" fmla="*/ 4146619 h 9103316"/>
              <a:gd name="connsiteX70" fmla="*/ 20597332 w 24089813"/>
              <a:gd name="connsiteY70" fmla="*/ 4210565 h 9103316"/>
              <a:gd name="connsiteX71" fmla="*/ 22194714 w 24089813"/>
              <a:gd name="connsiteY71" fmla="*/ 4248686 h 9103316"/>
              <a:gd name="connsiteX72" fmla="*/ 22526734 w 24089813"/>
              <a:gd name="connsiteY72" fmla="*/ 4248686 h 9103316"/>
              <a:gd name="connsiteX73" fmla="*/ 22290632 w 24089813"/>
              <a:gd name="connsiteY73" fmla="*/ 4286807 h 9103316"/>
              <a:gd name="connsiteX74" fmla="*/ 21229398 w 24089813"/>
              <a:gd name="connsiteY74" fmla="*/ 4364280 h 9103316"/>
              <a:gd name="connsiteX75" fmla="*/ 21107658 w 24089813"/>
              <a:gd name="connsiteY75" fmla="*/ 4364280 h 9103316"/>
              <a:gd name="connsiteX76" fmla="*/ 20935500 w 24089813"/>
              <a:gd name="connsiteY76" fmla="*/ 4364280 h 9103316"/>
              <a:gd name="connsiteX77" fmla="*/ 21107658 w 24089813"/>
              <a:gd name="connsiteY77" fmla="*/ 4364280 h 9103316"/>
              <a:gd name="connsiteX78" fmla="*/ 21229398 w 24089813"/>
              <a:gd name="connsiteY78" fmla="*/ 4364280 h 9103316"/>
              <a:gd name="connsiteX79" fmla="*/ 21542972 w 24089813"/>
              <a:gd name="connsiteY79" fmla="*/ 4364280 h 9103316"/>
              <a:gd name="connsiteX80" fmla="*/ 22366872 w 24089813"/>
              <a:gd name="connsiteY80" fmla="*/ 4344604 h 9103316"/>
              <a:gd name="connsiteX81" fmla="*/ 22960820 w 24089813"/>
              <a:gd name="connsiteY81" fmla="*/ 4306483 h 9103316"/>
              <a:gd name="connsiteX82" fmla="*/ 22705042 w 24089813"/>
              <a:gd name="connsiteY82" fmla="*/ 4364280 h 9103316"/>
              <a:gd name="connsiteX83" fmla="*/ 22960820 w 24089813"/>
              <a:gd name="connsiteY83" fmla="*/ 4428225 h 9103316"/>
              <a:gd name="connsiteX84" fmla="*/ 22762838 w 24089813"/>
              <a:gd name="connsiteY84" fmla="*/ 4466346 h 9103316"/>
              <a:gd name="connsiteX85" fmla="*/ 22724716 w 24089813"/>
              <a:gd name="connsiteY85" fmla="*/ 4504468 h 9103316"/>
              <a:gd name="connsiteX86" fmla="*/ 22015178 w 24089813"/>
              <a:gd name="connsiteY86" fmla="*/ 4579481 h 9103316"/>
              <a:gd name="connsiteX87" fmla="*/ 22015178 w 24089813"/>
              <a:gd name="connsiteY87" fmla="*/ 4579481 h 9103316"/>
              <a:gd name="connsiteX88" fmla="*/ 22270956 w 24089813"/>
              <a:gd name="connsiteY88" fmla="*/ 4579481 h 9103316"/>
              <a:gd name="connsiteX89" fmla="*/ 21913112 w 24089813"/>
              <a:gd name="connsiteY89" fmla="*/ 4663102 h 9103316"/>
              <a:gd name="connsiteX90" fmla="*/ 21191278 w 24089813"/>
              <a:gd name="connsiteY90" fmla="*/ 4701223 h 9103316"/>
              <a:gd name="connsiteX91" fmla="*/ 20341554 w 24089813"/>
              <a:gd name="connsiteY91" fmla="*/ 4720899 h 9103316"/>
              <a:gd name="connsiteX92" fmla="*/ 20679722 w 24089813"/>
              <a:gd name="connsiteY92" fmla="*/ 4759021 h 9103316"/>
              <a:gd name="connsiteX93" fmla="*/ 22328752 w 24089813"/>
              <a:gd name="connsiteY93" fmla="*/ 4759021 h 9103316"/>
              <a:gd name="connsiteX94" fmla="*/ 22980494 w 24089813"/>
              <a:gd name="connsiteY94" fmla="*/ 4739345 h 9103316"/>
              <a:gd name="connsiteX95" fmla="*/ 22666920 w 24089813"/>
              <a:gd name="connsiteY95" fmla="*/ 4797141 h 9103316"/>
              <a:gd name="connsiteX96" fmla="*/ 22922698 w 24089813"/>
              <a:gd name="connsiteY96" fmla="*/ 4797141 h 9103316"/>
              <a:gd name="connsiteX97" fmla="*/ 22878430 w 24089813"/>
              <a:gd name="connsiteY97" fmla="*/ 4854938 h 9103316"/>
              <a:gd name="connsiteX98" fmla="*/ 22980494 w 24089813"/>
              <a:gd name="connsiteY98" fmla="*/ 4854938 h 9103316"/>
              <a:gd name="connsiteX99" fmla="*/ 22724716 w 24089813"/>
              <a:gd name="connsiteY99" fmla="*/ 4937330 h 9103316"/>
              <a:gd name="connsiteX100" fmla="*/ 21031416 w 24089813"/>
              <a:gd name="connsiteY100" fmla="*/ 5071369 h 9103316"/>
              <a:gd name="connsiteX101" fmla="*/ 20207516 w 24089813"/>
              <a:gd name="connsiteY101" fmla="*/ 5071369 h 9103316"/>
              <a:gd name="connsiteX102" fmla="*/ 20679722 w 24089813"/>
              <a:gd name="connsiteY102" fmla="*/ 5091045 h 9103316"/>
              <a:gd name="connsiteX103" fmla="*/ 21325316 w 24089813"/>
              <a:gd name="connsiteY103" fmla="*/ 5109491 h 9103316"/>
              <a:gd name="connsiteX104" fmla="*/ 22641096 w 24089813"/>
              <a:gd name="connsiteY104" fmla="*/ 5129166 h 9103316"/>
              <a:gd name="connsiteX105" fmla="*/ 22942374 w 24089813"/>
              <a:gd name="connsiteY105" fmla="*/ 5091045 h 9103316"/>
              <a:gd name="connsiteX106" fmla="*/ 22724716 w 24089813"/>
              <a:gd name="connsiteY106" fmla="*/ 5148842 h 9103316"/>
              <a:gd name="connsiteX107" fmla="*/ 22213160 w 24089813"/>
              <a:gd name="connsiteY107" fmla="*/ 5231233 h 9103316"/>
              <a:gd name="connsiteX108" fmla="*/ 22034854 w 24089813"/>
              <a:gd name="connsiteY108" fmla="*/ 5289030 h 9103316"/>
              <a:gd name="connsiteX109" fmla="*/ 22980494 w 24089813"/>
              <a:gd name="connsiteY109" fmla="*/ 5231233 h 9103316"/>
              <a:gd name="connsiteX110" fmla="*/ 23178476 w 24089813"/>
              <a:gd name="connsiteY110" fmla="*/ 5269354 h 9103316"/>
              <a:gd name="connsiteX111" fmla="*/ 22922698 w 24089813"/>
              <a:gd name="connsiteY111" fmla="*/ 5327152 h 9103316"/>
              <a:gd name="connsiteX112" fmla="*/ 21427380 w 24089813"/>
              <a:gd name="connsiteY112" fmla="*/ 5467339 h 9103316"/>
              <a:gd name="connsiteX113" fmla="*/ 20955174 w 24089813"/>
              <a:gd name="connsiteY113" fmla="*/ 5525136 h 9103316"/>
              <a:gd name="connsiteX114" fmla="*/ 20635452 w 24089813"/>
              <a:gd name="connsiteY114" fmla="*/ 5525136 h 9103316"/>
              <a:gd name="connsiteX115" fmla="*/ 21049862 w 24089813"/>
              <a:gd name="connsiteY115" fmla="*/ 5544812 h 9103316"/>
              <a:gd name="connsiteX116" fmla="*/ 21503622 w 24089813"/>
              <a:gd name="connsiteY116" fmla="*/ 5544812 h 9103316"/>
              <a:gd name="connsiteX117" fmla="*/ 21447056 w 24089813"/>
              <a:gd name="connsiteY117" fmla="*/ 5621054 h 9103316"/>
              <a:gd name="connsiteX118" fmla="*/ 20481740 w 24089813"/>
              <a:gd name="connsiteY118" fmla="*/ 5666554 h 9103316"/>
              <a:gd name="connsiteX119" fmla="*/ 19536098 w 24089813"/>
              <a:gd name="connsiteY119" fmla="*/ 5640730 h 9103316"/>
              <a:gd name="connsiteX120" fmla="*/ 19338116 w 24089813"/>
              <a:gd name="connsiteY120" fmla="*/ 5621054 h 9103316"/>
              <a:gd name="connsiteX121" fmla="*/ 19516424 w 24089813"/>
              <a:gd name="connsiteY121" fmla="*/ 5666554 h 9103316"/>
              <a:gd name="connsiteX122" fmla="*/ 21383112 w 24089813"/>
              <a:gd name="connsiteY122" fmla="*/ 5685000 h 9103316"/>
              <a:gd name="connsiteX123" fmla="*/ 22213160 w 24089813"/>
              <a:gd name="connsiteY123" fmla="*/ 5685000 h 9103316"/>
              <a:gd name="connsiteX124" fmla="*/ 22564854 w 24089813"/>
              <a:gd name="connsiteY124" fmla="*/ 5640730 h 9103316"/>
              <a:gd name="connsiteX125" fmla="*/ 22641096 w 24089813"/>
              <a:gd name="connsiteY125" fmla="*/ 5704675 h 9103316"/>
              <a:gd name="connsiteX126" fmla="*/ 22820634 w 24089813"/>
              <a:gd name="connsiteY126" fmla="*/ 5704675 h 9103316"/>
              <a:gd name="connsiteX127" fmla="*/ 22762838 w 24089813"/>
              <a:gd name="connsiteY127" fmla="*/ 5742797 h 9103316"/>
              <a:gd name="connsiteX128" fmla="*/ 22896874 w 24089813"/>
              <a:gd name="connsiteY128" fmla="*/ 5819039 h 9103316"/>
              <a:gd name="connsiteX129" fmla="*/ 23132978 w 24089813"/>
              <a:gd name="connsiteY129" fmla="*/ 5800594 h 9103316"/>
              <a:gd name="connsiteX130" fmla="*/ 23188142 w 24089813"/>
              <a:gd name="connsiteY130" fmla="*/ 5825322 h 9103316"/>
              <a:gd name="connsiteX131" fmla="*/ 23204262 w 24089813"/>
              <a:gd name="connsiteY131" fmla="*/ 5832909 h 9103316"/>
              <a:gd name="connsiteX132" fmla="*/ 23203672 w 24089813"/>
              <a:gd name="connsiteY132" fmla="*/ 5833140 h 9103316"/>
              <a:gd name="connsiteX133" fmla="*/ 23216598 w 24089813"/>
              <a:gd name="connsiteY133" fmla="*/ 5838715 h 9103316"/>
              <a:gd name="connsiteX134" fmla="*/ 23204262 w 24089813"/>
              <a:gd name="connsiteY134" fmla="*/ 5832909 h 9103316"/>
              <a:gd name="connsiteX135" fmla="*/ 23209104 w 24089813"/>
              <a:gd name="connsiteY135" fmla="*/ 5831010 h 9103316"/>
              <a:gd name="connsiteX136" fmla="*/ 23312514 w 24089813"/>
              <a:gd name="connsiteY136" fmla="*/ 5876836 h 9103316"/>
              <a:gd name="connsiteX137" fmla="*/ 23196922 w 24089813"/>
              <a:gd name="connsiteY137" fmla="*/ 5876836 h 9103316"/>
              <a:gd name="connsiteX138" fmla="*/ 22960820 w 24089813"/>
              <a:gd name="connsiteY138" fmla="*/ 5960457 h 9103316"/>
              <a:gd name="connsiteX139" fmla="*/ 22744392 w 24089813"/>
              <a:gd name="connsiteY139" fmla="*/ 6036700 h 9103316"/>
              <a:gd name="connsiteX140" fmla="*/ 22820634 w 24089813"/>
              <a:gd name="connsiteY140" fmla="*/ 6055146 h 9103316"/>
              <a:gd name="connsiteX141" fmla="*/ 22053298 w 24089813"/>
              <a:gd name="connsiteY141" fmla="*/ 6158442 h 9103316"/>
              <a:gd name="connsiteX142" fmla="*/ 22328752 w 24089813"/>
              <a:gd name="connsiteY142" fmla="*/ 6158442 h 9103316"/>
              <a:gd name="connsiteX143" fmla="*/ 22366872 w 24089813"/>
              <a:gd name="connsiteY143" fmla="*/ 6196564 h 9103316"/>
              <a:gd name="connsiteX144" fmla="*/ 23037060 w 24089813"/>
              <a:gd name="connsiteY144" fmla="*/ 6158442 h 9103316"/>
              <a:gd name="connsiteX145" fmla="*/ 22922698 w 24089813"/>
              <a:gd name="connsiteY145" fmla="*/ 6176888 h 9103316"/>
              <a:gd name="connsiteX146" fmla="*/ 22213160 w 24089813"/>
              <a:gd name="connsiteY146" fmla="*/ 6272806 h 9103316"/>
              <a:gd name="connsiteX147" fmla="*/ 22468938 w 24089813"/>
              <a:gd name="connsiteY147" fmla="*/ 6310928 h 9103316"/>
              <a:gd name="connsiteX148" fmla="*/ 22724716 w 24089813"/>
              <a:gd name="connsiteY148" fmla="*/ 6310928 h 9103316"/>
              <a:gd name="connsiteX149" fmla="*/ 23018616 w 24089813"/>
              <a:gd name="connsiteY149" fmla="*/ 6330603 h 9103316"/>
              <a:gd name="connsiteX150" fmla="*/ 21874992 w 24089813"/>
              <a:gd name="connsiteY150" fmla="*/ 6528588 h 9103316"/>
              <a:gd name="connsiteX151" fmla="*/ 21401556 w 24089813"/>
              <a:gd name="connsiteY151" fmla="*/ 6566710 h 9103316"/>
              <a:gd name="connsiteX152" fmla="*/ 21389260 w 24089813"/>
              <a:gd name="connsiteY152" fmla="*/ 6624507 h 9103316"/>
              <a:gd name="connsiteX153" fmla="*/ 21344990 w 24089813"/>
              <a:gd name="connsiteY153" fmla="*/ 6604831 h 9103316"/>
              <a:gd name="connsiteX154" fmla="*/ 21389260 w 24089813"/>
              <a:gd name="connsiteY154" fmla="*/ 6624507 h 9103316"/>
              <a:gd name="connsiteX155" fmla="*/ 21797520 w 24089813"/>
              <a:gd name="connsiteY155" fmla="*/ 6604831 h 9103316"/>
              <a:gd name="connsiteX156" fmla="*/ 22347198 w 24089813"/>
              <a:gd name="connsiteY156" fmla="*/ 6566710 h 9103316"/>
              <a:gd name="connsiteX157" fmla="*/ 23132978 w 24089813"/>
              <a:gd name="connsiteY157" fmla="*/ 6528588 h 9103316"/>
              <a:gd name="connsiteX158" fmla="*/ 22878430 w 24089813"/>
              <a:gd name="connsiteY158" fmla="*/ 6604831 h 9103316"/>
              <a:gd name="connsiteX159" fmla="*/ 22251280 w 24089813"/>
              <a:gd name="connsiteY159" fmla="*/ 6688452 h 9103316"/>
              <a:gd name="connsiteX160" fmla="*/ 21919262 w 24089813"/>
              <a:gd name="connsiteY160" fmla="*/ 6706898 h 9103316"/>
              <a:gd name="connsiteX161" fmla="*/ 22091420 w 24089813"/>
              <a:gd name="connsiteY161" fmla="*/ 6764695 h 9103316"/>
              <a:gd name="connsiteX162" fmla="*/ 21049862 w 24089813"/>
              <a:gd name="connsiteY162" fmla="*/ 6822492 h 9103316"/>
              <a:gd name="connsiteX163" fmla="*/ 20935500 w 24089813"/>
              <a:gd name="connsiteY163" fmla="*/ 6860613 h 9103316"/>
              <a:gd name="connsiteX164" fmla="*/ 20283758 w 24089813"/>
              <a:gd name="connsiteY164" fmla="*/ 6880289 h 9103316"/>
              <a:gd name="connsiteX165" fmla="*/ 20597332 w 24089813"/>
              <a:gd name="connsiteY165" fmla="*/ 6906113 h 9103316"/>
              <a:gd name="connsiteX166" fmla="*/ 20955174 w 24089813"/>
              <a:gd name="connsiteY166" fmla="*/ 6924559 h 9103316"/>
              <a:gd name="connsiteX167" fmla="*/ 20597332 w 24089813"/>
              <a:gd name="connsiteY167" fmla="*/ 6924559 h 9103316"/>
              <a:gd name="connsiteX168" fmla="*/ 19989858 w 24089813"/>
              <a:gd name="connsiteY168" fmla="*/ 6944234 h 9103316"/>
              <a:gd name="connsiteX169" fmla="*/ 20557982 w 24089813"/>
              <a:gd name="connsiteY169" fmla="*/ 6962680 h 9103316"/>
              <a:gd name="connsiteX170" fmla="*/ 20367378 w 24089813"/>
              <a:gd name="connsiteY170" fmla="*/ 6982355 h 9103316"/>
              <a:gd name="connsiteX171" fmla="*/ 20775638 w 24089813"/>
              <a:gd name="connsiteY171" fmla="*/ 7000801 h 9103316"/>
              <a:gd name="connsiteX172" fmla="*/ 21465502 w 24089813"/>
              <a:gd name="connsiteY172" fmla="*/ 7020476 h 9103316"/>
              <a:gd name="connsiteX173" fmla="*/ 22507058 w 24089813"/>
              <a:gd name="connsiteY173" fmla="*/ 6956531 h 9103316"/>
              <a:gd name="connsiteX174" fmla="*/ 22449262 w 24089813"/>
              <a:gd name="connsiteY174" fmla="*/ 7000801 h 9103316"/>
              <a:gd name="connsiteX175" fmla="*/ 22213160 w 24089813"/>
              <a:gd name="connsiteY175" fmla="*/ 7078274 h 9103316"/>
              <a:gd name="connsiteX176" fmla="*/ 22584530 w 24089813"/>
              <a:gd name="connsiteY176" fmla="*/ 7116394 h 9103316"/>
              <a:gd name="connsiteX177" fmla="*/ 22449262 w 24089813"/>
              <a:gd name="connsiteY177" fmla="*/ 7142219 h 9103316"/>
              <a:gd name="connsiteX178" fmla="*/ 22290632 w 24089813"/>
              <a:gd name="connsiteY178" fmla="*/ 7180340 h 9103316"/>
              <a:gd name="connsiteX179" fmla="*/ 22820634 w 24089813"/>
              <a:gd name="connsiteY179" fmla="*/ 7116394 h 9103316"/>
              <a:gd name="connsiteX180" fmla="*/ 23236272 w 24089813"/>
              <a:gd name="connsiteY180" fmla="*/ 7096719 h 9103316"/>
              <a:gd name="connsiteX181" fmla="*/ 22910402 w 24089813"/>
              <a:gd name="connsiteY181" fmla="*/ 7180340 h 9103316"/>
              <a:gd name="connsiteX182" fmla="*/ 22858754 w 24089813"/>
              <a:gd name="connsiteY182" fmla="*/ 7180340 h 9103316"/>
              <a:gd name="connsiteX183" fmla="*/ 22910402 w 24089813"/>
              <a:gd name="connsiteY183" fmla="*/ 7180340 h 9103316"/>
              <a:gd name="connsiteX184" fmla="*/ 22960820 w 24089813"/>
              <a:gd name="connsiteY184" fmla="*/ 7198786 h 9103316"/>
              <a:gd name="connsiteX185" fmla="*/ 22800958 w 24089813"/>
              <a:gd name="connsiteY185" fmla="*/ 7218462 h 9103316"/>
              <a:gd name="connsiteX186" fmla="*/ 22800958 w 24089813"/>
              <a:gd name="connsiteY186" fmla="*/ 7218462 h 9103316"/>
              <a:gd name="connsiteX187" fmla="*/ 22622650 w 24089813"/>
              <a:gd name="connsiteY187" fmla="*/ 7238137 h 9103316"/>
              <a:gd name="connsiteX188" fmla="*/ 22488614 w 24089813"/>
              <a:gd name="connsiteY188" fmla="*/ 7276258 h 9103316"/>
              <a:gd name="connsiteX189" fmla="*/ 23037060 w 24089813"/>
              <a:gd name="connsiteY189" fmla="*/ 7218462 h 9103316"/>
              <a:gd name="connsiteX190" fmla="*/ 23312514 w 24089813"/>
              <a:gd name="connsiteY190" fmla="*/ 7256583 h 9103316"/>
              <a:gd name="connsiteX191" fmla="*/ 23606412 w 24089813"/>
              <a:gd name="connsiteY191" fmla="*/ 7256583 h 9103316"/>
              <a:gd name="connsiteX192" fmla="*/ 22922698 w 24089813"/>
              <a:gd name="connsiteY192" fmla="*/ 7372176 h 9103316"/>
              <a:gd name="connsiteX193" fmla="*/ 22072974 w 24089813"/>
              <a:gd name="connsiteY193" fmla="*/ 7454568 h 9103316"/>
              <a:gd name="connsiteX194" fmla="*/ 22034854 w 24089813"/>
              <a:gd name="connsiteY194" fmla="*/ 7493919 h 9103316"/>
              <a:gd name="connsiteX195" fmla="*/ 21702834 w 24089813"/>
              <a:gd name="connsiteY195" fmla="*/ 7532040 h 9103316"/>
              <a:gd name="connsiteX196" fmla="*/ 21779076 w 24089813"/>
              <a:gd name="connsiteY196" fmla="*/ 7550486 h 9103316"/>
              <a:gd name="connsiteX197" fmla="*/ 22386548 w 24089813"/>
              <a:gd name="connsiteY197" fmla="*/ 7532040 h 9103316"/>
              <a:gd name="connsiteX198" fmla="*/ 22507058 w 24089813"/>
              <a:gd name="connsiteY198" fmla="*/ 7493919 h 9103316"/>
              <a:gd name="connsiteX199" fmla="*/ 22468938 w 24089813"/>
              <a:gd name="connsiteY199" fmla="*/ 7550486 h 9103316"/>
              <a:gd name="connsiteX200" fmla="*/ 22820634 w 24089813"/>
              <a:gd name="connsiteY200" fmla="*/ 7532040 h 9103316"/>
              <a:gd name="connsiteX201" fmla="*/ 23178476 w 24089813"/>
              <a:gd name="connsiteY201" fmla="*/ 7493919 h 9103316"/>
              <a:gd name="connsiteX202" fmla="*/ 22724716 w 24089813"/>
              <a:gd name="connsiteY202" fmla="*/ 7550486 h 9103316"/>
              <a:gd name="connsiteX203" fmla="*/ 22347198 w 24089813"/>
              <a:gd name="connsiteY203" fmla="*/ 7634107 h 9103316"/>
              <a:gd name="connsiteX204" fmla="*/ 23216598 w 24089813"/>
              <a:gd name="connsiteY204" fmla="*/ 7532040 h 9103316"/>
              <a:gd name="connsiteX205" fmla="*/ 23824070 w 24089813"/>
              <a:gd name="connsiteY205" fmla="*/ 7493919 h 9103316"/>
              <a:gd name="connsiteX206" fmla="*/ 23862190 w 24089813"/>
              <a:gd name="connsiteY206" fmla="*/ 7532040 h 9103316"/>
              <a:gd name="connsiteX207" fmla="*/ 23964256 w 24089813"/>
              <a:gd name="connsiteY207" fmla="*/ 7532040 h 9103316"/>
              <a:gd name="connsiteX208" fmla="*/ 23568292 w 24089813"/>
              <a:gd name="connsiteY208" fmla="*/ 7608283 h 9103316"/>
              <a:gd name="connsiteX209" fmla="*/ 23746598 w 24089813"/>
              <a:gd name="connsiteY209" fmla="*/ 7608283 h 9103316"/>
              <a:gd name="connsiteX210" fmla="*/ 23784720 w 24089813"/>
              <a:gd name="connsiteY210" fmla="*/ 7652553 h 9103316"/>
              <a:gd name="connsiteX211" fmla="*/ 23880636 w 24089813"/>
              <a:gd name="connsiteY211" fmla="*/ 7690674 h 9103316"/>
              <a:gd name="connsiteX212" fmla="*/ 23472376 w 24089813"/>
              <a:gd name="connsiteY212" fmla="*/ 7748472 h 9103316"/>
              <a:gd name="connsiteX213" fmla="*/ 23350634 w 24089813"/>
              <a:gd name="connsiteY213" fmla="*/ 7806268 h 9103316"/>
              <a:gd name="connsiteX214" fmla="*/ 22744392 w 24089813"/>
              <a:gd name="connsiteY214" fmla="*/ 7889889 h 9103316"/>
              <a:gd name="connsiteX215" fmla="*/ 22091420 w 24089813"/>
              <a:gd name="connsiteY215" fmla="*/ 7946456 h 9103316"/>
              <a:gd name="connsiteX216" fmla="*/ 22290632 w 24089813"/>
              <a:gd name="connsiteY216" fmla="*/ 7966132 h 9103316"/>
              <a:gd name="connsiteX217" fmla="*/ 23842516 w 24089813"/>
              <a:gd name="connsiteY217" fmla="*/ 7806268 h 9103316"/>
              <a:gd name="connsiteX218" fmla="*/ 24060172 w 24089813"/>
              <a:gd name="connsiteY218" fmla="*/ 7825944 h 9103316"/>
              <a:gd name="connsiteX219" fmla="*/ 23926136 w 24089813"/>
              <a:gd name="connsiteY219" fmla="*/ 7864065 h 9103316"/>
              <a:gd name="connsiteX220" fmla="*/ 21919262 w 24089813"/>
              <a:gd name="connsiteY220" fmla="*/ 8119847 h 9103316"/>
              <a:gd name="connsiteX221" fmla="*/ 21919262 w 24089813"/>
              <a:gd name="connsiteY221" fmla="*/ 8119847 h 9103316"/>
              <a:gd name="connsiteX222" fmla="*/ 22386548 w 24089813"/>
              <a:gd name="connsiteY222" fmla="*/ 8100172 h 9103316"/>
              <a:gd name="connsiteX223" fmla="*/ 22328752 w 24089813"/>
              <a:gd name="connsiteY223" fmla="*/ 8119847 h 9103316"/>
              <a:gd name="connsiteX224" fmla="*/ 22526734 w 24089813"/>
              <a:gd name="connsiteY224" fmla="*/ 8144442 h 9103316"/>
              <a:gd name="connsiteX225" fmla="*/ 22980494 w 24089813"/>
              <a:gd name="connsiteY225" fmla="*/ 8144442 h 9103316"/>
              <a:gd name="connsiteX226" fmla="*/ 22960820 w 24089813"/>
              <a:gd name="connsiteY226" fmla="*/ 8164117 h 9103316"/>
              <a:gd name="connsiteX227" fmla="*/ 21893438 w 24089813"/>
              <a:gd name="connsiteY227" fmla="*/ 8278481 h 9103316"/>
              <a:gd name="connsiteX228" fmla="*/ 22194714 w 24089813"/>
              <a:gd name="connsiteY228" fmla="*/ 8298156 h 9103316"/>
              <a:gd name="connsiteX229" fmla="*/ 22686596 w 24089813"/>
              <a:gd name="connsiteY229" fmla="*/ 8278481 h 9103316"/>
              <a:gd name="connsiteX230" fmla="*/ 22724716 w 24089813"/>
              <a:gd name="connsiteY230" fmla="*/ 8298156 h 9103316"/>
              <a:gd name="connsiteX231" fmla="*/ 22488614 w 24089813"/>
              <a:gd name="connsiteY231" fmla="*/ 8355954 h 9103316"/>
              <a:gd name="connsiteX232" fmla="*/ 22980494 w 24089813"/>
              <a:gd name="connsiteY232" fmla="*/ 8298156 h 9103316"/>
              <a:gd name="connsiteX233" fmla="*/ 23350634 w 24089813"/>
              <a:gd name="connsiteY233" fmla="*/ 8278481 h 9103316"/>
              <a:gd name="connsiteX234" fmla="*/ 23216598 w 24089813"/>
              <a:gd name="connsiteY234" fmla="*/ 8317832 h 9103316"/>
              <a:gd name="connsiteX235" fmla="*/ 23350634 w 24089813"/>
              <a:gd name="connsiteY235" fmla="*/ 8336278 h 9103316"/>
              <a:gd name="connsiteX236" fmla="*/ 23746598 w 24089813"/>
              <a:gd name="connsiteY236" fmla="*/ 8355954 h 9103316"/>
              <a:gd name="connsiteX237" fmla="*/ 24079848 w 24089813"/>
              <a:gd name="connsiteY237" fmla="*/ 8355954 h 9103316"/>
              <a:gd name="connsiteX238" fmla="*/ 23964256 w 24089813"/>
              <a:gd name="connsiteY238" fmla="*/ 8419899 h 9103316"/>
              <a:gd name="connsiteX239" fmla="*/ 23842516 w 24089813"/>
              <a:gd name="connsiteY239" fmla="*/ 8496142 h 9103316"/>
              <a:gd name="connsiteX240" fmla="*/ 23018616 w 24089813"/>
              <a:gd name="connsiteY240" fmla="*/ 8611735 h 9103316"/>
              <a:gd name="connsiteX241" fmla="*/ 22213160 w 24089813"/>
              <a:gd name="connsiteY241" fmla="*/ 8751924 h 9103316"/>
              <a:gd name="connsiteX242" fmla="*/ 19102014 w 24089813"/>
              <a:gd name="connsiteY242" fmla="*/ 8790045 h 9103316"/>
              <a:gd name="connsiteX243" fmla="*/ 18354354 w 24089813"/>
              <a:gd name="connsiteY243" fmla="*/ 8790045 h 9103316"/>
              <a:gd name="connsiteX244" fmla="*/ 17606696 w 24089813"/>
              <a:gd name="connsiteY244" fmla="*/ 8694127 h 9103316"/>
              <a:gd name="connsiteX245" fmla="*/ 17152936 w 24089813"/>
              <a:gd name="connsiteY245" fmla="*/ 8675681 h 9103316"/>
              <a:gd name="connsiteX246" fmla="*/ 17152936 w 24089813"/>
              <a:gd name="connsiteY246" fmla="*/ 8675681 h 9103316"/>
              <a:gd name="connsiteX247" fmla="*/ 17587020 w 24089813"/>
              <a:gd name="connsiteY247" fmla="*/ 8732248 h 9103316"/>
              <a:gd name="connsiteX248" fmla="*/ 17900594 w 24089813"/>
              <a:gd name="connsiteY248" fmla="*/ 8809720 h 9103316"/>
              <a:gd name="connsiteX249" fmla="*/ 17606696 w 24089813"/>
              <a:gd name="connsiteY249" fmla="*/ 8771599 h 9103316"/>
              <a:gd name="connsiteX250" fmla="*/ 17491104 w 24089813"/>
              <a:gd name="connsiteY250" fmla="*/ 8751924 h 9103316"/>
              <a:gd name="connsiteX251" fmla="*/ 17369364 w 24089813"/>
              <a:gd name="connsiteY251" fmla="*/ 8732248 h 9103316"/>
              <a:gd name="connsiteX252" fmla="*/ 17255002 w 24089813"/>
              <a:gd name="connsiteY252" fmla="*/ 8713802 h 9103316"/>
              <a:gd name="connsiteX253" fmla="*/ 17255002 w 24089813"/>
              <a:gd name="connsiteY253" fmla="*/ 8713802 h 9103316"/>
              <a:gd name="connsiteX254" fmla="*/ 17369364 w 24089813"/>
              <a:gd name="connsiteY254" fmla="*/ 8732248 h 9103316"/>
              <a:gd name="connsiteX255" fmla="*/ 17491104 w 24089813"/>
              <a:gd name="connsiteY255" fmla="*/ 8751924 h 9103316"/>
              <a:gd name="connsiteX256" fmla="*/ 17606696 w 24089813"/>
              <a:gd name="connsiteY256" fmla="*/ 8771599 h 9103316"/>
              <a:gd name="connsiteX257" fmla="*/ 18552336 w 24089813"/>
              <a:gd name="connsiteY257" fmla="*/ 8931463 h 9103316"/>
              <a:gd name="connsiteX258" fmla="*/ 20993296 w 24089813"/>
              <a:gd name="connsiteY258" fmla="*/ 9007705 h 9103316"/>
              <a:gd name="connsiteX259" fmla="*/ 21523298 w 24089813"/>
              <a:gd name="connsiteY259" fmla="*/ 9026151 h 9103316"/>
              <a:gd name="connsiteX260" fmla="*/ 21619214 w 24089813"/>
              <a:gd name="connsiteY260" fmla="*/ 8988030 h 9103316"/>
              <a:gd name="connsiteX261" fmla="*/ 21977058 w 24089813"/>
              <a:gd name="connsiteY261" fmla="*/ 9045827 h 9103316"/>
              <a:gd name="connsiteX262" fmla="*/ 21561418 w 24089813"/>
              <a:gd name="connsiteY262" fmla="*/ 9083948 h 9103316"/>
              <a:gd name="connsiteX263" fmla="*/ 19555774 w 24089813"/>
              <a:gd name="connsiteY263" fmla="*/ 9083948 h 9103316"/>
              <a:gd name="connsiteX264" fmla="*/ 17216880 w 24089813"/>
              <a:gd name="connsiteY264" fmla="*/ 8911787 h 9103316"/>
              <a:gd name="connsiteX265" fmla="*/ 16289685 w 24089813"/>
              <a:gd name="connsiteY265" fmla="*/ 8713802 h 9103316"/>
              <a:gd name="connsiteX266" fmla="*/ 14775922 w 24089813"/>
              <a:gd name="connsiteY266" fmla="*/ 8144442 h 9103316"/>
              <a:gd name="connsiteX267" fmla="*/ 14871838 w 24089813"/>
              <a:gd name="connsiteY267" fmla="*/ 8240360 h 9103316"/>
              <a:gd name="connsiteX268" fmla="*/ 16725000 w 24089813"/>
              <a:gd name="connsiteY268" fmla="*/ 8892112 h 9103316"/>
              <a:gd name="connsiteX269" fmla="*/ 16367156 w 24089813"/>
              <a:gd name="connsiteY269" fmla="*/ 8847842 h 9103316"/>
              <a:gd name="connsiteX270" fmla="*/ 13944643 w 24089813"/>
              <a:gd name="connsiteY270" fmla="*/ 7825944 h 9103316"/>
              <a:gd name="connsiteX271" fmla="*/ 12175102 w 24089813"/>
              <a:gd name="connsiteY271" fmla="*/ 6650331 h 9103316"/>
              <a:gd name="connsiteX272" fmla="*/ 11550413 w 24089813"/>
              <a:gd name="connsiteY272" fmla="*/ 6272806 h 9103316"/>
              <a:gd name="connsiteX273" fmla="*/ 11153219 w 24089813"/>
              <a:gd name="connsiteY273" fmla="*/ 6176888 h 9103316"/>
              <a:gd name="connsiteX274" fmla="*/ 10661338 w 24089813"/>
              <a:gd name="connsiteY274" fmla="*/ 5921106 h 9103316"/>
              <a:gd name="connsiteX275" fmla="*/ 9045511 w 24089813"/>
              <a:gd name="connsiteY275" fmla="*/ 5365272 h 9103316"/>
              <a:gd name="connsiteX276" fmla="*/ 8987714 w 24089813"/>
              <a:gd name="connsiteY276" fmla="*/ 5384948 h 9103316"/>
              <a:gd name="connsiteX277" fmla="*/ 9038132 w 24089813"/>
              <a:gd name="connsiteY277" fmla="*/ 5365272 h 9103316"/>
              <a:gd name="connsiteX278" fmla="*/ 8968039 w 24089813"/>
              <a:gd name="connsiteY278" fmla="*/ 5346827 h 9103316"/>
              <a:gd name="connsiteX279" fmla="*/ 8891797 w 24089813"/>
              <a:gd name="connsiteY279" fmla="*/ 5327152 h 9103316"/>
              <a:gd name="connsiteX280" fmla="*/ 8891797 w 24089813"/>
              <a:gd name="connsiteY280" fmla="*/ 5327152 h 9103316"/>
              <a:gd name="connsiteX281" fmla="*/ 8891797 w 24089813"/>
              <a:gd name="connsiteY281" fmla="*/ 5346827 h 9103316"/>
              <a:gd name="connsiteX282" fmla="*/ 8731936 w 24089813"/>
              <a:gd name="connsiteY282" fmla="*/ 5308705 h 9103316"/>
              <a:gd name="connsiteX283" fmla="*/ 8731936 w 24089813"/>
              <a:gd name="connsiteY283" fmla="*/ 5308705 h 9103316"/>
              <a:gd name="connsiteX284" fmla="*/ 8636019 w 24089813"/>
              <a:gd name="connsiteY284" fmla="*/ 5269354 h 9103316"/>
              <a:gd name="connsiteX285" fmla="*/ 8533954 w 24089813"/>
              <a:gd name="connsiteY285" fmla="*/ 5250908 h 9103316"/>
              <a:gd name="connsiteX286" fmla="*/ 8457712 w 24089813"/>
              <a:gd name="connsiteY286" fmla="*/ 5244760 h 9103316"/>
              <a:gd name="connsiteX287" fmla="*/ 7140702 w 24089813"/>
              <a:gd name="connsiteY287" fmla="*/ 5071369 h 9103316"/>
              <a:gd name="connsiteX288" fmla="*/ 6195061 w 24089813"/>
              <a:gd name="connsiteY288" fmla="*/ 5033248 h 9103316"/>
              <a:gd name="connsiteX289" fmla="*/ 4521436 w 24089813"/>
              <a:gd name="connsiteY289" fmla="*/ 4975451 h 9103316"/>
              <a:gd name="connsiteX290" fmla="*/ 1096716 w 24089813"/>
              <a:gd name="connsiteY290" fmla="*/ 5448893 h 9103316"/>
              <a:gd name="connsiteX291" fmla="*/ 489243 w 24089813"/>
              <a:gd name="connsiteY291" fmla="*/ 5666554 h 9103316"/>
              <a:gd name="connsiteX292" fmla="*/ 413001 w 24089813"/>
              <a:gd name="connsiteY292" fmla="*/ 5563258 h 9103316"/>
              <a:gd name="connsiteX293" fmla="*/ 271585 w 24089813"/>
              <a:gd name="connsiteY293" fmla="*/ 5582933 h 9103316"/>
              <a:gd name="connsiteX294" fmla="*/ 55158 w 24089813"/>
              <a:gd name="connsiteY294" fmla="*/ 5487015 h 9103316"/>
              <a:gd name="connsiteX295" fmla="*/ 233465 w 24089813"/>
              <a:gd name="connsiteY295" fmla="*/ 5365272 h 9103316"/>
              <a:gd name="connsiteX296" fmla="*/ 73604 w 24089813"/>
              <a:gd name="connsiteY296" fmla="*/ 5250908 h 9103316"/>
              <a:gd name="connsiteX297" fmla="*/ 329381 w 24089813"/>
              <a:gd name="connsiteY297" fmla="*/ 5148842 h 9103316"/>
              <a:gd name="connsiteX298" fmla="*/ 175669 w 24089813"/>
              <a:gd name="connsiteY298" fmla="*/ 5174666 h 9103316"/>
              <a:gd name="connsiteX299" fmla="*/ 233465 w 24089813"/>
              <a:gd name="connsiteY299" fmla="*/ 5109491 h 9103316"/>
              <a:gd name="connsiteX300" fmla="*/ 309706 w 24089813"/>
              <a:gd name="connsiteY300" fmla="*/ 5084896 h 9103316"/>
              <a:gd name="connsiteX301" fmla="*/ 213790 w 24089813"/>
              <a:gd name="connsiteY301" fmla="*/ 5071369 h 9103316"/>
              <a:gd name="connsiteX302" fmla="*/ 349057 w 24089813"/>
              <a:gd name="connsiteY302" fmla="*/ 4854938 h 9103316"/>
              <a:gd name="connsiteX303" fmla="*/ 195344 w 24089813"/>
              <a:gd name="connsiteY303" fmla="*/ 4797141 h 9103316"/>
              <a:gd name="connsiteX304" fmla="*/ 405623 w 24089813"/>
              <a:gd name="connsiteY304" fmla="*/ 4643426 h 9103316"/>
              <a:gd name="connsiteX305" fmla="*/ 451122 w 24089813"/>
              <a:gd name="connsiteY305" fmla="*/ 4573332 h 9103316"/>
              <a:gd name="connsiteX306" fmla="*/ 413001 w 24089813"/>
              <a:gd name="connsiteY306" fmla="*/ 4504468 h 9103316"/>
              <a:gd name="connsiteX307" fmla="*/ 489243 w 24089813"/>
              <a:gd name="connsiteY307" fmla="*/ 4504468 h 9103316"/>
              <a:gd name="connsiteX308" fmla="*/ 451122 w 24089813"/>
              <a:gd name="connsiteY308" fmla="*/ 4402402 h 9103316"/>
              <a:gd name="connsiteX309" fmla="*/ 623280 w 24089813"/>
              <a:gd name="connsiteY309" fmla="*/ 4286807 h 9103316"/>
              <a:gd name="connsiteX310" fmla="*/ 687225 w 24089813"/>
              <a:gd name="connsiteY310" fmla="*/ 4248686 h 9103316"/>
              <a:gd name="connsiteX311" fmla="*/ 603605 w 24089813"/>
              <a:gd name="connsiteY311" fmla="*/ 4248686 h 9103316"/>
              <a:gd name="connsiteX312" fmla="*/ 451122 w 24089813"/>
              <a:gd name="connsiteY312" fmla="*/ 4146619 h 9103316"/>
              <a:gd name="connsiteX313" fmla="*/ 687225 w 24089813"/>
              <a:gd name="connsiteY313" fmla="*/ 4108498 h 9103316"/>
              <a:gd name="connsiteX314" fmla="*/ 547039 w 24089813"/>
              <a:gd name="connsiteY314" fmla="*/ 4088822 h 9103316"/>
              <a:gd name="connsiteX315" fmla="*/ 547039 w 24089813"/>
              <a:gd name="connsiteY315" fmla="*/ 4012579 h 9103316"/>
              <a:gd name="connsiteX316" fmla="*/ 1179106 w 24089813"/>
              <a:gd name="connsiteY316" fmla="*/ 3635055 h 9103316"/>
              <a:gd name="connsiteX317" fmla="*/ 3422083 w 24089813"/>
              <a:gd name="connsiteY317" fmla="*/ 3264909 h 9103316"/>
              <a:gd name="connsiteX318" fmla="*/ 8821704 w 24089813"/>
              <a:gd name="connsiteY318" fmla="*/ 3539137 h 9103316"/>
              <a:gd name="connsiteX319" fmla="*/ 5607263 w 24089813"/>
              <a:gd name="connsiteY319" fmla="*/ 3066924 h 9103316"/>
              <a:gd name="connsiteX320" fmla="*/ 4559557 w 24089813"/>
              <a:gd name="connsiteY320" fmla="*/ 3066924 h 9103316"/>
              <a:gd name="connsiteX321" fmla="*/ 4227538 w 24089813"/>
              <a:gd name="connsiteY321" fmla="*/ 3066924 h 9103316"/>
              <a:gd name="connsiteX322" fmla="*/ 5287541 w 24089813"/>
              <a:gd name="connsiteY322" fmla="*/ 3009127 h 9103316"/>
              <a:gd name="connsiteX323" fmla="*/ 5505198 w 24089813"/>
              <a:gd name="connsiteY323" fmla="*/ 2971006 h 9103316"/>
              <a:gd name="connsiteX324" fmla="*/ 4367723 w 24089813"/>
              <a:gd name="connsiteY324" fmla="*/ 3009127 h 9103316"/>
              <a:gd name="connsiteX325" fmla="*/ 3204425 w 24089813"/>
              <a:gd name="connsiteY325" fmla="*/ 3066924 h 9103316"/>
              <a:gd name="connsiteX326" fmla="*/ 1332818 w 24089813"/>
              <a:gd name="connsiteY326" fmla="*/ 3418624 h 9103316"/>
              <a:gd name="connsiteX327" fmla="*/ 1019244 w 24089813"/>
              <a:gd name="connsiteY327" fmla="*/ 3482570 h 9103316"/>
              <a:gd name="connsiteX328" fmla="*/ 1402912 w 24089813"/>
              <a:gd name="connsiteY328" fmla="*/ 3366976 h 9103316"/>
              <a:gd name="connsiteX329" fmla="*/ 1946440 w 24089813"/>
              <a:gd name="connsiteY329" fmla="*/ 3226788 h 9103316"/>
              <a:gd name="connsiteX330" fmla="*/ 3128184 w 24089813"/>
              <a:gd name="connsiteY330" fmla="*/ 3047249 h 9103316"/>
              <a:gd name="connsiteX331" fmla="*/ 6054875 w 24089813"/>
              <a:gd name="connsiteY331" fmla="*/ 2907061 h 9103316"/>
              <a:gd name="connsiteX332" fmla="*/ 6393043 w 24089813"/>
              <a:gd name="connsiteY332" fmla="*/ 2887385 h 9103316"/>
              <a:gd name="connsiteX333" fmla="*/ 5587588 w 24089813"/>
              <a:gd name="connsiteY333" fmla="*/ 2830818 h 9103316"/>
              <a:gd name="connsiteX334" fmla="*/ 5287541 w 24089813"/>
              <a:gd name="connsiteY334" fmla="*/ 2811142 h 9103316"/>
              <a:gd name="connsiteX335" fmla="*/ 6706617 w 24089813"/>
              <a:gd name="connsiteY335" fmla="*/ 2849264 h 9103316"/>
              <a:gd name="connsiteX336" fmla="*/ 11294635 w 24089813"/>
              <a:gd name="connsiteY336" fmla="*/ 3992904 h 9103316"/>
              <a:gd name="connsiteX337" fmla="*/ 11332756 w 24089813"/>
              <a:gd name="connsiteY337" fmla="*/ 4012579 h 9103316"/>
              <a:gd name="connsiteX338" fmla="*/ 11332756 w 24089813"/>
              <a:gd name="connsiteY338" fmla="*/ 4012579 h 9103316"/>
              <a:gd name="connsiteX339" fmla="*/ 11294635 w 24089813"/>
              <a:gd name="connsiteY339" fmla="*/ 3992904 h 9103316"/>
              <a:gd name="connsiteX340" fmla="*/ 8297851 w 24089813"/>
              <a:gd name="connsiteY340" fmla="*/ 2990682 h 9103316"/>
              <a:gd name="connsiteX341" fmla="*/ 7926482 w 24089813"/>
              <a:gd name="connsiteY341" fmla="*/ 2907061 h 9103316"/>
              <a:gd name="connsiteX342" fmla="*/ 7964602 w 24089813"/>
              <a:gd name="connsiteY342" fmla="*/ 2849264 h 9103316"/>
              <a:gd name="connsiteX343" fmla="*/ 7582165 w 24089813"/>
              <a:gd name="connsiteY343" fmla="*/ 2792696 h 9103316"/>
              <a:gd name="connsiteX344" fmla="*/ 7358359 w 24089813"/>
              <a:gd name="connsiteY344" fmla="*/ 2747197 h 9103316"/>
              <a:gd name="connsiteX345" fmla="*/ 7550193 w 24089813"/>
              <a:gd name="connsiteY345" fmla="*/ 2734900 h 9103316"/>
              <a:gd name="connsiteX346" fmla="*/ 8438037 w 24089813"/>
              <a:gd name="connsiteY346" fmla="*/ 2849264 h 9103316"/>
              <a:gd name="connsiteX347" fmla="*/ 10776930 w 24089813"/>
              <a:gd name="connsiteY347" fmla="*/ 3520691 h 9103316"/>
              <a:gd name="connsiteX348" fmla="*/ 10776930 w 24089813"/>
              <a:gd name="connsiteY348" fmla="*/ 3520691 h 9103316"/>
              <a:gd name="connsiteX349" fmla="*/ 10265374 w 24089813"/>
              <a:gd name="connsiteY349" fmla="*/ 3284585 h 9103316"/>
              <a:gd name="connsiteX350" fmla="*/ 7850240 w 24089813"/>
              <a:gd name="connsiteY350" fmla="*/ 2651278 h 9103316"/>
              <a:gd name="connsiteX351" fmla="*/ 8815555 w 24089813"/>
              <a:gd name="connsiteY351" fmla="*/ 2792696 h 9103316"/>
              <a:gd name="connsiteX352" fmla="*/ 9071334 w 24089813"/>
              <a:gd name="connsiteY352" fmla="*/ 2830818 h 9103316"/>
              <a:gd name="connsiteX353" fmla="*/ 8834001 w 24089813"/>
              <a:gd name="connsiteY353" fmla="*/ 2773021 h 9103316"/>
              <a:gd name="connsiteX354" fmla="*/ 8399917 w 24089813"/>
              <a:gd name="connsiteY354" fmla="*/ 2670954 h 9103316"/>
              <a:gd name="connsiteX355" fmla="*/ 8655694 w 24089813"/>
              <a:gd name="connsiteY355" fmla="*/ 2613157 h 9103316"/>
              <a:gd name="connsiteX356" fmla="*/ 8201934 w 24089813"/>
              <a:gd name="connsiteY356" fmla="*/ 2498793 h 9103316"/>
              <a:gd name="connsiteX357" fmla="*/ 10029271 w 24089813"/>
              <a:gd name="connsiteY357" fmla="*/ 2907061 h 9103316"/>
              <a:gd name="connsiteX358" fmla="*/ 10029271 w 24089813"/>
              <a:gd name="connsiteY358" fmla="*/ 2907061 h 9103316"/>
              <a:gd name="connsiteX359" fmla="*/ 8495833 w 24089813"/>
              <a:gd name="connsiteY359" fmla="*/ 2479118 h 9103316"/>
              <a:gd name="connsiteX360" fmla="*/ 7671933 w 24089813"/>
              <a:gd name="connsiteY360" fmla="*/ 2319254 h 9103316"/>
              <a:gd name="connsiteX361" fmla="*/ 6802534 w 24089813"/>
              <a:gd name="connsiteY361" fmla="*/ 2179066 h 9103316"/>
              <a:gd name="connsiteX362" fmla="*/ 6884924 w 24089813"/>
              <a:gd name="connsiteY362" fmla="*/ 2140944 h 9103316"/>
              <a:gd name="connsiteX363" fmla="*/ 7236619 w 24089813"/>
              <a:gd name="connsiteY363" fmla="*/ 2159390 h 9103316"/>
              <a:gd name="connsiteX364" fmla="*/ 8457712 w 24089813"/>
              <a:gd name="connsiteY364" fmla="*/ 2281133 h 9103316"/>
              <a:gd name="connsiteX365" fmla="*/ 8713490 w 24089813"/>
              <a:gd name="connsiteY365" fmla="*/ 2299578 h 9103316"/>
              <a:gd name="connsiteX366" fmla="*/ 8399917 w 24089813"/>
              <a:gd name="connsiteY366" fmla="*/ 2223336 h 9103316"/>
              <a:gd name="connsiteX367" fmla="*/ 8770057 w 24089813"/>
              <a:gd name="connsiteY367" fmla="*/ 2223336 h 9103316"/>
              <a:gd name="connsiteX368" fmla="*/ 9166021 w 24089813"/>
              <a:gd name="connsiteY368" fmla="*/ 2281133 h 9103316"/>
              <a:gd name="connsiteX369" fmla="*/ 8297851 w 24089813"/>
              <a:gd name="connsiteY369" fmla="*/ 2063472 h 9103316"/>
              <a:gd name="connsiteX370" fmla="*/ 8457712 w 24089813"/>
              <a:gd name="connsiteY370" fmla="*/ 2025351 h 9103316"/>
              <a:gd name="connsiteX371" fmla="*/ 9089779 w 24089813"/>
              <a:gd name="connsiteY371" fmla="*/ 2101593 h 9103316"/>
              <a:gd name="connsiteX372" fmla="*/ 9345557 w 24089813"/>
              <a:gd name="connsiteY372" fmla="*/ 2140944 h 9103316"/>
              <a:gd name="connsiteX373" fmla="*/ 9045511 w 24089813"/>
              <a:gd name="connsiteY373" fmla="*/ 2063472 h 9103316"/>
              <a:gd name="connsiteX374" fmla="*/ 8553629 w 24089813"/>
              <a:gd name="connsiteY374" fmla="*/ 1903608 h 9103316"/>
              <a:gd name="connsiteX375" fmla="*/ 8003953 w 24089813"/>
              <a:gd name="connsiteY375" fmla="*/ 1807690 h 9103316"/>
              <a:gd name="connsiteX376" fmla="*/ 8201934 w 24089813"/>
              <a:gd name="connsiteY376" fmla="*/ 1731447 h 9103316"/>
              <a:gd name="connsiteX377" fmla="*/ 8148750 w 24089813"/>
              <a:gd name="connsiteY377" fmla="*/ 1709620 h 9103316"/>
              <a:gd name="connsiteX378" fmla="*/ 8111345 w 24089813"/>
              <a:gd name="connsiteY378" fmla="*/ 1708706 h 9103316"/>
              <a:gd name="connsiteX379" fmla="*/ 8168444 w 24089813"/>
              <a:gd name="connsiteY379" fmla="*/ 1701703 h 9103316"/>
              <a:gd name="connsiteX380" fmla="*/ 8438037 w 24089813"/>
              <a:gd name="connsiteY380" fmla="*/ 1731447 h 9103316"/>
              <a:gd name="connsiteX381" fmla="*/ 8438037 w 24089813"/>
              <a:gd name="connsiteY381" fmla="*/ 1731447 h 9103316"/>
              <a:gd name="connsiteX382" fmla="*/ 8361795 w 24089813"/>
              <a:gd name="connsiteY382" fmla="*/ 1667502 h 9103316"/>
              <a:gd name="connsiteX383" fmla="*/ 8968039 w 24089813"/>
              <a:gd name="connsiteY383" fmla="*/ 1769569 h 9103316"/>
              <a:gd name="connsiteX384" fmla="*/ 9147575 w 24089813"/>
              <a:gd name="connsiteY384" fmla="*/ 1807690 h 9103316"/>
              <a:gd name="connsiteX385" fmla="*/ 9147575 w 24089813"/>
              <a:gd name="connsiteY385" fmla="*/ 1807690 h 9103316"/>
              <a:gd name="connsiteX386" fmla="*/ 8968039 w 24089813"/>
              <a:gd name="connsiteY386" fmla="*/ 1769569 h 9103316"/>
              <a:gd name="connsiteX387" fmla="*/ 8240055 w 24089813"/>
              <a:gd name="connsiteY387" fmla="*/ 1591259 h 9103316"/>
              <a:gd name="connsiteX388" fmla="*/ 10093217 w 24089813"/>
              <a:gd name="connsiteY388" fmla="*/ 1941730 h 9103316"/>
              <a:gd name="connsiteX389" fmla="*/ 11408997 w 24089813"/>
              <a:gd name="connsiteY389" fmla="*/ 2459442 h 9103316"/>
              <a:gd name="connsiteX390" fmla="*/ 13158863 w 24089813"/>
              <a:gd name="connsiteY390" fmla="*/ 3443219 h 9103316"/>
              <a:gd name="connsiteX391" fmla="*/ 13728215 w 24089813"/>
              <a:gd name="connsiteY391" fmla="*/ 3794919 h 9103316"/>
              <a:gd name="connsiteX392" fmla="*/ 13708540 w 24089813"/>
              <a:gd name="connsiteY392" fmla="*/ 3756798 h 9103316"/>
              <a:gd name="connsiteX393" fmla="*/ 13236335 w 24089813"/>
              <a:gd name="connsiteY393" fmla="*/ 3418624 h 9103316"/>
              <a:gd name="connsiteX394" fmla="*/ 11504914 w 24089813"/>
              <a:gd name="connsiteY394" fmla="*/ 2377051 h 9103316"/>
              <a:gd name="connsiteX395" fmla="*/ 8987714 w 24089813"/>
              <a:gd name="connsiteY395" fmla="*/ 1457220 h 9103316"/>
              <a:gd name="connsiteX396" fmla="*/ 8789732 w 24089813"/>
              <a:gd name="connsiteY396" fmla="*/ 1411720 h 9103316"/>
              <a:gd name="connsiteX397" fmla="*/ 8834001 w 24089813"/>
              <a:gd name="connsiteY397" fmla="*/ 1373599 h 9103316"/>
              <a:gd name="connsiteX398" fmla="*/ 8297851 w 24089813"/>
              <a:gd name="connsiteY398" fmla="*/ 1259234 h 9103316"/>
              <a:gd name="connsiteX399" fmla="*/ 10521152 w 24089813"/>
              <a:gd name="connsiteY399" fmla="*/ 1807690 h 9103316"/>
              <a:gd name="connsiteX400" fmla="*/ 10585097 w 24089813"/>
              <a:gd name="connsiteY400" fmla="*/ 1827366 h 9103316"/>
              <a:gd name="connsiteX401" fmla="*/ 10642893 w 24089813"/>
              <a:gd name="connsiteY401" fmla="*/ 1847041 h 9103316"/>
              <a:gd name="connsiteX402" fmla="*/ 10642893 w 24089813"/>
              <a:gd name="connsiteY402" fmla="*/ 1847041 h 9103316"/>
              <a:gd name="connsiteX403" fmla="*/ 10585097 w 24089813"/>
              <a:gd name="connsiteY403" fmla="*/ 1827366 h 9103316"/>
              <a:gd name="connsiteX404" fmla="*/ 10521152 w 24089813"/>
              <a:gd name="connsiteY404" fmla="*/ 1807690 h 9103316"/>
              <a:gd name="connsiteX405" fmla="*/ 9479596 w 24089813"/>
              <a:gd name="connsiteY405" fmla="*/ 1373599 h 9103316"/>
              <a:gd name="connsiteX406" fmla="*/ 9479596 w 24089813"/>
              <a:gd name="connsiteY406" fmla="*/ 1373599 h 9103316"/>
              <a:gd name="connsiteX407" fmla="*/ 9403353 w 24089813"/>
              <a:gd name="connsiteY407" fmla="*/ 1315802 h 9103316"/>
              <a:gd name="connsiteX408" fmla="*/ 10151012 w 24089813"/>
              <a:gd name="connsiteY408" fmla="*/ 1495341 h 9103316"/>
              <a:gd name="connsiteX409" fmla="*/ 10207578 w 24089813"/>
              <a:gd name="connsiteY409" fmla="*/ 1513787 h 9103316"/>
              <a:gd name="connsiteX410" fmla="*/ 10265374 w 24089813"/>
              <a:gd name="connsiteY410" fmla="*/ 1533462 h 9103316"/>
              <a:gd name="connsiteX411" fmla="*/ 10265374 w 24089813"/>
              <a:gd name="connsiteY411" fmla="*/ 1533462 h 9103316"/>
              <a:gd name="connsiteX412" fmla="*/ 10207578 w 24089813"/>
              <a:gd name="connsiteY412" fmla="*/ 1513787 h 9103316"/>
              <a:gd name="connsiteX413" fmla="*/ 10151012 w 24089813"/>
              <a:gd name="connsiteY413" fmla="*/ 1495341 h 9103316"/>
              <a:gd name="connsiteX414" fmla="*/ 9659132 w 24089813"/>
              <a:gd name="connsiteY414" fmla="*/ 1315802 h 9103316"/>
              <a:gd name="connsiteX415" fmla="*/ 9127900 w 24089813"/>
              <a:gd name="connsiteY415" fmla="*/ 1157168 h 9103316"/>
              <a:gd name="connsiteX416" fmla="*/ 9403353 w 24089813"/>
              <a:gd name="connsiteY416" fmla="*/ 1157168 h 9103316"/>
              <a:gd name="connsiteX417" fmla="*/ 8597898 w 24089813"/>
              <a:gd name="connsiteY417" fmla="*/ 983777 h 9103316"/>
              <a:gd name="connsiteX418" fmla="*/ 8418362 w 24089813"/>
              <a:gd name="connsiteY418" fmla="*/ 919832 h 9103316"/>
              <a:gd name="connsiteX419" fmla="*/ 10189133 w 24089813"/>
              <a:gd name="connsiteY419" fmla="*/ 1353923 h 9103316"/>
              <a:gd name="connsiteX420" fmla="*/ 10425236 w 24089813"/>
              <a:gd name="connsiteY420" fmla="*/ 1411720 h 9103316"/>
              <a:gd name="connsiteX421" fmla="*/ 9677577 w 24089813"/>
              <a:gd name="connsiteY421" fmla="*/ 1117817 h 9103316"/>
              <a:gd name="connsiteX422" fmla="*/ 10367440 w 24089813"/>
              <a:gd name="connsiteY422" fmla="*/ 1315802 h 9103316"/>
              <a:gd name="connsiteX423" fmla="*/ 10367440 w 24089813"/>
              <a:gd name="connsiteY423" fmla="*/ 1315802 h 9103316"/>
              <a:gd name="connsiteX424" fmla="*/ 10009596 w 24089813"/>
              <a:gd name="connsiteY424" fmla="*/ 1117817 h 9103316"/>
              <a:gd name="connsiteX425" fmla="*/ 10348994 w 24089813"/>
              <a:gd name="connsiteY425" fmla="*/ 1219884 h 9103316"/>
              <a:gd name="connsiteX426" fmla="*/ 10521152 w 24089813"/>
              <a:gd name="connsiteY426" fmla="*/ 1219884 h 9103316"/>
              <a:gd name="connsiteX427" fmla="*/ 10802754 w 24089813"/>
              <a:gd name="connsiteY427" fmla="*/ 1335477 h 9103316"/>
              <a:gd name="connsiteX428" fmla="*/ 10661338 w 24089813"/>
              <a:gd name="connsiteY428" fmla="*/ 1259234 h 9103316"/>
              <a:gd name="connsiteX429" fmla="*/ 10719134 w 24089813"/>
              <a:gd name="connsiteY429" fmla="*/ 1239559 h 9103316"/>
              <a:gd name="connsiteX430" fmla="*/ 9601335 w 24089813"/>
              <a:gd name="connsiteY430" fmla="*/ 823913 h 9103316"/>
              <a:gd name="connsiteX431" fmla="*/ 8495833 w 24089813"/>
              <a:gd name="connsiteY431" fmla="*/ 569361 h 9103316"/>
              <a:gd name="connsiteX432" fmla="*/ 8380242 w 24089813"/>
              <a:gd name="connsiteY432" fmla="*/ 511564 h 9103316"/>
              <a:gd name="connsiteX433" fmla="*/ 9747670 w 24089813"/>
              <a:gd name="connsiteY433" fmla="*/ 683725 h 9103316"/>
              <a:gd name="connsiteX434" fmla="*/ 9817763 w 24089813"/>
              <a:gd name="connsiteY434" fmla="*/ 683725 h 9103316"/>
              <a:gd name="connsiteX435" fmla="*/ 10151012 w 24089813"/>
              <a:gd name="connsiteY435" fmla="*/ 766117 h 9103316"/>
              <a:gd name="connsiteX436" fmla="*/ 10348994 w 24089813"/>
              <a:gd name="connsiteY436" fmla="*/ 747671 h 9103316"/>
              <a:gd name="connsiteX437" fmla="*/ 9563214 w 24089813"/>
              <a:gd name="connsiteY437" fmla="*/ 491889 h 9103316"/>
              <a:gd name="connsiteX438" fmla="*/ 9991151 w 24089813"/>
              <a:gd name="connsiteY438" fmla="*/ 530010 h 9103316"/>
              <a:gd name="connsiteX439" fmla="*/ 10246929 w 24089813"/>
              <a:gd name="connsiteY439" fmla="*/ 607482 h 9103316"/>
              <a:gd name="connsiteX440" fmla="*/ 10483032 w 24089813"/>
              <a:gd name="connsiteY440" fmla="*/ 664050 h 9103316"/>
              <a:gd name="connsiteX441" fmla="*/ 10131337 w 24089813"/>
              <a:gd name="connsiteY441" fmla="*/ 530010 h 9103316"/>
              <a:gd name="connsiteX442" fmla="*/ 9895234 w 24089813"/>
              <a:gd name="connsiteY442" fmla="*/ 332025 h 9103316"/>
              <a:gd name="connsiteX443" fmla="*/ 10348994 w 24089813"/>
              <a:gd name="connsiteY443" fmla="*/ 491889 h 9103316"/>
              <a:gd name="connsiteX444" fmla="*/ 11684451 w 24089813"/>
              <a:gd name="connsiteY444" fmla="*/ 983777 h 9103316"/>
              <a:gd name="connsiteX445" fmla="*/ 14730423 w 24089813"/>
              <a:gd name="connsiteY445" fmla="*/ 2830818 h 9103316"/>
              <a:gd name="connsiteX446" fmla="*/ 16327806 w 24089813"/>
              <a:gd name="connsiteY446" fmla="*/ 3564961 h 9103316"/>
              <a:gd name="connsiteX447" fmla="*/ 16289685 w 24089813"/>
              <a:gd name="connsiteY447" fmla="*/ 3578488 h 9103316"/>
              <a:gd name="connsiteX448" fmla="*/ 16583584 w 24089813"/>
              <a:gd name="connsiteY448" fmla="*/ 3654731 h 9103316"/>
              <a:gd name="connsiteX449" fmla="*/ 17510780 w 24089813"/>
              <a:gd name="connsiteY449" fmla="*/ 3852716 h 9103316"/>
              <a:gd name="connsiteX450" fmla="*/ 17606696 w 24089813"/>
              <a:gd name="connsiteY450" fmla="*/ 3872391 h 9103316"/>
              <a:gd name="connsiteX451" fmla="*/ 17606696 w 24089813"/>
              <a:gd name="connsiteY451" fmla="*/ 3872391 h 9103316"/>
              <a:gd name="connsiteX452" fmla="*/ 17510780 w 24089813"/>
              <a:gd name="connsiteY452" fmla="*/ 3852716 h 9103316"/>
              <a:gd name="connsiteX453" fmla="*/ 16880460 w 24089813"/>
              <a:gd name="connsiteY453" fmla="*/ 3712816 h 9103316"/>
              <a:gd name="connsiteX454" fmla="*/ 16694426 w 24089813"/>
              <a:gd name="connsiteY454" fmla="*/ 3659045 h 9103316"/>
              <a:gd name="connsiteX455" fmla="*/ 16714240 w 24089813"/>
              <a:gd name="connsiteY455" fmla="*/ 3657036 h 9103316"/>
              <a:gd name="connsiteX456" fmla="*/ 16743446 w 24089813"/>
              <a:gd name="connsiteY456" fmla="*/ 3654731 h 9103316"/>
              <a:gd name="connsiteX457" fmla="*/ 16327806 w 24089813"/>
              <a:gd name="connsiteY457" fmla="*/ 3520691 h 9103316"/>
              <a:gd name="connsiteX458" fmla="*/ 12469001 w 24089813"/>
              <a:gd name="connsiteY458" fmla="*/ 1277680 h 9103316"/>
              <a:gd name="connsiteX459" fmla="*/ 11172894 w 24089813"/>
              <a:gd name="connsiteY459" fmla="*/ 645604 h 9103316"/>
              <a:gd name="connsiteX460" fmla="*/ 11057302 w 24089813"/>
              <a:gd name="connsiteY460" fmla="*/ 549685 h 9103316"/>
              <a:gd name="connsiteX461" fmla="*/ 11824637 w 24089813"/>
              <a:gd name="connsiteY461" fmla="*/ 785792 h 9103316"/>
              <a:gd name="connsiteX462" fmla="*/ 11824637 w 24089813"/>
              <a:gd name="connsiteY462" fmla="*/ 785792 h 9103316"/>
              <a:gd name="connsiteX463" fmla="*/ 11057302 w 24089813"/>
              <a:gd name="connsiteY463" fmla="*/ 313579 h 9103316"/>
              <a:gd name="connsiteX464" fmla="*/ 10840875 w 24089813"/>
              <a:gd name="connsiteY464" fmla="*/ 134040 h 9103316"/>
              <a:gd name="connsiteX465" fmla="*/ 11626656 w 24089813"/>
              <a:gd name="connsiteY465" fmla="*/ 370146 h 9103316"/>
              <a:gd name="connsiteX466" fmla="*/ 11626656 w 24089813"/>
              <a:gd name="connsiteY466" fmla="*/ 370146 h 9103316"/>
              <a:gd name="connsiteX467" fmla="*/ 11352431 w 24089813"/>
              <a:gd name="connsiteY467" fmla="*/ 236107 h 9103316"/>
              <a:gd name="connsiteX468" fmla="*/ 11646331 w 24089813"/>
              <a:gd name="connsiteY468" fmla="*/ 313579 h 9103316"/>
              <a:gd name="connsiteX469" fmla="*/ 11447118 w 24089813"/>
              <a:gd name="connsiteY469" fmla="*/ 134040 h 9103316"/>
              <a:gd name="connsiteX470" fmla="*/ 11568859 w 24089813"/>
              <a:gd name="connsiteY470" fmla="*/ 134040 h 9103316"/>
              <a:gd name="connsiteX471" fmla="*/ 11352431 w 24089813"/>
              <a:gd name="connsiteY471" fmla="*/ 0 h 910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Lst>
            <a:rect l="l" t="t" r="r" b="b"/>
            <a:pathLst>
              <a:path w="24089813" h="9103316">
                <a:moveTo>
                  <a:pt x="16679500" y="3654731"/>
                </a:moveTo>
                <a:lnTo>
                  <a:pt x="16694426" y="3659045"/>
                </a:lnTo>
                <a:lnTo>
                  <a:pt x="16694334" y="3659054"/>
                </a:lnTo>
                <a:cubicBezTo>
                  <a:pt x="16688186" y="3658958"/>
                  <a:pt x="16682882" y="3657805"/>
                  <a:pt x="16679500" y="3654731"/>
                </a:cubicBezTo>
                <a:close/>
                <a:moveTo>
                  <a:pt x="9147575" y="3616609"/>
                </a:moveTo>
                <a:cubicBezTo>
                  <a:pt x="9173399" y="3648582"/>
                  <a:pt x="9223817" y="3660879"/>
                  <a:pt x="9281613" y="3654731"/>
                </a:cubicBezTo>
                <a:cubicBezTo>
                  <a:pt x="9307436" y="3718676"/>
                  <a:pt x="9389826" y="3635055"/>
                  <a:pt x="9281613" y="3654731"/>
                </a:cubicBezTo>
                <a:cubicBezTo>
                  <a:pt x="9255789" y="3628907"/>
                  <a:pt x="9205371" y="3616609"/>
                  <a:pt x="9147575" y="3616609"/>
                </a:cubicBezTo>
                <a:close/>
                <a:moveTo>
                  <a:pt x="1415209" y="3360828"/>
                </a:moveTo>
                <a:cubicBezTo>
                  <a:pt x="1409060" y="3360828"/>
                  <a:pt x="1402912" y="3366976"/>
                  <a:pt x="1402912" y="3366976"/>
                </a:cubicBezTo>
                <a:cubicBezTo>
                  <a:pt x="1396763" y="3366976"/>
                  <a:pt x="1396763" y="3366976"/>
                  <a:pt x="1415209" y="3360828"/>
                </a:cubicBezTo>
                <a:close/>
                <a:moveTo>
                  <a:pt x="8154207" y="2474410"/>
                </a:moveTo>
                <a:cubicBezTo>
                  <a:pt x="8168732" y="2475966"/>
                  <a:pt x="8185948" y="2482807"/>
                  <a:pt x="8201934" y="2498793"/>
                </a:cubicBezTo>
                <a:cubicBezTo>
                  <a:pt x="8091262" y="2512628"/>
                  <a:pt x="8110629" y="2469741"/>
                  <a:pt x="8154207" y="2474410"/>
                </a:cubicBezTo>
                <a:close/>
                <a:moveTo>
                  <a:pt x="8107862" y="1708621"/>
                </a:moveTo>
                <a:lnTo>
                  <a:pt x="8111345" y="1708706"/>
                </a:lnTo>
                <a:lnTo>
                  <a:pt x="8086342" y="1711772"/>
                </a:lnTo>
                <a:cubicBezTo>
                  <a:pt x="8087880" y="1710235"/>
                  <a:pt x="8096257" y="1709082"/>
                  <a:pt x="8107862" y="1708621"/>
                </a:cubicBezTo>
                <a:close/>
                <a:moveTo>
                  <a:pt x="11352431" y="0"/>
                </a:moveTo>
                <a:cubicBezTo>
                  <a:pt x="11447118" y="0"/>
                  <a:pt x="11504914" y="51649"/>
                  <a:pt x="11588534" y="76243"/>
                </a:cubicBezTo>
                <a:cubicBezTo>
                  <a:pt x="11678302" y="108216"/>
                  <a:pt x="11766842" y="108216"/>
                  <a:pt x="11844312" y="134040"/>
                </a:cubicBezTo>
                <a:cubicBezTo>
                  <a:pt x="11888581" y="153715"/>
                  <a:pt x="11932850" y="197985"/>
                  <a:pt x="11978349" y="217661"/>
                </a:cubicBezTo>
                <a:cubicBezTo>
                  <a:pt x="12028767" y="229958"/>
                  <a:pt x="12085333" y="217661"/>
                  <a:pt x="12136981" y="236107"/>
                </a:cubicBezTo>
                <a:cubicBezTo>
                  <a:pt x="12302991" y="293904"/>
                  <a:pt x="12494824" y="427943"/>
                  <a:pt x="12666983" y="530010"/>
                </a:cubicBezTo>
                <a:cubicBezTo>
                  <a:pt x="12845289" y="632077"/>
                  <a:pt x="13018677" y="741522"/>
                  <a:pt x="13178539" y="843589"/>
                </a:cubicBezTo>
                <a:cubicBezTo>
                  <a:pt x="14136477" y="1443693"/>
                  <a:pt x="14954229" y="2108972"/>
                  <a:pt x="16015461" y="2555360"/>
                </a:cubicBezTo>
                <a:cubicBezTo>
                  <a:pt x="16245416" y="2651278"/>
                  <a:pt x="16449546" y="2741048"/>
                  <a:pt x="16699176" y="2811142"/>
                </a:cubicBezTo>
                <a:cubicBezTo>
                  <a:pt x="16833214" y="2849264"/>
                  <a:pt x="16979548" y="2900912"/>
                  <a:pt x="17114816" y="2926736"/>
                </a:cubicBezTo>
                <a:cubicBezTo>
                  <a:pt x="17395188" y="2996830"/>
                  <a:pt x="17702612" y="3002979"/>
                  <a:pt x="18021106" y="3066924"/>
                </a:cubicBezTo>
                <a:cubicBezTo>
                  <a:pt x="18040780" y="3073073"/>
                  <a:pt x="18136698" y="3098897"/>
                  <a:pt x="18156372" y="3105045"/>
                </a:cubicBezTo>
                <a:cubicBezTo>
                  <a:pt x="18136698" y="3098897"/>
                  <a:pt x="17982984" y="3117343"/>
                  <a:pt x="18136698" y="3143167"/>
                </a:cubicBezTo>
                <a:cubicBezTo>
                  <a:pt x="18386328" y="3188667"/>
                  <a:pt x="18640876" y="3213261"/>
                  <a:pt x="18864682" y="3245234"/>
                </a:cubicBezTo>
                <a:cubicBezTo>
                  <a:pt x="19006098" y="3264909"/>
                  <a:pt x="19165958" y="3316558"/>
                  <a:pt x="19299996" y="3341152"/>
                </a:cubicBezTo>
                <a:cubicBezTo>
                  <a:pt x="19370088" y="3354679"/>
                  <a:pt x="19440182" y="3335003"/>
                  <a:pt x="19497978" y="3360828"/>
                </a:cubicBezTo>
                <a:cubicBezTo>
                  <a:pt x="19510274" y="3366976"/>
                  <a:pt x="19478302" y="3380503"/>
                  <a:pt x="19452478" y="3380503"/>
                </a:cubicBezTo>
                <a:cubicBezTo>
                  <a:pt x="19434034" y="3373125"/>
                  <a:pt x="19420506" y="3366976"/>
                  <a:pt x="19414358" y="3380503"/>
                </a:cubicBezTo>
                <a:cubicBezTo>
                  <a:pt x="19414358" y="3386651"/>
                  <a:pt x="19434034" y="3386651"/>
                  <a:pt x="19452478" y="3380503"/>
                </a:cubicBezTo>
                <a:cubicBezTo>
                  <a:pt x="19484452" y="3398949"/>
                  <a:pt x="19523802" y="3437070"/>
                  <a:pt x="19504126" y="3437070"/>
                </a:cubicBezTo>
                <a:lnTo>
                  <a:pt x="19485534" y="3431905"/>
                </a:lnTo>
                <a:lnTo>
                  <a:pt x="19459858" y="3418624"/>
                </a:lnTo>
                <a:cubicBezTo>
                  <a:pt x="19466006" y="3424773"/>
                  <a:pt x="19472154" y="3427847"/>
                  <a:pt x="19479226" y="3430153"/>
                </a:cubicBezTo>
                <a:lnTo>
                  <a:pt x="19485534" y="3431905"/>
                </a:lnTo>
                <a:lnTo>
                  <a:pt x="19486604" y="3432459"/>
                </a:lnTo>
                <a:cubicBezTo>
                  <a:pt x="19494596" y="3435533"/>
                  <a:pt x="19501052" y="3437070"/>
                  <a:pt x="19504126" y="3437070"/>
                </a:cubicBezTo>
                <a:cubicBezTo>
                  <a:pt x="19657840" y="3488719"/>
                  <a:pt x="19925914" y="3475192"/>
                  <a:pt x="20085776" y="3482570"/>
                </a:cubicBezTo>
                <a:cubicBezTo>
                  <a:pt x="20609628" y="3508394"/>
                  <a:pt x="21369584" y="3456746"/>
                  <a:pt x="21702834" y="3462894"/>
                </a:cubicBezTo>
                <a:cubicBezTo>
                  <a:pt x="21727428" y="3462894"/>
                  <a:pt x="21817196" y="3469043"/>
                  <a:pt x="21836872" y="3482570"/>
                </a:cubicBezTo>
                <a:cubicBezTo>
                  <a:pt x="21785224" y="3456746"/>
                  <a:pt x="21619214" y="3539137"/>
                  <a:pt x="21715130" y="3532988"/>
                </a:cubicBezTo>
                <a:cubicBezTo>
                  <a:pt x="21523298" y="3558812"/>
                  <a:pt x="21185130" y="3558812"/>
                  <a:pt x="20973620" y="3558812"/>
                </a:cubicBezTo>
                <a:cubicBezTo>
                  <a:pt x="20667424" y="3558812"/>
                  <a:pt x="20321878" y="3564961"/>
                  <a:pt x="19791876" y="3539137"/>
                </a:cubicBezTo>
                <a:cubicBezTo>
                  <a:pt x="19721784" y="3532988"/>
                  <a:pt x="19459858" y="3494867"/>
                  <a:pt x="19434034" y="3520691"/>
                </a:cubicBezTo>
                <a:cubicBezTo>
                  <a:pt x="19440182" y="3520691"/>
                  <a:pt x="19548396" y="3584637"/>
                  <a:pt x="19536098" y="3578488"/>
                </a:cubicBezTo>
                <a:cubicBezTo>
                  <a:pt x="19625866" y="3596934"/>
                  <a:pt x="19989858" y="3571110"/>
                  <a:pt x="20009534" y="3616609"/>
                </a:cubicBezTo>
                <a:cubicBezTo>
                  <a:pt x="20027980" y="3660879"/>
                  <a:pt x="20353850" y="3635055"/>
                  <a:pt x="20341554" y="3635055"/>
                </a:cubicBezTo>
                <a:cubicBezTo>
                  <a:pt x="20481740" y="3642434"/>
                  <a:pt x="20679722" y="3654731"/>
                  <a:pt x="20851880" y="3654731"/>
                </a:cubicBezTo>
                <a:cubicBezTo>
                  <a:pt x="20935500" y="3654731"/>
                  <a:pt x="21407706" y="3680555"/>
                  <a:pt x="21145778" y="3680555"/>
                </a:cubicBezTo>
                <a:cubicBezTo>
                  <a:pt x="20897378" y="3680555"/>
                  <a:pt x="20685870" y="3642434"/>
                  <a:pt x="20417796" y="3680555"/>
                </a:cubicBezTo>
                <a:cubicBezTo>
                  <a:pt x="20302204" y="3692852"/>
                  <a:pt x="20455916" y="3692852"/>
                  <a:pt x="20379674" y="3718676"/>
                </a:cubicBezTo>
                <a:cubicBezTo>
                  <a:pt x="20334176" y="3730974"/>
                  <a:pt x="20193990" y="3730974"/>
                  <a:pt x="20085776" y="3756798"/>
                </a:cubicBezTo>
                <a:cubicBezTo>
                  <a:pt x="20021830" y="3769095"/>
                  <a:pt x="19976332" y="3808446"/>
                  <a:pt x="19925914" y="3814595"/>
                </a:cubicBezTo>
                <a:cubicBezTo>
                  <a:pt x="19836146" y="3826892"/>
                  <a:pt x="19785728" y="3788770"/>
                  <a:pt x="19734080" y="3814595"/>
                </a:cubicBezTo>
                <a:cubicBezTo>
                  <a:pt x="19689812" y="3833040"/>
                  <a:pt x="19727932" y="3890837"/>
                  <a:pt x="19714406" y="3890837"/>
                </a:cubicBezTo>
                <a:cubicBezTo>
                  <a:pt x="19625866" y="3910513"/>
                  <a:pt x="19178256" y="3852716"/>
                  <a:pt x="18967976" y="3852716"/>
                </a:cubicBezTo>
                <a:cubicBezTo>
                  <a:pt x="18928626" y="3852716"/>
                  <a:pt x="18640876" y="3865013"/>
                  <a:pt x="18808114" y="3890837"/>
                </a:cubicBezTo>
                <a:cubicBezTo>
                  <a:pt x="18992570" y="3922810"/>
                  <a:pt x="19210228" y="3960932"/>
                  <a:pt x="19414358" y="3974458"/>
                </a:cubicBezTo>
                <a:cubicBezTo>
                  <a:pt x="19491830" y="3974458"/>
                  <a:pt x="19913618" y="3986755"/>
                  <a:pt x="19925914" y="4012579"/>
                </a:cubicBezTo>
                <a:cubicBezTo>
                  <a:pt x="19932062" y="4024877"/>
                  <a:pt x="19286470" y="3992904"/>
                  <a:pt x="19612340" y="4050701"/>
                </a:cubicBezTo>
                <a:cubicBezTo>
                  <a:pt x="19919766" y="4102349"/>
                  <a:pt x="19497978" y="4108498"/>
                  <a:pt x="19434034" y="4108498"/>
                </a:cubicBezTo>
                <a:cubicBezTo>
                  <a:pt x="19350414" y="4108498"/>
                  <a:pt x="19076190" y="4056849"/>
                  <a:pt x="18986422" y="4088822"/>
                </a:cubicBezTo>
                <a:cubicBezTo>
                  <a:pt x="18800736" y="4158916"/>
                  <a:pt x="19370088" y="4140471"/>
                  <a:pt x="19555774" y="4146619"/>
                </a:cubicBezTo>
                <a:cubicBezTo>
                  <a:pt x="20021830" y="4172443"/>
                  <a:pt x="20225962" y="4184740"/>
                  <a:pt x="20597332" y="4210565"/>
                </a:cubicBezTo>
                <a:cubicBezTo>
                  <a:pt x="21037564" y="4236389"/>
                  <a:pt x="21695456" y="4268361"/>
                  <a:pt x="22194714" y="4248686"/>
                </a:cubicBezTo>
                <a:cubicBezTo>
                  <a:pt x="22309076" y="4242537"/>
                  <a:pt x="22666920" y="4166294"/>
                  <a:pt x="22526734" y="4248686"/>
                </a:cubicBezTo>
                <a:cubicBezTo>
                  <a:pt x="22443114" y="4292956"/>
                  <a:pt x="22475086" y="4274510"/>
                  <a:pt x="22290632" y="4286807"/>
                </a:cubicBezTo>
                <a:cubicBezTo>
                  <a:pt x="21995502" y="4306483"/>
                  <a:pt x="21415084" y="4356901"/>
                  <a:pt x="21229398" y="4364280"/>
                </a:cubicBezTo>
                <a:cubicBezTo>
                  <a:pt x="21185130" y="4364280"/>
                  <a:pt x="21145778" y="4364280"/>
                  <a:pt x="21107658" y="4364280"/>
                </a:cubicBezTo>
                <a:cubicBezTo>
                  <a:pt x="21025268" y="4356901"/>
                  <a:pt x="20947796" y="4350753"/>
                  <a:pt x="20935500" y="4364280"/>
                </a:cubicBezTo>
                <a:cubicBezTo>
                  <a:pt x="20935500" y="4364280"/>
                  <a:pt x="21011742" y="4364280"/>
                  <a:pt x="21107658" y="4364280"/>
                </a:cubicBezTo>
                <a:cubicBezTo>
                  <a:pt x="21153156" y="4364280"/>
                  <a:pt x="21191278" y="4370429"/>
                  <a:pt x="21229398" y="4364280"/>
                </a:cubicBezTo>
                <a:cubicBezTo>
                  <a:pt x="21344990" y="4370429"/>
                  <a:pt x="21471650" y="4370429"/>
                  <a:pt x="21542972" y="4364280"/>
                </a:cubicBezTo>
                <a:cubicBezTo>
                  <a:pt x="21868844" y="4350753"/>
                  <a:pt x="22072974" y="4364280"/>
                  <a:pt x="22366872" y="4344604"/>
                </a:cubicBezTo>
                <a:cubicBezTo>
                  <a:pt x="22500910" y="4338456"/>
                  <a:pt x="22948522" y="4268361"/>
                  <a:pt x="22960820" y="4306483"/>
                </a:cubicBezTo>
                <a:cubicBezTo>
                  <a:pt x="22980494" y="4376577"/>
                  <a:pt x="22768986" y="4350753"/>
                  <a:pt x="22705042" y="4364280"/>
                </a:cubicBezTo>
                <a:cubicBezTo>
                  <a:pt x="22436966" y="4420847"/>
                  <a:pt x="22966968" y="4428225"/>
                  <a:pt x="22960820" y="4428225"/>
                </a:cubicBezTo>
                <a:cubicBezTo>
                  <a:pt x="22974346" y="4428225"/>
                  <a:pt x="22826782" y="4446671"/>
                  <a:pt x="22762838" y="4466346"/>
                </a:cubicBezTo>
                <a:cubicBezTo>
                  <a:pt x="22718568" y="4472496"/>
                  <a:pt x="22756688" y="4492171"/>
                  <a:pt x="22724716" y="4504468"/>
                </a:cubicBezTo>
                <a:cubicBezTo>
                  <a:pt x="22558706" y="4567184"/>
                  <a:pt x="22207012" y="4516765"/>
                  <a:pt x="22015178" y="4579481"/>
                </a:cubicBezTo>
                <a:cubicBezTo>
                  <a:pt x="21823344" y="4554887"/>
                  <a:pt x="21913112" y="4643426"/>
                  <a:pt x="22015178" y="4579481"/>
                </a:cubicBezTo>
                <a:cubicBezTo>
                  <a:pt x="22079122" y="4611454"/>
                  <a:pt x="22213160" y="4542589"/>
                  <a:pt x="22270956" y="4579481"/>
                </a:cubicBezTo>
                <a:cubicBezTo>
                  <a:pt x="22290632" y="4599157"/>
                  <a:pt x="21893438" y="4663102"/>
                  <a:pt x="21913112" y="4663102"/>
                </a:cubicBezTo>
                <a:cubicBezTo>
                  <a:pt x="21702834" y="4695075"/>
                  <a:pt x="21637660" y="4675399"/>
                  <a:pt x="21191278" y="4701223"/>
                </a:cubicBezTo>
                <a:cubicBezTo>
                  <a:pt x="21043714" y="4707372"/>
                  <a:pt x="20347702" y="4707372"/>
                  <a:pt x="20341554" y="4720899"/>
                </a:cubicBezTo>
                <a:cubicBezTo>
                  <a:pt x="20341554" y="4720899"/>
                  <a:pt x="20571508" y="4752871"/>
                  <a:pt x="20679722" y="4759021"/>
                </a:cubicBezTo>
                <a:cubicBezTo>
                  <a:pt x="21279816" y="4790993"/>
                  <a:pt x="21785224" y="4790993"/>
                  <a:pt x="22328752" y="4759021"/>
                </a:cubicBezTo>
                <a:cubicBezTo>
                  <a:pt x="22513208" y="4745493"/>
                  <a:pt x="23178476" y="4637278"/>
                  <a:pt x="22980494" y="4739345"/>
                </a:cubicBezTo>
                <a:cubicBezTo>
                  <a:pt x="22916550" y="4771318"/>
                  <a:pt x="22737014" y="4790993"/>
                  <a:pt x="22666920" y="4797141"/>
                </a:cubicBezTo>
                <a:cubicBezTo>
                  <a:pt x="22366872" y="4822966"/>
                  <a:pt x="22903024" y="4803290"/>
                  <a:pt x="22922698" y="4797141"/>
                </a:cubicBezTo>
                <a:cubicBezTo>
                  <a:pt x="22928846" y="4803290"/>
                  <a:pt x="22890726" y="4867235"/>
                  <a:pt x="22878430" y="4854938"/>
                </a:cubicBezTo>
                <a:cubicBezTo>
                  <a:pt x="22890726" y="4867235"/>
                  <a:pt x="22966968" y="4854938"/>
                  <a:pt x="22980494" y="4854938"/>
                </a:cubicBezTo>
                <a:cubicBezTo>
                  <a:pt x="23242420" y="4854938"/>
                  <a:pt x="22839078" y="4918884"/>
                  <a:pt x="22724716" y="4937330"/>
                </a:cubicBezTo>
                <a:cubicBezTo>
                  <a:pt x="22181188" y="5007424"/>
                  <a:pt x="21555270" y="5020951"/>
                  <a:pt x="21031416" y="5071369"/>
                </a:cubicBezTo>
                <a:cubicBezTo>
                  <a:pt x="20935500" y="5084896"/>
                  <a:pt x="20245636" y="5033248"/>
                  <a:pt x="20207516" y="5071369"/>
                </a:cubicBezTo>
                <a:cubicBezTo>
                  <a:pt x="20193990" y="5084896"/>
                  <a:pt x="20583804" y="5091045"/>
                  <a:pt x="20679722" y="5091045"/>
                </a:cubicBezTo>
                <a:cubicBezTo>
                  <a:pt x="20909676" y="5103342"/>
                  <a:pt x="21133482" y="5116869"/>
                  <a:pt x="21325316" y="5109491"/>
                </a:cubicBezTo>
                <a:cubicBezTo>
                  <a:pt x="21817196" y="5097193"/>
                  <a:pt x="22181188" y="5180814"/>
                  <a:pt x="22641096" y="5129166"/>
                </a:cubicBezTo>
                <a:cubicBezTo>
                  <a:pt x="22680446" y="5129166"/>
                  <a:pt x="22916550" y="5065221"/>
                  <a:pt x="22942374" y="5091045"/>
                </a:cubicBezTo>
                <a:cubicBezTo>
                  <a:pt x="22934996" y="5091045"/>
                  <a:pt x="22807106" y="5135315"/>
                  <a:pt x="22724716" y="5148842"/>
                </a:cubicBezTo>
                <a:cubicBezTo>
                  <a:pt x="22481236" y="5193112"/>
                  <a:pt x="22417290" y="5193112"/>
                  <a:pt x="22213160" y="5231233"/>
                </a:cubicBezTo>
                <a:cubicBezTo>
                  <a:pt x="22117244" y="5244760"/>
                  <a:pt x="21829494" y="5289030"/>
                  <a:pt x="22034854" y="5289030"/>
                </a:cubicBezTo>
                <a:cubicBezTo>
                  <a:pt x="22424668" y="5282881"/>
                  <a:pt x="22628800" y="5250908"/>
                  <a:pt x="22980494" y="5231233"/>
                </a:cubicBezTo>
                <a:cubicBezTo>
                  <a:pt x="23088708" y="5225085"/>
                  <a:pt x="23364162" y="5244760"/>
                  <a:pt x="23178476" y="5269354"/>
                </a:cubicBezTo>
                <a:cubicBezTo>
                  <a:pt x="23037060" y="5289030"/>
                  <a:pt x="22992792" y="5314854"/>
                  <a:pt x="22922698" y="5327152"/>
                </a:cubicBezTo>
                <a:cubicBezTo>
                  <a:pt x="22462790" y="5423069"/>
                  <a:pt x="21829494" y="5391097"/>
                  <a:pt x="21427380" y="5467339"/>
                </a:cubicBezTo>
                <a:cubicBezTo>
                  <a:pt x="21273668" y="5493163"/>
                  <a:pt x="21191278" y="5525136"/>
                  <a:pt x="20955174" y="5525136"/>
                </a:cubicBezTo>
                <a:cubicBezTo>
                  <a:pt x="20929352" y="5525136"/>
                  <a:pt x="20673574" y="5487015"/>
                  <a:pt x="20635452" y="5525136"/>
                </a:cubicBezTo>
                <a:cubicBezTo>
                  <a:pt x="20635452" y="5525136"/>
                  <a:pt x="21037564" y="5544812"/>
                  <a:pt x="21049862" y="5544812"/>
                </a:cubicBezTo>
                <a:cubicBezTo>
                  <a:pt x="21203574" y="5544812"/>
                  <a:pt x="21351138" y="5487015"/>
                  <a:pt x="21503622" y="5544812"/>
                </a:cubicBezTo>
                <a:cubicBezTo>
                  <a:pt x="21440908" y="5518988"/>
                  <a:pt x="21383112" y="5634581"/>
                  <a:pt x="21447056" y="5621054"/>
                </a:cubicBezTo>
                <a:cubicBezTo>
                  <a:pt x="21255222" y="5678851"/>
                  <a:pt x="20699396" y="5666554"/>
                  <a:pt x="20481740" y="5666554"/>
                </a:cubicBezTo>
                <a:cubicBezTo>
                  <a:pt x="20296054" y="5659176"/>
                  <a:pt x="19740230" y="5653027"/>
                  <a:pt x="19536098" y="5640730"/>
                </a:cubicBezTo>
                <a:cubicBezTo>
                  <a:pt x="19472154" y="5640730"/>
                  <a:pt x="19356562" y="5602609"/>
                  <a:pt x="19338116" y="5621054"/>
                </a:cubicBezTo>
                <a:cubicBezTo>
                  <a:pt x="19299996" y="5659176"/>
                  <a:pt x="19504126" y="5659176"/>
                  <a:pt x="19516424" y="5666554"/>
                </a:cubicBezTo>
                <a:cubicBezTo>
                  <a:pt x="20098072" y="5685000"/>
                  <a:pt x="20679722" y="5710824"/>
                  <a:pt x="21383112" y="5685000"/>
                </a:cubicBezTo>
                <a:cubicBezTo>
                  <a:pt x="21670862" y="5672703"/>
                  <a:pt x="21951234" y="5685000"/>
                  <a:pt x="22213160" y="5685000"/>
                </a:cubicBezTo>
                <a:cubicBezTo>
                  <a:pt x="22366872" y="5685000"/>
                  <a:pt x="22449262" y="5627203"/>
                  <a:pt x="22564854" y="5640730"/>
                </a:cubicBezTo>
                <a:cubicBezTo>
                  <a:pt x="22609124" y="5646879"/>
                  <a:pt x="22602976" y="5685000"/>
                  <a:pt x="22641096" y="5704675"/>
                </a:cubicBezTo>
                <a:cubicBezTo>
                  <a:pt x="22756688" y="5748945"/>
                  <a:pt x="22814484" y="5697297"/>
                  <a:pt x="22820634" y="5704675"/>
                </a:cubicBezTo>
                <a:cubicBezTo>
                  <a:pt x="22858754" y="5716973"/>
                  <a:pt x="22762838" y="5762472"/>
                  <a:pt x="22762838" y="5742797"/>
                </a:cubicBezTo>
                <a:cubicBezTo>
                  <a:pt x="22756688" y="5806742"/>
                  <a:pt x="23158802" y="5774770"/>
                  <a:pt x="22896874" y="5819039"/>
                </a:cubicBezTo>
                <a:cubicBezTo>
                  <a:pt x="22532882" y="5882985"/>
                  <a:pt x="23102234" y="5800594"/>
                  <a:pt x="23132978" y="5800594"/>
                </a:cubicBezTo>
                <a:cubicBezTo>
                  <a:pt x="23167102" y="5805205"/>
                  <a:pt x="23168024" y="5813275"/>
                  <a:pt x="23188142" y="5825322"/>
                </a:cubicBezTo>
                <a:lnTo>
                  <a:pt x="23204262" y="5832909"/>
                </a:lnTo>
                <a:lnTo>
                  <a:pt x="23203672" y="5833140"/>
                </a:lnTo>
                <a:cubicBezTo>
                  <a:pt x="23204608" y="5834411"/>
                  <a:pt x="23208604" y="5836255"/>
                  <a:pt x="23216598" y="5838715"/>
                </a:cubicBezTo>
                <a:lnTo>
                  <a:pt x="23204262" y="5832909"/>
                </a:lnTo>
                <a:lnTo>
                  <a:pt x="23209104" y="5831010"/>
                </a:lnTo>
                <a:cubicBezTo>
                  <a:pt x="23234580" y="5830030"/>
                  <a:pt x="23336492" y="5848245"/>
                  <a:pt x="23312514" y="5876836"/>
                </a:cubicBezTo>
                <a:cubicBezTo>
                  <a:pt x="23292838" y="5908809"/>
                  <a:pt x="23146504" y="5882985"/>
                  <a:pt x="23196922" y="5876836"/>
                </a:cubicBezTo>
                <a:cubicBezTo>
                  <a:pt x="23120680" y="5882985"/>
                  <a:pt x="22756688" y="5928485"/>
                  <a:pt x="22960820" y="5960457"/>
                </a:cubicBezTo>
                <a:cubicBezTo>
                  <a:pt x="23184624" y="5992430"/>
                  <a:pt x="22814484" y="6030551"/>
                  <a:pt x="22744392" y="6036700"/>
                </a:cubicBezTo>
                <a:cubicBezTo>
                  <a:pt x="22456642" y="6074821"/>
                  <a:pt x="22807106" y="6068673"/>
                  <a:pt x="22820634" y="6055146"/>
                </a:cubicBezTo>
                <a:cubicBezTo>
                  <a:pt x="22744392" y="6151064"/>
                  <a:pt x="22098798" y="6100646"/>
                  <a:pt x="22053298" y="6158442"/>
                </a:cubicBezTo>
                <a:cubicBezTo>
                  <a:pt x="22034854" y="6176888"/>
                  <a:pt x="22270956" y="6151064"/>
                  <a:pt x="22328752" y="6158442"/>
                </a:cubicBezTo>
                <a:cubicBezTo>
                  <a:pt x="22404994" y="6158442"/>
                  <a:pt x="22322604" y="6176888"/>
                  <a:pt x="22366872" y="6196564"/>
                </a:cubicBezTo>
                <a:cubicBezTo>
                  <a:pt x="22526734" y="6240834"/>
                  <a:pt x="22916550" y="6119091"/>
                  <a:pt x="23037060" y="6158442"/>
                </a:cubicBezTo>
                <a:cubicBezTo>
                  <a:pt x="23044438" y="6190415"/>
                  <a:pt x="22903024" y="6176888"/>
                  <a:pt x="22922698" y="6176888"/>
                </a:cubicBezTo>
                <a:cubicBezTo>
                  <a:pt x="22832930" y="6183037"/>
                  <a:pt x="22219308" y="6246982"/>
                  <a:pt x="22213160" y="6272806"/>
                </a:cubicBezTo>
                <a:cubicBezTo>
                  <a:pt x="22213160" y="6266658"/>
                  <a:pt x="22462790" y="6310928"/>
                  <a:pt x="22468938" y="6310928"/>
                </a:cubicBezTo>
                <a:cubicBezTo>
                  <a:pt x="22552558" y="6310928"/>
                  <a:pt x="22666920" y="6304779"/>
                  <a:pt x="22724716" y="6310928"/>
                </a:cubicBezTo>
                <a:cubicBezTo>
                  <a:pt x="22807106" y="6318306"/>
                  <a:pt x="23222746" y="6285104"/>
                  <a:pt x="23018616" y="6330603"/>
                </a:cubicBezTo>
                <a:cubicBezTo>
                  <a:pt x="22666920" y="6406846"/>
                  <a:pt x="22181188" y="6452346"/>
                  <a:pt x="21874992" y="6528588"/>
                </a:cubicBezTo>
                <a:cubicBezTo>
                  <a:pt x="21715130" y="6566710"/>
                  <a:pt x="21613066" y="6508913"/>
                  <a:pt x="21401556" y="6566710"/>
                </a:cubicBezTo>
                <a:cubicBezTo>
                  <a:pt x="21453204" y="6554413"/>
                  <a:pt x="21427380" y="6618358"/>
                  <a:pt x="21389260" y="6624507"/>
                </a:cubicBezTo>
                <a:cubicBezTo>
                  <a:pt x="21369584" y="6618358"/>
                  <a:pt x="21351138" y="6618358"/>
                  <a:pt x="21344990" y="6604831"/>
                </a:cubicBezTo>
                <a:cubicBezTo>
                  <a:pt x="21357288" y="6624507"/>
                  <a:pt x="21375734" y="6624507"/>
                  <a:pt x="21389260" y="6624507"/>
                </a:cubicBezTo>
                <a:cubicBezTo>
                  <a:pt x="21485176" y="6636804"/>
                  <a:pt x="21721280" y="6610980"/>
                  <a:pt x="21797520" y="6604831"/>
                </a:cubicBezTo>
                <a:cubicBezTo>
                  <a:pt x="21887290" y="6604831"/>
                  <a:pt x="22194714" y="6580237"/>
                  <a:pt x="22347198" y="6566710"/>
                </a:cubicBezTo>
                <a:cubicBezTo>
                  <a:pt x="22462790" y="6560561"/>
                  <a:pt x="23108384" y="6470792"/>
                  <a:pt x="23132978" y="6528588"/>
                </a:cubicBezTo>
                <a:cubicBezTo>
                  <a:pt x="23172328" y="6610980"/>
                  <a:pt x="22986642" y="6592534"/>
                  <a:pt x="22878430" y="6604831"/>
                </a:cubicBezTo>
                <a:cubicBezTo>
                  <a:pt x="22680446" y="6636804"/>
                  <a:pt x="22443114" y="6668777"/>
                  <a:pt x="22251280" y="6688452"/>
                </a:cubicBezTo>
                <a:cubicBezTo>
                  <a:pt x="22245132" y="6688452"/>
                  <a:pt x="21919262" y="6700749"/>
                  <a:pt x="21919262" y="6706898"/>
                </a:cubicBezTo>
                <a:cubicBezTo>
                  <a:pt x="21887290" y="6770843"/>
                  <a:pt x="22334900" y="6746249"/>
                  <a:pt x="22091420" y="6764695"/>
                </a:cubicBezTo>
                <a:cubicBezTo>
                  <a:pt x="21791372" y="6790519"/>
                  <a:pt x="21325316" y="6784370"/>
                  <a:pt x="21049862" y="6822492"/>
                </a:cubicBezTo>
                <a:cubicBezTo>
                  <a:pt x="20999444" y="6834789"/>
                  <a:pt x="20973620" y="6860613"/>
                  <a:pt x="20935500" y="6860613"/>
                </a:cubicBezTo>
                <a:cubicBezTo>
                  <a:pt x="20833434" y="6872910"/>
                  <a:pt x="20309582" y="6854464"/>
                  <a:pt x="20283758" y="6880289"/>
                </a:cubicBezTo>
                <a:cubicBezTo>
                  <a:pt x="20277610" y="6892586"/>
                  <a:pt x="20564130" y="6906113"/>
                  <a:pt x="20597332" y="6906113"/>
                </a:cubicBezTo>
                <a:cubicBezTo>
                  <a:pt x="20731370" y="6906113"/>
                  <a:pt x="21351138" y="6906113"/>
                  <a:pt x="20955174" y="6924559"/>
                </a:cubicBezTo>
                <a:cubicBezTo>
                  <a:pt x="20787936" y="6930707"/>
                  <a:pt x="20743666" y="6912261"/>
                  <a:pt x="20597332" y="6924559"/>
                </a:cubicBezTo>
                <a:cubicBezTo>
                  <a:pt x="20571508" y="6924559"/>
                  <a:pt x="20015682" y="6918410"/>
                  <a:pt x="19989858" y="6944234"/>
                </a:cubicBezTo>
                <a:cubicBezTo>
                  <a:pt x="19983710" y="6944234"/>
                  <a:pt x="20589954" y="6976206"/>
                  <a:pt x="20557982" y="6962680"/>
                </a:cubicBezTo>
                <a:cubicBezTo>
                  <a:pt x="20609628" y="6976206"/>
                  <a:pt x="20391972" y="6988504"/>
                  <a:pt x="20367378" y="6982355"/>
                </a:cubicBezTo>
                <a:cubicBezTo>
                  <a:pt x="20398120" y="6988504"/>
                  <a:pt x="20737518" y="7000801"/>
                  <a:pt x="20775638" y="7000801"/>
                </a:cubicBezTo>
                <a:cubicBezTo>
                  <a:pt x="21005592" y="6982355"/>
                  <a:pt x="21249074" y="7020476"/>
                  <a:pt x="21465502" y="7020476"/>
                </a:cubicBezTo>
                <a:cubicBezTo>
                  <a:pt x="21631512" y="7020476"/>
                  <a:pt x="22373022" y="6924559"/>
                  <a:pt x="22507058" y="6956531"/>
                </a:cubicBezTo>
                <a:cubicBezTo>
                  <a:pt x="22475086" y="6956531"/>
                  <a:pt x="22443114" y="7000801"/>
                  <a:pt x="22449262" y="7000801"/>
                </a:cubicBezTo>
                <a:cubicBezTo>
                  <a:pt x="22398846" y="7020476"/>
                  <a:pt x="22264808" y="7064746"/>
                  <a:pt x="22213160" y="7078274"/>
                </a:cubicBezTo>
                <a:cubicBezTo>
                  <a:pt x="21945086" y="7154516"/>
                  <a:pt x="22513208" y="7136070"/>
                  <a:pt x="22584530" y="7116394"/>
                </a:cubicBezTo>
                <a:cubicBezTo>
                  <a:pt x="22539032" y="7160664"/>
                  <a:pt x="22494762" y="7136070"/>
                  <a:pt x="22449262" y="7142219"/>
                </a:cubicBezTo>
                <a:cubicBezTo>
                  <a:pt x="22417290" y="7142219"/>
                  <a:pt x="22130770" y="7168043"/>
                  <a:pt x="22290632" y="7180340"/>
                </a:cubicBezTo>
                <a:cubicBezTo>
                  <a:pt x="22475086" y="7192638"/>
                  <a:pt x="22686596" y="7128692"/>
                  <a:pt x="22820634" y="7116394"/>
                </a:cubicBezTo>
                <a:cubicBezTo>
                  <a:pt x="22916550" y="7110246"/>
                  <a:pt x="23242420" y="7110246"/>
                  <a:pt x="23236272" y="7096719"/>
                </a:cubicBezTo>
                <a:cubicBezTo>
                  <a:pt x="23260866" y="7122544"/>
                  <a:pt x="23018616" y="7174192"/>
                  <a:pt x="22910402" y="7180340"/>
                </a:cubicBezTo>
                <a:cubicBezTo>
                  <a:pt x="22884578" y="7174192"/>
                  <a:pt x="22864902" y="7174192"/>
                  <a:pt x="22858754" y="7180340"/>
                </a:cubicBezTo>
                <a:cubicBezTo>
                  <a:pt x="22858754" y="7186489"/>
                  <a:pt x="22878430" y="7186489"/>
                  <a:pt x="22910402" y="7180340"/>
                </a:cubicBezTo>
                <a:cubicBezTo>
                  <a:pt x="22934996" y="7186489"/>
                  <a:pt x="22966968" y="7192638"/>
                  <a:pt x="22960820" y="7198786"/>
                </a:cubicBezTo>
                <a:cubicBezTo>
                  <a:pt x="22948522" y="7206164"/>
                  <a:pt x="22878430" y="7230759"/>
                  <a:pt x="22800958" y="7218462"/>
                </a:cubicBezTo>
                <a:cubicBezTo>
                  <a:pt x="22775134" y="7154516"/>
                  <a:pt x="22698892" y="7238137"/>
                  <a:pt x="22800958" y="7218462"/>
                </a:cubicBezTo>
                <a:cubicBezTo>
                  <a:pt x="22737014" y="7256583"/>
                  <a:pt x="22686596" y="7230759"/>
                  <a:pt x="22622650" y="7238137"/>
                </a:cubicBezTo>
                <a:cubicBezTo>
                  <a:pt x="22584530" y="7244286"/>
                  <a:pt x="22315226" y="7263961"/>
                  <a:pt x="22488614" y="7276258"/>
                </a:cubicBezTo>
                <a:cubicBezTo>
                  <a:pt x="22686596" y="7288556"/>
                  <a:pt x="22878430" y="7218462"/>
                  <a:pt x="23037060" y="7218462"/>
                </a:cubicBezTo>
                <a:cubicBezTo>
                  <a:pt x="23114532" y="7218462"/>
                  <a:pt x="23242420" y="7256583"/>
                  <a:pt x="23312514" y="7256583"/>
                </a:cubicBezTo>
                <a:cubicBezTo>
                  <a:pt x="23498198" y="7263961"/>
                  <a:pt x="23824070" y="7212313"/>
                  <a:pt x="23606412" y="7256583"/>
                </a:cubicBezTo>
                <a:cubicBezTo>
                  <a:pt x="23452700" y="7288556"/>
                  <a:pt x="23082560" y="7352501"/>
                  <a:pt x="22922698" y="7372176"/>
                </a:cubicBezTo>
                <a:cubicBezTo>
                  <a:pt x="22526734" y="7422595"/>
                  <a:pt x="22309076" y="7384474"/>
                  <a:pt x="22072974" y="7454568"/>
                </a:cubicBezTo>
                <a:cubicBezTo>
                  <a:pt x="22041002" y="7460716"/>
                  <a:pt x="22053298" y="7486540"/>
                  <a:pt x="22034854" y="7493919"/>
                </a:cubicBezTo>
                <a:cubicBezTo>
                  <a:pt x="21925410" y="7512365"/>
                  <a:pt x="21791372" y="7524662"/>
                  <a:pt x="21702834" y="7532040"/>
                </a:cubicBezTo>
                <a:cubicBezTo>
                  <a:pt x="21447056" y="7564013"/>
                  <a:pt x="21663484" y="7564013"/>
                  <a:pt x="21779076" y="7550486"/>
                </a:cubicBezTo>
                <a:cubicBezTo>
                  <a:pt x="21893438" y="7538189"/>
                  <a:pt x="22277104" y="7544338"/>
                  <a:pt x="22386548" y="7532040"/>
                </a:cubicBezTo>
                <a:cubicBezTo>
                  <a:pt x="22456642" y="7524662"/>
                  <a:pt x="22373022" y="7480392"/>
                  <a:pt x="22507058" y="7493919"/>
                </a:cubicBezTo>
                <a:cubicBezTo>
                  <a:pt x="22513208" y="7493919"/>
                  <a:pt x="22481236" y="7556635"/>
                  <a:pt x="22468938" y="7550486"/>
                </a:cubicBezTo>
                <a:cubicBezTo>
                  <a:pt x="22513208" y="7582459"/>
                  <a:pt x="22698892" y="7544338"/>
                  <a:pt x="22820634" y="7532040"/>
                </a:cubicBezTo>
                <a:cubicBezTo>
                  <a:pt x="22954670" y="7518514"/>
                  <a:pt x="23069032" y="7474244"/>
                  <a:pt x="23178476" y="7493919"/>
                </a:cubicBezTo>
                <a:cubicBezTo>
                  <a:pt x="22942374" y="7544338"/>
                  <a:pt x="22871050" y="7538189"/>
                  <a:pt x="22724716" y="7550486"/>
                </a:cubicBezTo>
                <a:cubicBezTo>
                  <a:pt x="22673068" y="7556635"/>
                  <a:pt x="22060678" y="7634107"/>
                  <a:pt x="22347198" y="7634107"/>
                </a:cubicBezTo>
                <a:cubicBezTo>
                  <a:pt x="22666920" y="7620580"/>
                  <a:pt x="22890726" y="7556635"/>
                  <a:pt x="23216598" y="7532040"/>
                </a:cubicBezTo>
                <a:cubicBezTo>
                  <a:pt x="23394904" y="7518514"/>
                  <a:pt x="23682654" y="7474244"/>
                  <a:pt x="23824070" y="7493919"/>
                </a:cubicBezTo>
                <a:cubicBezTo>
                  <a:pt x="23894162" y="7500068"/>
                  <a:pt x="23817922" y="7518514"/>
                  <a:pt x="23862190" y="7532040"/>
                </a:cubicBezTo>
                <a:cubicBezTo>
                  <a:pt x="23874488" y="7532040"/>
                  <a:pt x="23964256" y="7532040"/>
                  <a:pt x="23964256" y="7532040"/>
                </a:cubicBezTo>
                <a:cubicBezTo>
                  <a:pt x="23951958" y="7582459"/>
                  <a:pt x="23574440" y="7602134"/>
                  <a:pt x="23568292" y="7608283"/>
                </a:cubicBezTo>
                <a:cubicBezTo>
                  <a:pt x="23542468" y="7659932"/>
                  <a:pt x="23752748" y="7614432"/>
                  <a:pt x="23746598" y="7608283"/>
                </a:cubicBezTo>
                <a:cubicBezTo>
                  <a:pt x="23856042" y="7620580"/>
                  <a:pt x="23722004" y="7627958"/>
                  <a:pt x="23784720" y="7652553"/>
                </a:cubicBezTo>
                <a:cubicBezTo>
                  <a:pt x="23912608" y="7690674"/>
                  <a:pt x="24079848" y="7646404"/>
                  <a:pt x="23880636" y="7690674"/>
                </a:cubicBezTo>
                <a:cubicBezTo>
                  <a:pt x="23740450" y="7723877"/>
                  <a:pt x="23562144" y="7723877"/>
                  <a:pt x="23472376" y="7748472"/>
                </a:cubicBezTo>
                <a:cubicBezTo>
                  <a:pt x="23414580" y="7761998"/>
                  <a:pt x="23376458" y="7800120"/>
                  <a:pt x="23350634" y="7806268"/>
                </a:cubicBezTo>
                <a:cubicBezTo>
                  <a:pt x="23190774" y="7844390"/>
                  <a:pt x="22916550" y="7864065"/>
                  <a:pt x="22744392" y="7889889"/>
                </a:cubicBezTo>
                <a:cubicBezTo>
                  <a:pt x="22680446" y="7896038"/>
                  <a:pt x="22104946" y="7928010"/>
                  <a:pt x="22091420" y="7946456"/>
                </a:cubicBezTo>
                <a:cubicBezTo>
                  <a:pt x="22079122" y="7972280"/>
                  <a:pt x="22277104" y="7966132"/>
                  <a:pt x="22290632" y="7966132"/>
                </a:cubicBezTo>
                <a:cubicBezTo>
                  <a:pt x="22826782" y="7940308"/>
                  <a:pt x="23388756" y="7806268"/>
                  <a:pt x="23842516" y="7806268"/>
                </a:cubicBezTo>
                <a:cubicBezTo>
                  <a:pt x="23792098" y="7876362"/>
                  <a:pt x="24014674" y="7786592"/>
                  <a:pt x="24060172" y="7825944"/>
                </a:cubicBezTo>
                <a:cubicBezTo>
                  <a:pt x="24072470" y="7832092"/>
                  <a:pt x="23926136" y="7864065"/>
                  <a:pt x="23926136" y="7864065"/>
                </a:cubicBezTo>
                <a:cubicBezTo>
                  <a:pt x="23260866" y="7972280"/>
                  <a:pt x="22507058" y="8036226"/>
                  <a:pt x="21919262" y="8119847"/>
                </a:cubicBezTo>
                <a:cubicBezTo>
                  <a:pt x="21887290" y="8132144"/>
                  <a:pt x="21919262" y="8144442"/>
                  <a:pt x="21919262" y="8119847"/>
                </a:cubicBezTo>
                <a:cubicBezTo>
                  <a:pt x="22053298" y="8176414"/>
                  <a:pt x="22219308" y="8048523"/>
                  <a:pt x="22386548" y="8100172"/>
                </a:cubicBezTo>
                <a:cubicBezTo>
                  <a:pt x="22436966" y="8119847"/>
                  <a:pt x="22341050" y="8119847"/>
                  <a:pt x="22328752" y="8119847"/>
                </a:cubicBezTo>
                <a:cubicBezTo>
                  <a:pt x="22009030" y="8170266"/>
                  <a:pt x="22475086" y="8138293"/>
                  <a:pt x="22526734" y="8144442"/>
                </a:cubicBezTo>
                <a:cubicBezTo>
                  <a:pt x="22641096" y="8151820"/>
                  <a:pt x="22871050" y="8132144"/>
                  <a:pt x="22980494" y="8144442"/>
                </a:cubicBezTo>
                <a:cubicBezTo>
                  <a:pt x="23140356" y="8151820"/>
                  <a:pt x="23030912" y="8144442"/>
                  <a:pt x="22960820" y="8164117"/>
                </a:cubicBezTo>
                <a:cubicBezTo>
                  <a:pt x="22698892" y="8215765"/>
                  <a:pt x="22117244" y="8260035"/>
                  <a:pt x="21893438" y="8278481"/>
                </a:cubicBezTo>
                <a:cubicBezTo>
                  <a:pt x="21491326" y="8311684"/>
                  <a:pt x="22181188" y="8298156"/>
                  <a:pt x="22194714" y="8298156"/>
                </a:cubicBezTo>
                <a:cubicBezTo>
                  <a:pt x="22386548" y="8311684"/>
                  <a:pt x="22404994" y="8292008"/>
                  <a:pt x="22686596" y="8278481"/>
                </a:cubicBezTo>
                <a:cubicBezTo>
                  <a:pt x="22934996" y="8272332"/>
                  <a:pt x="22768986" y="8292008"/>
                  <a:pt x="22724716" y="8298156"/>
                </a:cubicBezTo>
                <a:cubicBezTo>
                  <a:pt x="22673068" y="8311684"/>
                  <a:pt x="22379170" y="8343656"/>
                  <a:pt x="22488614" y="8355954"/>
                </a:cubicBezTo>
                <a:cubicBezTo>
                  <a:pt x="22648474" y="8381778"/>
                  <a:pt x="22858754" y="8311684"/>
                  <a:pt x="22980494" y="8298156"/>
                </a:cubicBezTo>
                <a:cubicBezTo>
                  <a:pt x="23088708" y="8292008"/>
                  <a:pt x="23254718" y="8253886"/>
                  <a:pt x="23350634" y="8278481"/>
                </a:cubicBezTo>
                <a:cubicBezTo>
                  <a:pt x="23330960" y="8272332"/>
                  <a:pt x="23210448" y="8343656"/>
                  <a:pt x="23216598" y="8317832"/>
                </a:cubicBezTo>
                <a:cubicBezTo>
                  <a:pt x="23210448" y="8355954"/>
                  <a:pt x="23292838" y="8343656"/>
                  <a:pt x="23350634" y="8336278"/>
                </a:cubicBezTo>
                <a:cubicBezTo>
                  <a:pt x="23466226" y="8336278"/>
                  <a:pt x="23926136" y="8298156"/>
                  <a:pt x="23746598" y="8355954"/>
                </a:cubicBezTo>
                <a:cubicBezTo>
                  <a:pt x="23434254" y="8458020"/>
                  <a:pt x="24054024" y="8336278"/>
                  <a:pt x="24079848" y="8355954"/>
                </a:cubicBezTo>
                <a:cubicBezTo>
                  <a:pt x="24136414" y="8419899"/>
                  <a:pt x="23932284" y="8432196"/>
                  <a:pt x="23964256" y="8419899"/>
                </a:cubicBezTo>
                <a:cubicBezTo>
                  <a:pt x="23900312" y="8445723"/>
                  <a:pt x="23856042" y="8489993"/>
                  <a:pt x="23842516" y="8496142"/>
                </a:cubicBezTo>
                <a:cubicBezTo>
                  <a:pt x="23612562" y="8566236"/>
                  <a:pt x="23318662" y="8573614"/>
                  <a:pt x="23018616" y="8611735"/>
                </a:cubicBezTo>
                <a:cubicBezTo>
                  <a:pt x="22756688" y="8649857"/>
                  <a:pt x="22488614" y="8713802"/>
                  <a:pt x="22213160" y="8751924"/>
                </a:cubicBezTo>
                <a:cubicBezTo>
                  <a:pt x="21383112" y="8866288"/>
                  <a:pt x="20143572" y="8841693"/>
                  <a:pt x="19102014" y="8790045"/>
                </a:cubicBezTo>
                <a:cubicBezTo>
                  <a:pt x="18794588" y="8777748"/>
                  <a:pt x="18628578" y="8803572"/>
                  <a:pt x="18354354" y="8790045"/>
                </a:cubicBezTo>
                <a:cubicBezTo>
                  <a:pt x="18092428" y="8783896"/>
                  <a:pt x="17855096" y="8726099"/>
                  <a:pt x="17606696" y="8694127"/>
                </a:cubicBezTo>
                <a:cubicBezTo>
                  <a:pt x="17452984" y="8675681"/>
                  <a:pt x="16909454" y="8604357"/>
                  <a:pt x="17152936" y="8675681"/>
                </a:cubicBezTo>
                <a:cubicBezTo>
                  <a:pt x="17005372" y="8649857"/>
                  <a:pt x="17088992" y="8732248"/>
                  <a:pt x="17152936" y="8675681"/>
                </a:cubicBezTo>
                <a:cubicBezTo>
                  <a:pt x="17286974" y="8681829"/>
                  <a:pt x="17395188" y="8700275"/>
                  <a:pt x="17587020" y="8732248"/>
                </a:cubicBezTo>
                <a:cubicBezTo>
                  <a:pt x="17772706" y="8758072"/>
                  <a:pt x="18098576" y="8828166"/>
                  <a:pt x="17900594" y="8809720"/>
                </a:cubicBezTo>
                <a:cubicBezTo>
                  <a:pt x="17862474" y="8809720"/>
                  <a:pt x="17657114" y="8751924"/>
                  <a:pt x="17606696" y="8771599"/>
                </a:cubicBezTo>
                <a:cubicBezTo>
                  <a:pt x="17606696" y="8726099"/>
                  <a:pt x="17523076" y="8764221"/>
                  <a:pt x="17491104" y="8751924"/>
                </a:cubicBezTo>
                <a:cubicBezTo>
                  <a:pt x="17484956" y="8707654"/>
                  <a:pt x="17408714" y="8745775"/>
                  <a:pt x="17369364" y="8732248"/>
                </a:cubicBezTo>
                <a:cubicBezTo>
                  <a:pt x="17369364" y="8687978"/>
                  <a:pt x="17286974" y="8726099"/>
                  <a:pt x="17255002" y="8713802"/>
                </a:cubicBezTo>
                <a:cubicBezTo>
                  <a:pt x="17209502" y="8649857"/>
                  <a:pt x="17127112" y="8732248"/>
                  <a:pt x="17255002" y="8713802"/>
                </a:cubicBezTo>
                <a:cubicBezTo>
                  <a:pt x="17255002" y="8758072"/>
                  <a:pt x="17337392" y="8719951"/>
                  <a:pt x="17369364" y="8732248"/>
                </a:cubicBezTo>
                <a:cubicBezTo>
                  <a:pt x="17376742" y="8777748"/>
                  <a:pt x="17452984" y="8739626"/>
                  <a:pt x="17491104" y="8751924"/>
                </a:cubicBezTo>
                <a:cubicBezTo>
                  <a:pt x="17491104" y="8796193"/>
                  <a:pt x="17574724" y="8758072"/>
                  <a:pt x="17606696" y="8771599"/>
                </a:cubicBezTo>
                <a:cubicBezTo>
                  <a:pt x="17900594" y="8815869"/>
                  <a:pt x="18270736" y="8905639"/>
                  <a:pt x="18552336" y="8931463"/>
                </a:cubicBezTo>
                <a:cubicBezTo>
                  <a:pt x="19363940" y="8994179"/>
                  <a:pt x="20232110" y="8975733"/>
                  <a:pt x="20993296" y="9007705"/>
                </a:cubicBezTo>
                <a:cubicBezTo>
                  <a:pt x="21177750" y="9013854"/>
                  <a:pt x="21375734" y="9039678"/>
                  <a:pt x="21523298" y="9026151"/>
                </a:cubicBezTo>
                <a:cubicBezTo>
                  <a:pt x="21549122" y="9026151"/>
                  <a:pt x="21581094" y="8988030"/>
                  <a:pt x="21619214" y="8988030"/>
                </a:cubicBezTo>
                <a:cubicBezTo>
                  <a:pt x="21651186" y="8988030"/>
                  <a:pt x="21977058" y="9033530"/>
                  <a:pt x="21977058" y="9045827"/>
                </a:cubicBezTo>
                <a:cubicBezTo>
                  <a:pt x="21977058" y="9097475"/>
                  <a:pt x="21555270" y="9083948"/>
                  <a:pt x="21561418" y="9083948"/>
                </a:cubicBezTo>
                <a:cubicBezTo>
                  <a:pt x="21113806" y="9109772"/>
                  <a:pt x="20053804" y="9109772"/>
                  <a:pt x="19555774" y="9083948"/>
                </a:cubicBezTo>
                <a:cubicBezTo>
                  <a:pt x="18666700" y="9045827"/>
                  <a:pt x="17990364" y="9051975"/>
                  <a:pt x="17216880" y="8911787"/>
                </a:cubicBezTo>
                <a:cubicBezTo>
                  <a:pt x="16916834" y="8853990"/>
                  <a:pt x="16583584" y="8790045"/>
                  <a:pt x="16289685" y="8713802"/>
                </a:cubicBezTo>
                <a:cubicBezTo>
                  <a:pt x="15771980" y="8573614"/>
                  <a:pt x="15197710" y="8336278"/>
                  <a:pt x="14775922" y="8144442"/>
                </a:cubicBezTo>
                <a:cubicBezTo>
                  <a:pt x="14526292" y="8030078"/>
                  <a:pt x="14814042" y="8208387"/>
                  <a:pt x="14871838" y="8240360"/>
                </a:cubicBezTo>
                <a:cubicBezTo>
                  <a:pt x="15446109" y="8541641"/>
                  <a:pt x="16053582" y="8662154"/>
                  <a:pt x="16725000" y="8892112"/>
                </a:cubicBezTo>
                <a:cubicBezTo>
                  <a:pt x="16922982" y="8956057"/>
                  <a:pt x="16519639" y="8885963"/>
                  <a:pt x="16367156" y="8847842"/>
                </a:cubicBezTo>
                <a:cubicBezTo>
                  <a:pt x="15395692" y="8624033"/>
                  <a:pt x="14616060" y="8253886"/>
                  <a:pt x="13944643" y="7825944"/>
                </a:cubicBezTo>
                <a:cubicBezTo>
                  <a:pt x="13350697" y="7448420"/>
                  <a:pt x="12782575" y="7014328"/>
                  <a:pt x="12175102" y="6650331"/>
                </a:cubicBezTo>
                <a:cubicBezTo>
                  <a:pt x="11958674" y="6515061"/>
                  <a:pt x="11754544" y="6356427"/>
                  <a:pt x="11550413" y="6272806"/>
                </a:cubicBezTo>
                <a:cubicBezTo>
                  <a:pt x="11422524" y="6222388"/>
                  <a:pt x="11288486" y="6222388"/>
                  <a:pt x="11153219" y="6176888"/>
                </a:cubicBezTo>
                <a:cubicBezTo>
                  <a:pt x="10981061" y="6112943"/>
                  <a:pt x="10827348" y="5992430"/>
                  <a:pt x="10661338" y="5921106"/>
                </a:cubicBezTo>
                <a:cubicBezTo>
                  <a:pt x="10157161" y="5704675"/>
                  <a:pt x="9601335" y="5500542"/>
                  <a:pt x="9045511" y="5365272"/>
                </a:cubicBezTo>
                <a:cubicBezTo>
                  <a:pt x="9057807" y="5378799"/>
                  <a:pt x="9000011" y="5397245"/>
                  <a:pt x="8987714" y="5384948"/>
                </a:cubicBezTo>
                <a:cubicBezTo>
                  <a:pt x="8981565" y="5378799"/>
                  <a:pt x="9019686" y="5365272"/>
                  <a:pt x="9038132" y="5365272"/>
                </a:cubicBezTo>
                <a:cubicBezTo>
                  <a:pt x="9019686" y="5359124"/>
                  <a:pt x="8993863" y="5352975"/>
                  <a:pt x="8968039" y="5346827"/>
                </a:cubicBezTo>
                <a:cubicBezTo>
                  <a:pt x="8961890" y="5321002"/>
                  <a:pt x="8917621" y="5333300"/>
                  <a:pt x="8891797" y="5327152"/>
                </a:cubicBezTo>
                <a:cubicBezTo>
                  <a:pt x="8865973" y="5269354"/>
                  <a:pt x="8789732" y="5352975"/>
                  <a:pt x="8891797" y="5327152"/>
                </a:cubicBezTo>
                <a:cubicBezTo>
                  <a:pt x="8891797" y="5333300"/>
                  <a:pt x="8891797" y="5340678"/>
                  <a:pt x="8891797" y="5346827"/>
                </a:cubicBezTo>
                <a:cubicBezTo>
                  <a:pt x="8827853" y="5346827"/>
                  <a:pt x="8770057" y="5340678"/>
                  <a:pt x="8731936" y="5308705"/>
                </a:cubicBezTo>
                <a:cubicBezTo>
                  <a:pt x="8840150" y="5327152"/>
                  <a:pt x="8757759" y="5250908"/>
                  <a:pt x="8731936" y="5308705"/>
                </a:cubicBezTo>
                <a:cubicBezTo>
                  <a:pt x="8559778" y="5327152"/>
                  <a:pt x="8802029" y="5250908"/>
                  <a:pt x="8636019" y="5269354"/>
                </a:cubicBezTo>
                <a:cubicBezTo>
                  <a:pt x="8476158" y="5289030"/>
                  <a:pt x="8699963" y="5263206"/>
                  <a:pt x="8533954" y="5250908"/>
                </a:cubicBezTo>
                <a:cubicBezTo>
                  <a:pt x="8495833" y="5212788"/>
                  <a:pt x="8444185" y="5231233"/>
                  <a:pt x="8457712" y="5244760"/>
                </a:cubicBezTo>
                <a:cubicBezTo>
                  <a:pt x="8022398" y="5231233"/>
                  <a:pt x="7594462" y="5116869"/>
                  <a:pt x="7140702" y="5071369"/>
                </a:cubicBezTo>
                <a:cubicBezTo>
                  <a:pt x="6834506" y="5046775"/>
                  <a:pt x="6520932" y="5046775"/>
                  <a:pt x="6195061" y="5033248"/>
                </a:cubicBezTo>
                <a:cubicBezTo>
                  <a:pt x="5651533" y="5014802"/>
                  <a:pt x="5089559" y="4925032"/>
                  <a:pt x="4521436" y="4975451"/>
                </a:cubicBezTo>
                <a:cubicBezTo>
                  <a:pt x="3313869" y="5078747"/>
                  <a:pt x="2066951" y="5091045"/>
                  <a:pt x="1096716" y="5448893"/>
                </a:cubicBezTo>
                <a:cubicBezTo>
                  <a:pt x="808965" y="5550960"/>
                  <a:pt x="591308" y="5678851"/>
                  <a:pt x="489243" y="5666554"/>
                </a:cubicBezTo>
                <a:cubicBezTo>
                  <a:pt x="373651" y="5646879"/>
                  <a:pt x="469567" y="5595230"/>
                  <a:pt x="413001" y="5563258"/>
                </a:cubicBezTo>
                <a:cubicBezTo>
                  <a:pt x="393326" y="5557109"/>
                  <a:pt x="329381" y="5595230"/>
                  <a:pt x="271585" y="5582933"/>
                </a:cubicBezTo>
                <a:cubicBezTo>
                  <a:pt x="207641" y="5570636"/>
                  <a:pt x="143697" y="5500542"/>
                  <a:pt x="55158" y="5487015"/>
                </a:cubicBezTo>
                <a:cubicBezTo>
                  <a:pt x="-136675" y="5461191"/>
                  <a:pt x="233465" y="5365272"/>
                  <a:pt x="233465" y="5365272"/>
                </a:cubicBezTo>
                <a:cubicBezTo>
                  <a:pt x="239613" y="5314854"/>
                  <a:pt x="41631" y="5340678"/>
                  <a:pt x="73604" y="5250908"/>
                </a:cubicBezTo>
                <a:cubicBezTo>
                  <a:pt x="67455" y="5276733"/>
                  <a:pt x="361354" y="5135315"/>
                  <a:pt x="329381" y="5148842"/>
                </a:cubicBezTo>
                <a:cubicBezTo>
                  <a:pt x="483094" y="5078747"/>
                  <a:pt x="189195" y="5186963"/>
                  <a:pt x="175669" y="5174666"/>
                </a:cubicBezTo>
                <a:cubicBezTo>
                  <a:pt x="169520" y="5167287"/>
                  <a:pt x="233465" y="5109491"/>
                  <a:pt x="233465" y="5109491"/>
                </a:cubicBezTo>
                <a:cubicBezTo>
                  <a:pt x="277734" y="5091045"/>
                  <a:pt x="303558" y="5084896"/>
                  <a:pt x="309706" y="5084896"/>
                </a:cubicBezTo>
                <a:cubicBezTo>
                  <a:pt x="303558" y="5084896"/>
                  <a:pt x="265437" y="5084896"/>
                  <a:pt x="213790" y="5071369"/>
                </a:cubicBezTo>
                <a:cubicBezTo>
                  <a:pt x="-22313" y="5014802"/>
                  <a:pt x="355205" y="4873385"/>
                  <a:pt x="349057" y="4854938"/>
                </a:cubicBezTo>
                <a:cubicBezTo>
                  <a:pt x="329381" y="4771318"/>
                  <a:pt x="195344" y="4854938"/>
                  <a:pt x="195344" y="4797141"/>
                </a:cubicBezTo>
                <a:cubicBezTo>
                  <a:pt x="189195" y="4701223"/>
                  <a:pt x="323233" y="4720899"/>
                  <a:pt x="405623" y="4643426"/>
                </a:cubicBezTo>
                <a:cubicBezTo>
                  <a:pt x="387178" y="4649575"/>
                  <a:pt x="444974" y="4554887"/>
                  <a:pt x="451122" y="4573332"/>
                </a:cubicBezTo>
                <a:cubicBezTo>
                  <a:pt x="444974" y="4516765"/>
                  <a:pt x="387178" y="4554887"/>
                  <a:pt x="413001" y="4504468"/>
                </a:cubicBezTo>
                <a:cubicBezTo>
                  <a:pt x="413001" y="4498319"/>
                  <a:pt x="489243" y="4510616"/>
                  <a:pt x="489243" y="4504468"/>
                </a:cubicBezTo>
                <a:cubicBezTo>
                  <a:pt x="501540" y="4440522"/>
                  <a:pt x="451122" y="4446671"/>
                  <a:pt x="451122" y="4402402"/>
                </a:cubicBezTo>
                <a:cubicBezTo>
                  <a:pt x="437595" y="4254834"/>
                  <a:pt x="553187" y="4306483"/>
                  <a:pt x="623280" y="4286807"/>
                </a:cubicBezTo>
                <a:cubicBezTo>
                  <a:pt x="635577" y="4286807"/>
                  <a:pt x="674928" y="4248686"/>
                  <a:pt x="687225" y="4248686"/>
                </a:cubicBezTo>
                <a:cubicBezTo>
                  <a:pt x="897504" y="4166294"/>
                  <a:pt x="635577" y="4248686"/>
                  <a:pt x="603605" y="4248686"/>
                </a:cubicBezTo>
                <a:cubicBezTo>
                  <a:pt x="565484" y="4248686"/>
                  <a:pt x="393326" y="4230241"/>
                  <a:pt x="451122" y="4146619"/>
                </a:cubicBezTo>
                <a:cubicBezTo>
                  <a:pt x="483094" y="4094971"/>
                  <a:pt x="642955" y="4178592"/>
                  <a:pt x="687225" y="4108498"/>
                </a:cubicBezTo>
                <a:cubicBezTo>
                  <a:pt x="706900" y="4070376"/>
                  <a:pt x="565484" y="4108498"/>
                  <a:pt x="547039" y="4088822"/>
                </a:cubicBezTo>
                <a:cubicBezTo>
                  <a:pt x="553187" y="4094971"/>
                  <a:pt x="559336" y="3974458"/>
                  <a:pt x="547039" y="4012579"/>
                </a:cubicBezTo>
                <a:cubicBezTo>
                  <a:pt x="591308" y="3833040"/>
                  <a:pt x="872910" y="3737122"/>
                  <a:pt x="1179106" y="3635055"/>
                </a:cubicBezTo>
                <a:cubicBezTo>
                  <a:pt x="1798876" y="3430922"/>
                  <a:pt x="2726071" y="3316558"/>
                  <a:pt x="3422083" y="3264909"/>
                </a:cubicBezTo>
                <a:cubicBezTo>
                  <a:pt x="5223596" y="3130870"/>
                  <a:pt x="7294415" y="3207112"/>
                  <a:pt x="8821704" y="3539137"/>
                </a:cubicBezTo>
                <a:cubicBezTo>
                  <a:pt x="7780147" y="3303031"/>
                  <a:pt x="6732441" y="3117343"/>
                  <a:pt x="5607263" y="3066924"/>
                </a:cubicBezTo>
                <a:cubicBezTo>
                  <a:pt x="5275244" y="3054627"/>
                  <a:pt x="4917400" y="3054627"/>
                  <a:pt x="4559557" y="3066924"/>
                </a:cubicBezTo>
                <a:cubicBezTo>
                  <a:pt x="4483316" y="3073073"/>
                  <a:pt x="4016029" y="3098897"/>
                  <a:pt x="4227538" y="3066924"/>
                </a:cubicBezTo>
                <a:cubicBezTo>
                  <a:pt x="4553409" y="3015276"/>
                  <a:pt x="4949373" y="3009127"/>
                  <a:pt x="5287541" y="3009127"/>
                </a:cubicBezTo>
                <a:cubicBezTo>
                  <a:pt x="5428957" y="3009127"/>
                  <a:pt x="5747449" y="3002979"/>
                  <a:pt x="5505198" y="2971006"/>
                </a:cubicBezTo>
                <a:cubicBezTo>
                  <a:pt x="5191624" y="2926736"/>
                  <a:pt x="4745242" y="2990682"/>
                  <a:pt x="4367723" y="3009127"/>
                </a:cubicBezTo>
                <a:cubicBezTo>
                  <a:pt x="3945936" y="3028803"/>
                  <a:pt x="3562269" y="3034952"/>
                  <a:pt x="3204425" y="3066924"/>
                </a:cubicBezTo>
                <a:cubicBezTo>
                  <a:pt x="2456766" y="3130870"/>
                  <a:pt x="1907089" y="3258761"/>
                  <a:pt x="1332818" y="3418624"/>
                </a:cubicBezTo>
                <a:cubicBezTo>
                  <a:pt x="1262725" y="3443219"/>
                  <a:pt x="731494" y="3596934"/>
                  <a:pt x="1019244" y="3482570"/>
                </a:cubicBezTo>
                <a:cubicBezTo>
                  <a:pt x="1147133" y="3430922"/>
                  <a:pt x="1275023" y="3405097"/>
                  <a:pt x="1402912" y="3366976"/>
                </a:cubicBezTo>
                <a:cubicBezTo>
                  <a:pt x="1434884" y="3354679"/>
                  <a:pt x="1684513" y="3277206"/>
                  <a:pt x="1946440" y="3226788"/>
                </a:cubicBezTo>
                <a:cubicBezTo>
                  <a:pt x="2328877" y="3143167"/>
                  <a:pt x="2828136" y="3066924"/>
                  <a:pt x="3128184" y="3047249"/>
                </a:cubicBezTo>
                <a:cubicBezTo>
                  <a:pt x="4086122" y="2983303"/>
                  <a:pt x="5179327" y="2913209"/>
                  <a:pt x="6054875" y="2907061"/>
                </a:cubicBezTo>
                <a:cubicBezTo>
                  <a:pt x="6163089" y="2907061"/>
                  <a:pt x="6540607" y="2920587"/>
                  <a:pt x="6393043" y="2887385"/>
                </a:cubicBezTo>
                <a:cubicBezTo>
                  <a:pt x="6182764" y="2849264"/>
                  <a:pt x="5747449" y="2849264"/>
                  <a:pt x="5587588" y="2830818"/>
                </a:cubicBezTo>
                <a:cubicBezTo>
                  <a:pt x="5421578" y="2817291"/>
                  <a:pt x="5019466" y="2830818"/>
                  <a:pt x="5287541" y="2811142"/>
                </a:cubicBezTo>
                <a:cubicBezTo>
                  <a:pt x="5779422" y="2779170"/>
                  <a:pt x="6278681" y="2824669"/>
                  <a:pt x="6706617" y="2849264"/>
                </a:cubicBezTo>
                <a:cubicBezTo>
                  <a:pt x="8374092" y="2951330"/>
                  <a:pt x="9965327" y="3405097"/>
                  <a:pt x="11294635" y="3992904"/>
                </a:cubicBezTo>
                <a:cubicBezTo>
                  <a:pt x="11294635" y="4012579"/>
                  <a:pt x="11313081" y="4006432"/>
                  <a:pt x="11332756" y="4012579"/>
                </a:cubicBezTo>
                <a:cubicBezTo>
                  <a:pt x="11332756" y="4070376"/>
                  <a:pt x="11415146" y="3992904"/>
                  <a:pt x="11332756" y="4012579"/>
                </a:cubicBezTo>
                <a:cubicBezTo>
                  <a:pt x="11332756" y="3992904"/>
                  <a:pt x="11306932" y="3992904"/>
                  <a:pt x="11294635" y="3992904"/>
                </a:cubicBezTo>
                <a:cubicBezTo>
                  <a:pt x="10419087" y="3558812"/>
                  <a:pt x="9415650" y="3207112"/>
                  <a:pt x="8297851" y="2990682"/>
                </a:cubicBezTo>
                <a:cubicBezTo>
                  <a:pt x="8118315" y="2951330"/>
                  <a:pt x="7568638" y="2862791"/>
                  <a:pt x="7926482" y="2907061"/>
                </a:cubicBezTo>
                <a:cubicBezTo>
                  <a:pt x="8176110" y="2939033"/>
                  <a:pt x="8086342" y="2881236"/>
                  <a:pt x="7964602" y="2849264"/>
                </a:cubicBezTo>
                <a:cubicBezTo>
                  <a:pt x="7824416" y="2811142"/>
                  <a:pt x="7696527" y="2804994"/>
                  <a:pt x="7582165" y="2792696"/>
                </a:cubicBezTo>
                <a:cubicBezTo>
                  <a:pt x="7594462" y="2785318"/>
                  <a:pt x="7390331" y="2728751"/>
                  <a:pt x="7358359" y="2747197"/>
                </a:cubicBezTo>
                <a:cubicBezTo>
                  <a:pt x="7384183" y="2715224"/>
                  <a:pt x="7524369" y="2728751"/>
                  <a:pt x="7550193" y="2734900"/>
                </a:cubicBezTo>
                <a:cubicBezTo>
                  <a:pt x="7830565" y="2747197"/>
                  <a:pt x="8144139" y="2804994"/>
                  <a:pt x="8438037" y="2849264"/>
                </a:cubicBezTo>
                <a:cubicBezTo>
                  <a:pt x="9293910" y="2990682"/>
                  <a:pt x="10079689" y="3258761"/>
                  <a:pt x="10776930" y="3520691"/>
                </a:cubicBezTo>
                <a:cubicBezTo>
                  <a:pt x="10783079" y="3578488"/>
                  <a:pt x="10859320" y="3501016"/>
                  <a:pt x="10776930" y="3520691"/>
                </a:cubicBezTo>
                <a:cubicBezTo>
                  <a:pt x="10636745" y="3405097"/>
                  <a:pt x="10444911" y="3347301"/>
                  <a:pt x="10265374" y="3284585"/>
                </a:cubicBezTo>
                <a:cubicBezTo>
                  <a:pt x="9517716" y="3002979"/>
                  <a:pt x="8623722" y="2830818"/>
                  <a:pt x="7850240" y="2651278"/>
                </a:cubicBezTo>
                <a:cubicBezTo>
                  <a:pt x="8201934" y="2677103"/>
                  <a:pt x="8521658" y="2734900"/>
                  <a:pt x="8815555" y="2792696"/>
                </a:cubicBezTo>
                <a:cubicBezTo>
                  <a:pt x="8834001" y="2798845"/>
                  <a:pt x="9269316" y="2887385"/>
                  <a:pt x="9071334" y="2830818"/>
                </a:cubicBezTo>
                <a:cubicBezTo>
                  <a:pt x="8968039" y="2804994"/>
                  <a:pt x="9019686" y="2811142"/>
                  <a:pt x="8834001" y="2773021"/>
                </a:cubicBezTo>
                <a:cubicBezTo>
                  <a:pt x="8674140" y="2741048"/>
                  <a:pt x="8514278" y="2715224"/>
                  <a:pt x="8399917" y="2670954"/>
                </a:cubicBezTo>
                <a:cubicBezTo>
                  <a:pt x="8067897" y="2555360"/>
                  <a:pt x="8642167" y="2625454"/>
                  <a:pt x="8655694" y="2613157"/>
                </a:cubicBezTo>
                <a:cubicBezTo>
                  <a:pt x="8649546" y="2619306"/>
                  <a:pt x="8214231" y="2504942"/>
                  <a:pt x="8201934" y="2498793"/>
                </a:cubicBezTo>
                <a:cubicBezTo>
                  <a:pt x="8891797" y="2555360"/>
                  <a:pt x="9435325" y="2753345"/>
                  <a:pt x="10029271" y="2907061"/>
                </a:cubicBezTo>
                <a:cubicBezTo>
                  <a:pt x="10035420" y="2971006"/>
                  <a:pt x="10111662" y="2887385"/>
                  <a:pt x="10029271" y="2907061"/>
                </a:cubicBezTo>
                <a:cubicBezTo>
                  <a:pt x="9499271" y="2715224"/>
                  <a:pt x="9095929" y="2593482"/>
                  <a:pt x="8495833" y="2479118"/>
                </a:cubicBezTo>
                <a:cubicBezTo>
                  <a:pt x="8112167" y="2402875"/>
                  <a:pt x="8086342" y="2409024"/>
                  <a:pt x="7671933" y="2319254"/>
                </a:cubicBezTo>
                <a:cubicBezTo>
                  <a:pt x="7620286" y="2306957"/>
                  <a:pt x="6814830" y="2204890"/>
                  <a:pt x="6802534" y="2179066"/>
                </a:cubicBezTo>
                <a:cubicBezTo>
                  <a:pt x="6802534" y="2165539"/>
                  <a:pt x="6878775" y="2140944"/>
                  <a:pt x="6884924" y="2140944"/>
                </a:cubicBezTo>
                <a:cubicBezTo>
                  <a:pt x="7000516" y="2133566"/>
                  <a:pt x="7090284" y="2153242"/>
                  <a:pt x="7236619" y="2159390"/>
                </a:cubicBezTo>
                <a:cubicBezTo>
                  <a:pt x="7678082" y="2191363"/>
                  <a:pt x="8048222" y="2223336"/>
                  <a:pt x="8457712" y="2281133"/>
                </a:cubicBezTo>
                <a:cubicBezTo>
                  <a:pt x="8476158" y="2281133"/>
                  <a:pt x="8680288" y="2332781"/>
                  <a:pt x="8713490" y="2299578"/>
                </a:cubicBezTo>
                <a:cubicBezTo>
                  <a:pt x="8725787" y="2287281"/>
                  <a:pt x="8463861" y="2243011"/>
                  <a:pt x="8399917" y="2223336"/>
                </a:cubicBezTo>
                <a:cubicBezTo>
                  <a:pt x="8086342" y="2133566"/>
                  <a:pt x="8667991" y="2197511"/>
                  <a:pt x="8770057" y="2223336"/>
                </a:cubicBezTo>
                <a:cubicBezTo>
                  <a:pt x="8949593" y="2255308"/>
                  <a:pt x="9345557" y="2351227"/>
                  <a:pt x="9166021" y="2281133"/>
                </a:cubicBezTo>
                <a:cubicBezTo>
                  <a:pt x="8872122" y="2165539"/>
                  <a:pt x="8585601" y="2153242"/>
                  <a:pt x="8297851" y="2063472"/>
                </a:cubicBezTo>
                <a:cubicBezTo>
                  <a:pt x="8080194" y="1993378"/>
                  <a:pt x="8348269" y="2013053"/>
                  <a:pt x="8457712" y="2025351"/>
                </a:cubicBezTo>
                <a:cubicBezTo>
                  <a:pt x="8731936" y="2051175"/>
                  <a:pt x="8827853" y="2051175"/>
                  <a:pt x="9089779" y="2101593"/>
                </a:cubicBezTo>
                <a:cubicBezTo>
                  <a:pt x="9191844" y="2121269"/>
                  <a:pt x="9575511" y="2229484"/>
                  <a:pt x="9345557" y="2140944"/>
                </a:cubicBezTo>
                <a:cubicBezTo>
                  <a:pt x="9261937" y="2108972"/>
                  <a:pt x="9115604" y="2083147"/>
                  <a:pt x="9045511" y="2063472"/>
                </a:cubicBezTo>
                <a:cubicBezTo>
                  <a:pt x="8859825" y="2013053"/>
                  <a:pt x="8680288" y="1935581"/>
                  <a:pt x="8553629" y="1903608"/>
                </a:cubicBezTo>
                <a:cubicBezTo>
                  <a:pt x="8399917" y="1865487"/>
                  <a:pt x="8156435" y="1853190"/>
                  <a:pt x="8003953" y="1807690"/>
                </a:cubicBezTo>
                <a:cubicBezTo>
                  <a:pt x="7767850" y="1731447"/>
                  <a:pt x="8188408" y="1769569"/>
                  <a:pt x="8201934" y="1731447"/>
                </a:cubicBezTo>
                <a:cubicBezTo>
                  <a:pt x="8205008" y="1718535"/>
                  <a:pt x="8177648" y="1712079"/>
                  <a:pt x="8148750" y="1709620"/>
                </a:cubicBezTo>
                <a:lnTo>
                  <a:pt x="8111345" y="1708706"/>
                </a:lnTo>
                <a:lnTo>
                  <a:pt x="8168444" y="1701703"/>
                </a:lnTo>
                <a:cubicBezTo>
                  <a:pt x="8244128" y="1699167"/>
                  <a:pt x="8308919" y="1716691"/>
                  <a:pt x="8438037" y="1731447"/>
                </a:cubicBezTo>
                <a:cubicBezTo>
                  <a:pt x="8482306" y="1789244"/>
                  <a:pt x="8565926" y="1705623"/>
                  <a:pt x="8438037" y="1731447"/>
                </a:cubicBezTo>
                <a:cubicBezTo>
                  <a:pt x="8393768" y="1693326"/>
                  <a:pt x="8176110" y="1667502"/>
                  <a:pt x="8361795" y="1667502"/>
                </a:cubicBezTo>
                <a:cubicBezTo>
                  <a:pt x="8527805" y="1667502"/>
                  <a:pt x="8872122" y="1769569"/>
                  <a:pt x="8968039" y="1769569"/>
                </a:cubicBezTo>
                <a:cubicBezTo>
                  <a:pt x="9013538" y="1801541"/>
                  <a:pt x="9071334" y="1807690"/>
                  <a:pt x="9147575" y="1807690"/>
                </a:cubicBezTo>
                <a:cubicBezTo>
                  <a:pt x="9173399" y="1865487"/>
                  <a:pt x="9249640" y="1789244"/>
                  <a:pt x="9147575" y="1807690"/>
                </a:cubicBezTo>
                <a:cubicBezTo>
                  <a:pt x="9102076" y="1775717"/>
                  <a:pt x="9045511" y="1769569"/>
                  <a:pt x="8968039" y="1769569"/>
                </a:cubicBezTo>
                <a:cubicBezTo>
                  <a:pt x="8757759" y="1673651"/>
                  <a:pt x="8476158" y="1655205"/>
                  <a:pt x="8240055" y="1591259"/>
                </a:cubicBezTo>
                <a:cubicBezTo>
                  <a:pt x="8968039" y="1603556"/>
                  <a:pt x="9479596" y="1757271"/>
                  <a:pt x="10093217" y="1941730"/>
                </a:cubicBezTo>
                <a:cubicBezTo>
                  <a:pt x="10546977" y="2089296"/>
                  <a:pt x="11006885" y="2287281"/>
                  <a:pt x="11408997" y="2459442"/>
                </a:cubicBezTo>
                <a:cubicBezTo>
                  <a:pt x="12105009" y="2747197"/>
                  <a:pt x="12596890" y="3086600"/>
                  <a:pt x="13158863" y="3443219"/>
                </a:cubicBezTo>
                <a:cubicBezTo>
                  <a:pt x="13248632" y="3494867"/>
                  <a:pt x="13664271" y="3814595"/>
                  <a:pt x="13728215" y="3794919"/>
                </a:cubicBezTo>
                <a:cubicBezTo>
                  <a:pt x="13766336" y="3782622"/>
                  <a:pt x="13728215" y="3769095"/>
                  <a:pt x="13708540" y="3756798"/>
                </a:cubicBezTo>
                <a:cubicBezTo>
                  <a:pt x="13580651" y="3635055"/>
                  <a:pt x="13324873" y="3482570"/>
                  <a:pt x="13236335" y="3418624"/>
                </a:cubicBezTo>
                <a:cubicBezTo>
                  <a:pt x="12641159" y="3022654"/>
                  <a:pt x="12162805" y="2702927"/>
                  <a:pt x="11504914" y="2377051"/>
                </a:cubicBezTo>
                <a:cubicBezTo>
                  <a:pt x="10719134" y="1987229"/>
                  <a:pt x="9901382" y="1699475"/>
                  <a:pt x="8987714" y="1457220"/>
                </a:cubicBezTo>
                <a:cubicBezTo>
                  <a:pt x="8929918" y="1437544"/>
                  <a:pt x="8834001" y="1431395"/>
                  <a:pt x="8789732" y="1411720"/>
                </a:cubicBezTo>
                <a:cubicBezTo>
                  <a:pt x="8789732" y="1411720"/>
                  <a:pt x="8968039" y="1405571"/>
                  <a:pt x="8834001" y="1373599"/>
                </a:cubicBezTo>
                <a:cubicBezTo>
                  <a:pt x="8687666" y="1341626"/>
                  <a:pt x="8361795" y="1283829"/>
                  <a:pt x="8297851" y="1259234"/>
                </a:cubicBezTo>
                <a:cubicBezTo>
                  <a:pt x="9121751" y="1361301"/>
                  <a:pt x="9825141" y="1585111"/>
                  <a:pt x="10521152" y="1807690"/>
                </a:cubicBezTo>
                <a:cubicBezTo>
                  <a:pt x="10527302" y="1833514"/>
                  <a:pt x="10559273" y="1827366"/>
                  <a:pt x="10585097" y="1827366"/>
                </a:cubicBezTo>
                <a:cubicBezTo>
                  <a:pt x="10585097" y="1853190"/>
                  <a:pt x="10617070" y="1847041"/>
                  <a:pt x="10642893" y="1847041"/>
                </a:cubicBezTo>
                <a:cubicBezTo>
                  <a:pt x="10655190" y="1879014"/>
                  <a:pt x="10668718" y="1847041"/>
                  <a:pt x="10642893" y="1847041"/>
                </a:cubicBezTo>
                <a:cubicBezTo>
                  <a:pt x="10636745" y="1821217"/>
                  <a:pt x="10604772" y="1833514"/>
                  <a:pt x="10585097" y="1827366"/>
                </a:cubicBezTo>
                <a:cubicBezTo>
                  <a:pt x="10578948" y="1801541"/>
                  <a:pt x="10546977" y="1807690"/>
                  <a:pt x="10521152" y="1807690"/>
                </a:cubicBezTo>
                <a:cubicBezTo>
                  <a:pt x="10201430" y="1635529"/>
                  <a:pt x="9837438" y="1513787"/>
                  <a:pt x="9479596" y="1373599"/>
                </a:cubicBezTo>
                <a:cubicBezTo>
                  <a:pt x="9563214" y="1393274"/>
                  <a:pt x="9485743" y="1315802"/>
                  <a:pt x="9479596" y="1373599"/>
                </a:cubicBezTo>
                <a:cubicBezTo>
                  <a:pt x="9345557" y="1373599"/>
                  <a:pt x="9293910" y="1315802"/>
                  <a:pt x="9403353" y="1315802"/>
                </a:cubicBezTo>
                <a:cubicBezTo>
                  <a:pt x="9633307" y="1315802"/>
                  <a:pt x="9997299" y="1481814"/>
                  <a:pt x="10151012" y="1495341"/>
                </a:cubicBezTo>
                <a:cubicBezTo>
                  <a:pt x="10151012" y="1513787"/>
                  <a:pt x="10189133" y="1507638"/>
                  <a:pt x="10207578" y="1513787"/>
                </a:cubicBezTo>
                <a:cubicBezTo>
                  <a:pt x="10214958" y="1533462"/>
                  <a:pt x="10246929" y="1527314"/>
                  <a:pt x="10265374" y="1533462"/>
                </a:cubicBezTo>
                <a:cubicBezTo>
                  <a:pt x="10271523" y="1591259"/>
                  <a:pt x="10348994" y="1513787"/>
                  <a:pt x="10265374" y="1533462"/>
                </a:cubicBezTo>
                <a:cubicBezTo>
                  <a:pt x="10265374" y="1507638"/>
                  <a:pt x="10233402" y="1513787"/>
                  <a:pt x="10207578" y="1513787"/>
                </a:cubicBezTo>
                <a:cubicBezTo>
                  <a:pt x="10207578" y="1489192"/>
                  <a:pt x="10175606" y="1495341"/>
                  <a:pt x="10151012" y="1495341"/>
                </a:cubicBezTo>
                <a:cubicBezTo>
                  <a:pt x="9983774" y="1405571"/>
                  <a:pt x="9881707" y="1379747"/>
                  <a:pt x="9659132" y="1315802"/>
                </a:cubicBezTo>
                <a:cubicBezTo>
                  <a:pt x="9633307" y="1309653"/>
                  <a:pt x="9127900" y="1181762"/>
                  <a:pt x="9127900" y="1157168"/>
                </a:cubicBezTo>
                <a:cubicBezTo>
                  <a:pt x="9127900" y="1157168"/>
                  <a:pt x="9587809" y="1207586"/>
                  <a:pt x="9403353" y="1157168"/>
                </a:cubicBezTo>
                <a:cubicBezTo>
                  <a:pt x="9109454" y="1079695"/>
                  <a:pt x="8872122" y="1035425"/>
                  <a:pt x="8597898" y="983777"/>
                </a:cubicBezTo>
                <a:cubicBezTo>
                  <a:pt x="8527805" y="971480"/>
                  <a:pt x="8131842" y="881710"/>
                  <a:pt x="8418362" y="919832"/>
                </a:cubicBezTo>
                <a:cubicBezTo>
                  <a:pt x="9102076" y="1021898"/>
                  <a:pt x="9625929" y="1163316"/>
                  <a:pt x="10189133" y="1353923"/>
                </a:cubicBezTo>
                <a:cubicBezTo>
                  <a:pt x="10233402" y="1367450"/>
                  <a:pt x="10521152" y="1463368"/>
                  <a:pt x="10425236" y="1411720"/>
                </a:cubicBezTo>
                <a:cubicBezTo>
                  <a:pt x="10182985" y="1297356"/>
                  <a:pt x="9939503" y="1195289"/>
                  <a:pt x="9677577" y="1117817"/>
                </a:cubicBezTo>
                <a:cubicBezTo>
                  <a:pt x="9939503" y="1149789"/>
                  <a:pt x="10125188" y="1265383"/>
                  <a:pt x="10367440" y="1315802"/>
                </a:cubicBezTo>
                <a:cubicBezTo>
                  <a:pt x="10380966" y="1341626"/>
                  <a:pt x="10393263" y="1315802"/>
                  <a:pt x="10367440" y="1315802"/>
                </a:cubicBezTo>
                <a:cubicBezTo>
                  <a:pt x="10246929" y="1251856"/>
                  <a:pt x="10131337" y="1181762"/>
                  <a:pt x="10009596" y="1117817"/>
                </a:cubicBezTo>
                <a:cubicBezTo>
                  <a:pt x="10157161" y="1117817"/>
                  <a:pt x="10239551" y="1201438"/>
                  <a:pt x="10348994" y="1219884"/>
                </a:cubicBezTo>
                <a:cubicBezTo>
                  <a:pt x="10399412" y="1227262"/>
                  <a:pt x="10457208" y="1201438"/>
                  <a:pt x="10521152" y="1219884"/>
                </a:cubicBezTo>
                <a:cubicBezTo>
                  <a:pt x="10559273" y="1227262"/>
                  <a:pt x="10751107" y="1341626"/>
                  <a:pt x="10802754" y="1335477"/>
                </a:cubicBezTo>
                <a:cubicBezTo>
                  <a:pt x="10891293" y="1315802"/>
                  <a:pt x="10681014" y="1271532"/>
                  <a:pt x="10661338" y="1259234"/>
                </a:cubicBezTo>
                <a:cubicBezTo>
                  <a:pt x="10655190" y="1245708"/>
                  <a:pt x="10699459" y="1227262"/>
                  <a:pt x="10719134" y="1239559"/>
                </a:cubicBezTo>
                <a:cubicBezTo>
                  <a:pt x="10489180" y="1079695"/>
                  <a:pt x="10119040" y="957953"/>
                  <a:pt x="9601335" y="823913"/>
                </a:cubicBezTo>
                <a:cubicBezTo>
                  <a:pt x="9345557" y="753819"/>
                  <a:pt x="8763908" y="625928"/>
                  <a:pt x="8495833" y="569361"/>
                </a:cubicBezTo>
                <a:cubicBezTo>
                  <a:pt x="8476158" y="561983"/>
                  <a:pt x="8252352" y="498037"/>
                  <a:pt x="8380242" y="511564"/>
                </a:cubicBezTo>
                <a:cubicBezTo>
                  <a:pt x="8847528" y="555834"/>
                  <a:pt x="9371381" y="664050"/>
                  <a:pt x="9747670" y="683725"/>
                </a:cubicBezTo>
                <a:cubicBezTo>
                  <a:pt x="9741521" y="671428"/>
                  <a:pt x="9787020" y="645604"/>
                  <a:pt x="9817763" y="683725"/>
                </a:cubicBezTo>
                <a:cubicBezTo>
                  <a:pt x="9953030" y="677576"/>
                  <a:pt x="10055095" y="747671"/>
                  <a:pt x="10151012" y="766117"/>
                </a:cubicBezTo>
                <a:cubicBezTo>
                  <a:pt x="10233402" y="779643"/>
                  <a:pt x="10476883" y="799319"/>
                  <a:pt x="10348994" y="747671"/>
                </a:cubicBezTo>
                <a:cubicBezTo>
                  <a:pt x="10079689" y="632077"/>
                  <a:pt x="9799317" y="619780"/>
                  <a:pt x="9563214" y="491889"/>
                </a:cubicBezTo>
                <a:cubicBezTo>
                  <a:pt x="9223817" y="300052"/>
                  <a:pt x="9843586" y="479591"/>
                  <a:pt x="9991151" y="530010"/>
                </a:cubicBezTo>
                <a:cubicBezTo>
                  <a:pt x="10079689" y="555834"/>
                  <a:pt x="10157161" y="575510"/>
                  <a:pt x="10246929" y="607482"/>
                </a:cubicBezTo>
                <a:cubicBezTo>
                  <a:pt x="10335467" y="639455"/>
                  <a:pt x="10610921" y="727995"/>
                  <a:pt x="10483032" y="664050"/>
                </a:cubicBezTo>
                <a:cubicBezTo>
                  <a:pt x="10361291" y="607482"/>
                  <a:pt x="10239551" y="569361"/>
                  <a:pt x="10131337" y="530010"/>
                </a:cubicBezTo>
                <a:cubicBezTo>
                  <a:pt x="10048947" y="498037"/>
                  <a:pt x="9549689" y="261931"/>
                  <a:pt x="9895234" y="332025"/>
                </a:cubicBezTo>
                <a:cubicBezTo>
                  <a:pt x="10041569" y="357849"/>
                  <a:pt x="10195281" y="441470"/>
                  <a:pt x="10348994" y="491889"/>
                </a:cubicBezTo>
                <a:cubicBezTo>
                  <a:pt x="10834726" y="651752"/>
                  <a:pt x="11262664" y="799319"/>
                  <a:pt x="11684451" y="983777"/>
                </a:cubicBezTo>
                <a:cubicBezTo>
                  <a:pt x="12813317" y="1463368"/>
                  <a:pt x="13766336" y="2229484"/>
                  <a:pt x="14730423" y="2830818"/>
                </a:cubicBezTo>
                <a:cubicBezTo>
                  <a:pt x="15210007" y="3130870"/>
                  <a:pt x="15753535" y="3405097"/>
                  <a:pt x="16327806" y="3564961"/>
                </a:cubicBezTo>
                <a:cubicBezTo>
                  <a:pt x="16315509" y="3564961"/>
                  <a:pt x="16303212" y="3571110"/>
                  <a:pt x="16289685" y="3578488"/>
                </a:cubicBezTo>
                <a:cubicBezTo>
                  <a:pt x="16289685" y="3578488"/>
                  <a:pt x="16519639" y="3642434"/>
                  <a:pt x="16583584" y="3654731"/>
                </a:cubicBezTo>
                <a:cubicBezTo>
                  <a:pt x="16845510" y="3724825"/>
                  <a:pt x="17267298" y="3846567"/>
                  <a:pt x="17510780" y="3852716"/>
                </a:cubicBezTo>
                <a:cubicBezTo>
                  <a:pt x="17504630" y="3896986"/>
                  <a:pt x="17580872" y="3865013"/>
                  <a:pt x="17606696" y="3872391"/>
                </a:cubicBezTo>
                <a:cubicBezTo>
                  <a:pt x="17689086" y="3935107"/>
                  <a:pt x="17772706" y="3852716"/>
                  <a:pt x="17606696" y="3872391"/>
                </a:cubicBezTo>
                <a:cubicBezTo>
                  <a:pt x="17612844" y="3833040"/>
                  <a:pt x="17536602" y="3865013"/>
                  <a:pt x="17510780" y="3852716"/>
                </a:cubicBezTo>
                <a:cubicBezTo>
                  <a:pt x="17314334" y="3795534"/>
                  <a:pt x="17088838" y="3763254"/>
                  <a:pt x="16880460" y="3712816"/>
                </a:cubicBezTo>
                <a:lnTo>
                  <a:pt x="16694426" y="3659045"/>
                </a:lnTo>
                <a:lnTo>
                  <a:pt x="16714240" y="3657036"/>
                </a:lnTo>
                <a:cubicBezTo>
                  <a:pt x="16727766" y="3654731"/>
                  <a:pt x="16740370" y="3651656"/>
                  <a:pt x="16743446" y="3654731"/>
                </a:cubicBezTo>
                <a:cubicBezTo>
                  <a:pt x="16705324" y="3603083"/>
                  <a:pt x="16519639" y="3584637"/>
                  <a:pt x="16327806" y="3520691"/>
                </a:cubicBezTo>
                <a:cubicBezTo>
                  <a:pt x="14775922" y="2983303"/>
                  <a:pt x="13790930" y="2025351"/>
                  <a:pt x="12469001" y="1277680"/>
                </a:cubicBezTo>
                <a:cubicBezTo>
                  <a:pt x="12066888" y="1047723"/>
                  <a:pt x="11600831" y="855886"/>
                  <a:pt x="11172894" y="645604"/>
                </a:cubicBezTo>
                <a:cubicBezTo>
                  <a:pt x="11122478" y="619780"/>
                  <a:pt x="10891293" y="498037"/>
                  <a:pt x="11057302" y="549685"/>
                </a:cubicBezTo>
                <a:cubicBezTo>
                  <a:pt x="11320459" y="625928"/>
                  <a:pt x="11620506" y="811616"/>
                  <a:pt x="11824637" y="785792"/>
                </a:cubicBezTo>
                <a:cubicBezTo>
                  <a:pt x="11824637" y="843589"/>
                  <a:pt x="11908256" y="766117"/>
                  <a:pt x="11824637" y="785792"/>
                </a:cubicBezTo>
                <a:cubicBezTo>
                  <a:pt x="11620506" y="703401"/>
                  <a:pt x="11300783" y="441470"/>
                  <a:pt x="11057302" y="313579"/>
                </a:cubicBezTo>
                <a:cubicBezTo>
                  <a:pt x="10987209" y="274228"/>
                  <a:pt x="10649041" y="159864"/>
                  <a:pt x="10840875" y="134040"/>
                </a:cubicBezTo>
                <a:cubicBezTo>
                  <a:pt x="11122478" y="197985"/>
                  <a:pt x="11326607" y="325876"/>
                  <a:pt x="11626656" y="370146"/>
                </a:cubicBezTo>
                <a:cubicBezTo>
                  <a:pt x="11632803" y="427943"/>
                  <a:pt x="11710274" y="351700"/>
                  <a:pt x="11626656" y="370146"/>
                </a:cubicBezTo>
                <a:cubicBezTo>
                  <a:pt x="11550413" y="300052"/>
                  <a:pt x="11434821" y="281606"/>
                  <a:pt x="11352431" y="236107"/>
                </a:cubicBezTo>
                <a:cubicBezTo>
                  <a:pt x="11051155" y="70094"/>
                  <a:pt x="11652478" y="306201"/>
                  <a:pt x="11646331" y="313579"/>
                </a:cubicBezTo>
                <a:cubicBezTo>
                  <a:pt x="11710274" y="287755"/>
                  <a:pt x="11460645" y="159864"/>
                  <a:pt x="11447118" y="134040"/>
                </a:cubicBezTo>
                <a:cubicBezTo>
                  <a:pt x="11447118" y="140189"/>
                  <a:pt x="11556562" y="147567"/>
                  <a:pt x="11568859" y="134040"/>
                </a:cubicBezTo>
                <a:cubicBezTo>
                  <a:pt x="11614358" y="83621"/>
                  <a:pt x="11390552" y="57797"/>
                  <a:pt x="11352431" y="0"/>
                </a:cubicBezTo>
                <a:close/>
              </a:path>
            </a:pathLst>
          </a:custGeom>
        </p:spPr>
      </p:pic>
      <p:sp>
        <p:nvSpPr>
          <p:cNvPr id="367" name="矩形 366"/>
          <p:cNvSpPr/>
          <p:nvPr/>
        </p:nvSpPr>
        <p:spPr>
          <a:xfrm>
            <a:off x="826004" y="4746376"/>
            <a:ext cx="5981196" cy="1061829"/>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endParaRPr lang="en-US" altLang="zh-CN" sz="1050" noProof="1">
              <a:solidFill>
                <a:schemeClr val="tx1">
                  <a:lumMod val="50000"/>
                  <a:lumOff val="50000"/>
                </a:schemeClr>
              </a:solidFill>
              <a:latin typeface="Calibri Light" panose="020F0302020204030204" pitchFamily="34" charset="0"/>
              <a:cs typeface="Arial" panose="020B0604020202020204" pitchFamily="34" charset="0"/>
            </a:endParaRPr>
          </a:p>
        </p:txBody>
      </p:sp>
      <p:sp>
        <p:nvSpPr>
          <p:cNvPr id="368" name="文本框 367"/>
          <p:cNvSpPr txBox="1"/>
          <p:nvPr/>
        </p:nvSpPr>
        <p:spPr>
          <a:xfrm>
            <a:off x="826004" y="3580900"/>
            <a:ext cx="4059263" cy="819840"/>
          </a:xfrm>
          <a:prstGeom prst="rect">
            <a:avLst/>
          </a:prstGeom>
          <a:noFill/>
        </p:spPr>
        <p:txBody>
          <a:bodyPr wrap="square" rtlCol="0">
            <a:spAutoFit/>
          </a:bodyPr>
          <a:lstStyle/>
          <a:p>
            <a:pPr>
              <a:lnSpc>
                <a:spcPts val="6600"/>
              </a:lnSpc>
            </a:pPr>
            <a:r>
              <a:rPr lang="en-US" altLang="zh-CN" sz="2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2800" b="1" dirty="0">
              <a:solidFill>
                <a:schemeClr val="tx1">
                  <a:lumMod val="85000"/>
                  <a:lumOff val="15000"/>
                </a:schemeClr>
              </a:solidFill>
              <a:latin typeface="Open Sans" panose="020B0606030504020204" pitchFamily="34" charset="0"/>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2811">
        <p14:switch dir="r"/>
      </p:transition>
    </mc:Choice>
    <mc:Fallback>
      <p:transition spd="slow" advTm="281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1"/>
                                        </p:tgtEl>
                                        <p:attrNameLst>
                                          <p:attrName>style.visibility</p:attrName>
                                        </p:attrNameLst>
                                      </p:cBhvr>
                                      <p:to>
                                        <p:strVal val="visible"/>
                                      </p:to>
                                    </p:set>
                                    <p:animEffect transition="in" filter="wipe(left)">
                                      <p:cBhvr>
                                        <p:cTn id="7" dur="500"/>
                                        <p:tgtEl>
                                          <p:spTgt spid="361"/>
                                        </p:tgtEl>
                                      </p:cBhvr>
                                    </p:animEffect>
                                  </p:childTnLst>
                                </p:cTn>
                              </p:par>
                            </p:childTnLst>
                          </p:cTn>
                        </p:par>
                        <p:par>
                          <p:cTn id="8" fill="hold">
                            <p:stCondLst>
                              <p:cond delay="500"/>
                            </p:stCondLst>
                            <p:childTnLst>
                              <p:par>
                                <p:cTn id="9" presetID="47" presetClass="entr" presetSubtype="0" fill="hold" grpId="0" nodeType="afterEffect">
                                  <p:stCondLst>
                                    <p:cond delay="0"/>
                                  </p:stCondLst>
                                  <p:iterate type="lt">
                                    <p:tmPct val="10000"/>
                                  </p:iterate>
                                  <p:childTnLst>
                                    <p:set>
                                      <p:cBhvr>
                                        <p:cTn id="10" dur="1" fill="hold">
                                          <p:stCondLst>
                                            <p:cond delay="0"/>
                                          </p:stCondLst>
                                        </p:cTn>
                                        <p:tgtEl>
                                          <p:spTgt spid="368">
                                            <p:txEl>
                                              <p:pRg st="0" end="0"/>
                                            </p:txEl>
                                          </p:spTgt>
                                        </p:tgtEl>
                                        <p:attrNameLst>
                                          <p:attrName>style.visibility</p:attrName>
                                        </p:attrNameLst>
                                      </p:cBhvr>
                                      <p:to>
                                        <p:strVal val="visible"/>
                                      </p:to>
                                    </p:set>
                                    <p:animEffect transition="in" filter="fade">
                                      <p:cBhvr>
                                        <p:cTn id="11" dur="250"/>
                                        <p:tgtEl>
                                          <p:spTgt spid="368">
                                            <p:txEl>
                                              <p:pRg st="0" end="0"/>
                                            </p:txEl>
                                          </p:spTgt>
                                        </p:tgtEl>
                                      </p:cBhvr>
                                    </p:animEffect>
                                    <p:anim calcmode="lin" valueType="num">
                                      <p:cBhvr>
                                        <p:cTn id="12" dur="250" fill="hold"/>
                                        <p:tgtEl>
                                          <p:spTgt spid="368">
                                            <p:txEl>
                                              <p:pRg st="0" end="0"/>
                                            </p:txEl>
                                          </p:spTgt>
                                        </p:tgtEl>
                                        <p:attrNameLst>
                                          <p:attrName>ppt_x</p:attrName>
                                        </p:attrNameLst>
                                      </p:cBhvr>
                                      <p:tavLst>
                                        <p:tav tm="0">
                                          <p:val>
                                            <p:strVal val="#ppt_x"/>
                                          </p:val>
                                        </p:tav>
                                        <p:tav tm="100000">
                                          <p:val>
                                            <p:strVal val="#ppt_x"/>
                                          </p:val>
                                        </p:tav>
                                      </p:tavLst>
                                    </p:anim>
                                    <p:anim calcmode="lin" valueType="num">
                                      <p:cBhvr>
                                        <p:cTn id="13" dur="250" fill="hold"/>
                                        <p:tgtEl>
                                          <p:spTgt spid="368">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100"/>
                            </p:stCondLst>
                            <p:childTnLst>
                              <p:par>
                                <p:cTn id="15" presetID="42" presetClass="entr" presetSubtype="0" fill="hold" grpId="0" nodeType="afterEffect">
                                  <p:stCondLst>
                                    <p:cond delay="0"/>
                                  </p:stCondLst>
                                  <p:childTnLst>
                                    <p:set>
                                      <p:cBhvr>
                                        <p:cTn id="16" dur="1" fill="hold">
                                          <p:stCondLst>
                                            <p:cond delay="0"/>
                                          </p:stCondLst>
                                        </p:cTn>
                                        <p:tgtEl>
                                          <p:spTgt spid="367"/>
                                        </p:tgtEl>
                                        <p:attrNameLst>
                                          <p:attrName>style.visibility</p:attrName>
                                        </p:attrNameLst>
                                      </p:cBhvr>
                                      <p:to>
                                        <p:strVal val="visible"/>
                                      </p:to>
                                    </p:set>
                                    <p:animEffect transition="in" filter="fade">
                                      <p:cBhvr>
                                        <p:cTn id="17" dur="500"/>
                                        <p:tgtEl>
                                          <p:spTgt spid="367"/>
                                        </p:tgtEl>
                                      </p:cBhvr>
                                    </p:animEffect>
                                    <p:anim calcmode="lin" valueType="num">
                                      <p:cBhvr>
                                        <p:cTn id="18" dur="500" fill="hold"/>
                                        <p:tgtEl>
                                          <p:spTgt spid="367"/>
                                        </p:tgtEl>
                                        <p:attrNameLst>
                                          <p:attrName>ppt_x</p:attrName>
                                        </p:attrNameLst>
                                      </p:cBhvr>
                                      <p:tavLst>
                                        <p:tav tm="0">
                                          <p:val>
                                            <p:strVal val="#ppt_x"/>
                                          </p:val>
                                        </p:tav>
                                        <p:tav tm="100000">
                                          <p:val>
                                            <p:strVal val="#ppt_x"/>
                                          </p:val>
                                        </p:tav>
                                      </p:tavLst>
                                    </p:anim>
                                    <p:anim calcmode="lin" valueType="num">
                                      <p:cBhvr>
                                        <p:cTn id="19" dur="500" fill="hold"/>
                                        <p:tgtEl>
                                          <p:spTgt spid="3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 grpId="0"/>
      <p:bldP spid="368"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hape 2525"/>
          <p:cNvSpPr/>
          <p:nvPr/>
        </p:nvSpPr>
        <p:spPr>
          <a:xfrm>
            <a:off x="2553942" y="2706548"/>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3" name="Shape 2547"/>
          <p:cNvSpPr/>
          <p:nvPr/>
        </p:nvSpPr>
        <p:spPr>
          <a:xfrm>
            <a:off x="9136866" y="2697659"/>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4" name="Shape 2587"/>
          <p:cNvSpPr/>
          <p:nvPr/>
        </p:nvSpPr>
        <p:spPr>
          <a:xfrm>
            <a:off x="5845404" y="2697658"/>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 name="矩形 24"/>
          <p:cNvSpPr/>
          <p:nvPr/>
        </p:nvSpPr>
        <p:spPr>
          <a:xfrm>
            <a:off x="4729296" y="2246242"/>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437834" y="2255131"/>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020758" y="2246242"/>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535885" y="3713463"/>
            <a:ext cx="2486025"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Rectangle 23"/>
          <p:cNvSpPr/>
          <p:nvPr/>
        </p:nvSpPr>
        <p:spPr>
          <a:xfrm>
            <a:off x="1620825" y="4094293"/>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contur adipiscing elit. Nulla volutpat dui at fermentum.</a:t>
            </a:r>
            <a:endPar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文本框 29"/>
          <p:cNvSpPr txBox="1"/>
          <p:nvPr/>
        </p:nvSpPr>
        <p:spPr>
          <a:xfrm>
            <a:off x="4828111" y="3713464"/>
            <a:ext cx="2486025"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Rectangle 23"/>
          <p:cNvSpPr/>
          <p:nvPr/>
        </p:nvSpPr>
        <p:spPr>
          <a:xfrm>
            <a:off x="4913051" y="4094294"/>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contur adipiscing elit. Nulla volutpat dui at fermentum.</a:t>
            </a:r>
            <a:endPar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文本框 31"/>
          <p:cNvSpPr txBox="1"/>
          <p:nvPr/>
        </p:nvSpPr>
        <p:spPr>
          <a:xfrm>
            <a:off x="8094890" y="3704574"/>
            <a:ext cx="2486025"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Rectangle 23"/>
          <p:cNvSpPr/>
          <p:nvPr/>
        </p:nvSpPr>
        <p:spPr>
          <a:xfrm>
            <a:off x="8179830" y="4085404"/>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contur adipiscing elit. Nulla volutpat dui at fermentum.</a:t>
            </a:r>
            <a:endPar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文本框 33"/>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Text Box 10"/>
          <p:cNvSpPr txBox="1">
            <a:spLocks noChangeArrowheads="1"/>
          </p:cNvSpPr>
          <p:nvPr/>
        </p:nvSpPr>
        <p:spPr bwMode="auto">
          <a:xfrm>
            <a:off x="2608078" y="1174084"/>
            <a:ext cx="6975844" cy="207749"/>
          </a:xfrm>
          <a:prstGeom prst="rect">
            <a:avLst/>
          </a:prstGeom>
          <a:noFill/>
          <a:ln w="9525">
            <a:noFill/>
            <a:miter lim="800000"/>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endParaRPr lang="id-ID" altLang="zh-CN" sz="1050" dirty="0">
              <a:solidFill>
                <a:schemeClr val="bg1">
                  <a:lumMod val="50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8060">
        <p15:prstTrans prst="fracture"/>
      </p:transition>
    </mc:Choice>
    <mc:Fallback>
      <p:transition spd="slow" advTm="80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in)">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28">
                                            <p:txEl>
                                              <p:pRg st="0" end="0"/>
                                            </p:txEl>
                                          </p:spTgt>
                                        </p:tgtEl>
                                        <p:attrNameLst>
                                          <p:attrName>style.visibility</p:attrName>
                                        </p:attrNameLst>
                                      </p:cBhvr>
                                      <p:to>
                                        <p:strVal val="visible"/>
                                      </p:to>
                                    </p:set>
                                    <p:animEffect transition="in" filter="fade">
                                      <p:cBhvr>
                                        <p:cTn id="17" dur="250"/>
                                        <p:tgtEl>
                                          <p:spTgt spid="28">
                                            <p:txEl>
                                              <p:pRg st="0" end="0"/>
                                            </p:txEl>
                                          </p:spTgt>
                                        </p:tgtEl>
                                      </p:cBhvr>
                                    </p:animEffect>
                                    <p:anim calcmode="lin" valueType="num">
                                      <p:cBhvr>
                                        <p:cTn id="18" dur="25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1600"/>
                            </p:stCondLst>
                            <p:childTnLst>
                              <p:par>
                                <p:cTn id="21" presetID="42"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anim calcmode="lin" valueType="num">
                                      <p:cBhvr>
                                        <p:cTn id="24" dur="500" fill="hold"/>
                                        <p:tgtEl>
                                          <p:spTgt spid="29"/>
                                        </p:tgtEl>
                                        <p:attrNameLst>
                                          <p:attrName>ppt_x</p:attrName>
                                        </p:attrNameLst>
                                      </p:cBhvr>
                                      <p:tavLst>
                                        <p:tav tm="0">
                                          <p:val>
                                            <p:strVal val="#ppt_x"/>
                                          </p:val>
                                        </p:tav>
                                        <p:tav tm="100000">
                                          <p:val>
                                            <p:strVal val="#ppt_x"/>
                                          </p:val>
                                        </p:tav>
                                      </p:tavLst>
                                    </p:anim>
                                    <p:anim calcmode="lin" valueType="num">
                                      <p:cBhvr>
                                        <p:cTn id="25" dur="50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2100"/>
                            </p:stCondLst>
                            <p:childTnLst>
                              <p:par>
                                <p:cTn id="27" presetID="6" presetClass="entr" presetSubtype="16"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circle(in)">
                                      <p:cBhvr>
                                        <p:cTn id="29" dur="500"/>
                                        <p:tgtEl>
                                          <p:spTgt spid="25"/>
                                        </p:tgtEl>
                                      </p:cBhvr>
                                    </p:animEffect>
                                  </p:childTnLst>
                                </p:cTn>
                              </p:par>
                            </p:childTnLst>
                          </p:cTn>
                        </p:par>
                        <p:par>
                          <p:cTn id="30" fill="hold">
                            <p:stCondLst>
                              <p:cond delay="2600"/>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3100"/>
                            </p:stCondLst>
                            <p:childTnLst>
                              <p:par>
                                <p:cTn id="37" presetID="47" presetClass="entr" presetSubtype="0" fill="hold" grpId="0" nodeType="afterEffect">
                                  <p:stCondLst>
                                    <p:cond delay="0"/>
                                  </p:stCondLst>
                                  <p:iterate type="lt">
                                    <p:tmPct val="10000"/>
                                  </p:iterate>
                                  <p:childTnLst>
                                    <p:set>
                                      <p:cBhvr>
                                        <p:cTn id="38" dur="1" fill="hold">
                                          <p:stCondLst>
                                            <p:cond delay="0"/>
                                          </p:stCondLst>
                                        </p:cTn>
                                        <p:tgtEl>
                                          <p:spTgt spid="30">
                                            <p:txEl>
                                              <p:pRg st="0" end="0"/>
                                            </p:txEl>
                                          </p:spTgt>
                                        </p:tgtEl>
                                        <p:attrNameLst>
                                          <p:attrName>style.visibility</p:attrName>
                                        </p:attrNameLst>
                                      </p:cBhvr>
                                      <p:to>
                                        <p:strVal val="visible"/>
                                      </p:to>
                                    </p:set>
                                    <p:animEffect transition="in" filter="fade">
                                      <p:cBhvr>
                                        <p:cTn id="39" dur="250"/>
                                        <p:tgtEl>
                                          <p:spTgt spid="30">
                                            <p:txEl>
                                              <p:pRg st="0" end="0"/>
                                            </p:txEl>
                                          </p:spTgt>
                                        </p:tgtEl>
                                      </p:cBhvr>
                                    </p:animEffect>
                                    <p:anim calcmode="lin" valueType="num">
                                      <p:cBhvr>
                                        <p:cTn id="40" dur="25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41" dur="25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3699"/>
                            </p:stCondLst>
                            <p:childTnLst>
                              <p:par>
                                <p:cTn id="43" presetID="42"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anim calcmode="lin" valueType="num">
                                      <p:cBhvr>
                                        <p:cTn id="46" dur="500" fill="hold"/>
                                        <p:tgtEl>
                                          <p:spTgt spid="31"/>
                                        </p:tgtEl>
                                        <p:attrNameLst>
                                          <p:attrName>ppt_x</p:attrName>
                                        </p:attrNameLst>
                                      </p:cBhvr>
                                      <p:tavLst>
                                        <p:tav tm="0">
                                          <p:val>
                                            <p:strVal val="#ppt_x"/>
                                          </p:val>
                                        </p:tav>
                                        <p:tav tm="100000">
                                          <p:val>
                                            <p:strVal val="#ppt_x"/>
                                          </p:val>
                                        </p:tav>
                                      </p:tavLst>
                                    </p:anim>
                                    <p:anim calcmode="lin" valueType="num">
                                      <p:cBhvr>
                                        <p:cTn id="47" dur="500" fill="hold"/>
                                        <p:tgtEl>
                                          <p:spTgt spid="31"/>
                                        </p:tgtEl>
                                        <p:attrNameLst>
                                          <p:attrName>ppt_y</p:attrName>
                                        </p:attrNameLst>
                                      </p:cBhvr>
                                      <p:tavLst>
                                        <p:tav tm="0">
                                          <p:val>
                                            <p:strVal val="#ppt_y+.1"/>
                                          </p:val>
                                        </p:tav>
                                        <p:tav tm="100000">
                                          <p:val>
                                            <p:strVal val="#ppt_y"/>
                                          </p:val>
                                        </p:tav>
                                      </p:tavLst>
                                    </p:anim>
                                  </p:childTnLst>
                                </p:cTn>
                              </p:par>
                            </p:childTnLst>
                          </p:cTn>
                        </p:par>
                        <p:par>
                          <p:cTn id="48" fill="hold">
                            <p:stCondLst>
                              <p:cond delay="4199"/>
                            </p:stCondLst>
                            <p:childTnLst>
                              <p:par>
                                <p:cTn id="49" presetID="6" presetClass="entr" presetSubtype="16"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circle(in)">
                                      <p:cBhvr>
                                        <p:cTn id="51" dur="500"/>
                                        <p:tgtEl>
                                          <p:spTgt spid="27"/>
                                        </p:tgtEl>
                                      </p:cBhvr>
                                    </p:animEffect>
                                  </p:childTnLst>
                                </p:cTn>
                              </p:par>
                            </p:childTnLst>
                          </p:cTn>
                        </p:par>
                        <p:par>
                          <p:cTn id="52" fill="hold">
                            <p:stCondLst>
                              <p:cond delay="4699"/>
                            </p:stCondLst>
                            <p:childTnLst>
                              <p:par>
                                <p:cTn id="53" presetID="53" presetClass="entr" presetSubtype="16"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childTnLst>
                          </p:cTn>
                        </p:par>
                        <p:par>
                          <p:cTn id="58" fill="hold">
                            <p:stCondLst>
                              <p:cond delay="5199"/>
                            </p:stCondLst>
                            <p:childTnLst>
                              <p:par>
                                <p:cTn id="59" presetID="47" presetClass="entr" presetSubtype="0" fill="hold" grpId="0" nodeType="afterEffect">
                                  <p:stCondLst>
                                    <p:cond delay="0"/>
                                  </p:stCondLst>
                                  <p:iterate type="lt">
                                    <p:tmPct val="10000"/>
                                  </p:iterate>
                                  <p:childTnLst>
                                    <p:set>
                                      <p:cBhvr>
                                        <p:cTn id="60" dur="1" fill="hold">
                                          <p:stCondLst>
                                            <p:cond delay="0"/>
                                          </p:stCondLst>
                                        </p:cTn>
                                        <p:tgtEl>
                                          <p:spTgt spid="32">
                                            <p:txEl>
                                              <p:pRg st="0" end="0"/>
                                            </p:txEl>
                                          </p:spTgt>
                                        </p:tgtEl>
                                        <p:attrNameLst>
                                          <p:attrName>style.visibility</p:attrName>
                                        </p:attrNameLst>
                                      </p:cBhvr>
                                      <p:to>
                                        <p:strVal val="visible"/>
                                      </p:to>
                                    </p:set>
                                    <p:animEffect transition="in" filter="fade">
                                      <p:cBhvr>
                                        <p:cTn id="61" dur="250"/>
                                        <p:tgtEl>
                                          <p:spTgt spid="32">
                                            <p:txEl>
                                              <p:pRg st="0" end="0"/>
                                            </p:txEl>
                                          </p:spTgt>
                                        </p:tgtEl>
                                      </p:cBhvr>
                                    </p:animEffect>
                                    <p:anim calcmode="lin" valueType="num">
                                      <p:cBhvr>
                                        <p:cTn id="62" dur="25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63" dur="25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5799"/>
                            </p:stCondLst>
                            <p:childTnLst>
                              <p:par>
                                <p:cTn id="65" presetID="42"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anim calcmode="lin" valueType="num">
                                      <p:cBhvr>
                                        <p:cTn id="68" dur="500" fill="hold"/>
                                        <p:tgtEl>
                                          <p:spTgt spid="33"/>
                                        </p:tgtEl>
                                        <p:attrNameLst>
                                          <p:attrName>ppt_x</p:attrName>
                                        </p:attrNameLst>
                                      </p:cBhvr>
                                      <p:tavLst>
                                        <p:tav tm="0">
                                          <p:val>
                                            <p:strVal val="#ppt_x"/>
                                          </p:val>
                                        </p:tav>
                                        <p:tav tm="100000">
                                          <p:val>
                                            <p:strVal val="#ppt_x"/>
                                          </p:val>
                                        </p:tav>
                                      </p:tavLst>
                                    </p:anim>
                                    <p:anim calcmode="lin" valueType="num">
                                      <p:cBhvr>
                                        <p:cTn id="69"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build="p"/>
      <p:bldP spid="29" grpId="0"/>
      <p:bldP spid="30" grpId="0" build="p"/>
      <p:bldP spid="31" grpId="0"/>
      <p:bldP spid="32" grpId="0" build="p"/>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029479" y="1800601"/>
            <a:ext cx="2341393" cy="2215991"/>
          </a:xfrm>
          <a:prstGeom prst="rect">
            <a:avLst/>
          </a:prstGeom>
          <a:noFill/>
        </p:spPr>
        <p:txBody>
          <a:bodyPr wrap="square" rtlCol="0">
            <a:spAutoFit/>
          </a:bodyPr>
          <a:lstStyle/>
          <a:p>
            <a:r>
              <a:rPr lang="en-US" altLang="zh-CN" sz="13800" b="1" dirty="0">
                <a:latin typeface="Open Sans" panose="020B0606030504020204" pitchFamily="34" charset="0"/>
                <a:ea typeface="Open Sans" panose="020B0606030504020204" pitchFamily="34" charset="0"/>
                <a:cs typeface="Open Sans" panose="020B0606030504020204" pitchFamily="34" charset="0"/>
              </a:rPr>
              <a:t>01</a:t>
            </a:r>
            <a:endParaRPr lang="zh-CN" altLang="en-US" sz="13800" b="1" dirty="0">
              <a:latin typeface="Open Sans" panose="020B0606030504020204" pitchFamily="34" charset="0"/>
              <a:cs typeface="Open Sans" panose="020B0606030504020204" pitchFamily="34" charset="0"/>
            </a:endParaRPr>
          </a:p>
        </p:txBody>
      </p:sp>
      <p:sp>
        <p:nvSpPr>
          <p:cNvPr id="9" name="矩形 8"/>
          <p:cNvSpPr/>
          <p:nvPr/>
        </p:nvSpPr>
        <p:spPr>
          <a:xfrm>
            <a:off x="3583709" y="3177309"/>
            <a:ext cx="4858327" cy="1810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884847" y="3659213"/>
            <a:ext cx="2486025"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729296" y="173461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029479" y="3096998"/>
            <a:ext cx="2513635" cy="1642858"/>
            <a:chOff x="6501056" y="2340604"/>
            <a:chExt cx="2513635" cy="1642858"/>
          </a:xfrm>
        </p:grpSpPr>
        <p:cxnSp>
          <p:nvCxnSpPr>
            <p:cNvPr id="16" name="直接连接符 15"/>
            <p:cNvCxnSpPr/>
            <p:nvPr/>
          </p:nvCxnSpPr>
          <p:spPr>
            <a:xfrm>
              <a:off x="9014691" y="2340604"/>
              <a:ext cx="0" cy="164285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cxnSp>
          <p:nvCxnSpPr>
            <p:cNvPr id="17" name="直接连接符 16"/>
            <p:cNvCxnSpPr/>
            <p:nvPr/>
          </p:nvCxnSpPr>
          <p:spPr>
            <a:xfrm flipH="1">
              <a:off x="6501056" y="3983462"/>
              <a:ext cx="2513635"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grpSp>
      <p:sp>
        <p:nvSpPr>
          <p:cNvPr id="18" name="Rectangle 23"/>
          <p:cNvSpPr/>
          <p:nvPr/>
        </p:nvSpPr>
        <p:spPr>
          <a:xfrm>
            <a:off x="4844642" y="4082471"/>
            <a:ext cx="2658267"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a:t>
            </a:r>
            <a:endPar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transition spd="med" advTm="409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5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6" presetClass="entr" presetSubtype="16"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ircle(i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animBg="1"/>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6"/>
          <p:cNvSpPr/>
          <p:nvPr/>
        </p:nvSpPr>
        <p:spPr>
          <a:xfrm>
            <a:off x="7018638" y="4341341"/>
            <a:ext cx="5173362" cy="2516659"/>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20507" y="-1"/>
            <a:ext cx="5169623" cy="4341341"/>
          </a:xfrm>
          <a:prstGeom prst="rect">
            <a:avLst/>
          </a:prstGeom>
        </p:spPr>
      </p:pic>
      <p:sp>
        <p:nvSpPr>
          <p:cNvPr id="7" name="Oval 83"/>
          <p:cNvSpPr/>
          <p:nvPr/>
        </p:nvSpPr>
        <p:spPr>
          <a:xfrm>
            <a:off x="8105854" y="4912434"/>
            <a:ext cx="622786" cy="621598"/>
          </a:xfrm>
          <a:prstGeom prst="ellipse">
            <a:avLst/>
          </a:prstGeom>
          <a:solidFill>
            <a:schemeClr val="bg1"/>
          </a:soli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8" name="Oval 86"/>
          <p:cNvSpPr/>
          <p:nvPr/>
        </p:nvSpPr>
        <p:spPr>
          <a:xfrm flipH="1">
            <a:off x="10368932" y="4915011"/>
            <a:ext cx="622786" cy="622786"/>
          </a:xfrm>
          <a:prstGeom prst="ellipse">
            <a:avLst/>
          </a:prstGeom>
          <a:solidFill>
            <a:schemeClr val="bg1"/>
          </a:soli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9" name="Freeform 5"/>
          <p:cNvSpPr>
            <a:spLocks noEditPoints="1"/>
          </p:cNvSpPr>
          <p:nvPr/>
        </p:nvSpPr>
        <p:spPr bwMode="auto">
          <a:xfrm>
            <a:off x="10503179" y="5040161"/>
            <a:ext cx="372485" cy="372485"/>
          </a:xfrm>
          <a:custGeom>
            <a:avLst/>
            <a:gdLst>
              <a:gd name="T0" fmla="*/ 2147483647 w 1116"/>
              <a:gd name="T1" fmla="*/ 2147483647 h 1117"/>
              <a:gd name="T2" fmla="*/ 2147483647 w 1116"/>
              <a:gd name="T3" fmla="*/ 2147483647 h 1117"/>
              <a:gd name="T4" fmla="*/ 2147483647 w 1116"/>
              <a:gd name="T5" fmla="*/ 2147483647 h 1117"/>
              <a:gd name="T6" fmla="*/ 2147483647 w 1116"/>
              <a:gd name="T7" fmla="*/ 2147483647 h 1117"/>
              <a:gd name="T8" fmla="*/ 2147483647 w 1116"/>
              <a:gd name="T9" fmla="*/ 2147483647 h 1117"/>
              <a:gd name="T10" fmla="*/ 2147483647 w 1116"/>
              <a:gd name="T11" fmla="*/ 2147483647 h 1117"/>
              <a:gd name="T12" fmla="*/ 2147483647 w 1116"/>
              <a:gd name="T13" fmla="*/ 2147483647 h 1117"/>
              <a:gd name="T14" fmla="*/ 2147483647 w 1116"/>
              <a:gd name="T15" fmla="*/ 2147483647 h 1117"/>
              <a:gd name="T16" fmla="*/ 2147483647 w 1116"/>
              <a:gd name="T17" fmla="*/ 2147483647 h 1117"/>
              <a:gd name="T18" fmla="*/ 2147483647 w 1116"/>
              <a:gd name="T19" fmla="*/ 2147483647 h 1117"/>
              <a:gd name="T20" fmla="*/ 2147483647 w 1116"/>
              <a:gd name="T21" fmla="*/ 2147483647 h 1117"/>
              <a:gd name="T22" fmla="*/ 2147483647 w 1116"/>
              <a:gd name="T23" fmla="*/ 2147483647 h 1117"/>
              <a:gd name="T24" fmla="*/ 2147483647 w 1116"/>
              <a:gd name="T25" fmla="*/ 2147483647 h 1117"/>
              <a:gd name="T26" fmla="*/ 2147483647 w 1116"/>
              <a:gd name="T27" fmla="*/ 2147483647 h 1117"/>
              <a:gd name="T28" fmla="*/ 2147483647 w 1116"/>
              <a:gd name="T29" fmla="*/ 2147483647 h 1117"/>
              <a:gd name="T30" fmla="*/ 2147483647 w 1116"/>
              <a:gd name="T31" fmla="*/ 2147483647 h 1117"/>
              <a:gd name="T32" fmla="*/ 2147483647 w 1116"/>
              <a:gd name="T33" fmla="*/ 2147483647 h 1117"/>
              <a:gd name="T34" fmla="*/ 2147483647 w 1116"/>
              <a:gd name="T35" fmla="*/ 2147483647 h 1117"/>
              <a:gd name="T36" fmla="*/ 2147483647 w 1116"/>
              <a:gd name="T37" fmla="*/ 2147483647 h 1117"/>
              <a:gd name="T38" fmla="*/ 2147483647 w 1116"/>
              <a:gd name="T39" fmla="*/ 2147483647 h 1117"/>
              <a:gd name="T40" fmla="*/ 2147483647 w 1116"/>
              <a:gd name="T41" fmla="*/ 2147483647 h 1117"/>
              <a:gd name="T42" fmla="*/ 2147483647 w 1116"/>
              <a:gd name="T43" fmla="*/ 2147483647 h 1117"/>
              <a:gd name="T44" fmla="*/ 2147483647 w 1116"/>
              <a:gd name="T45" fmla="*/ 2147483647 h 1117"/>
              <a:gd name="T46" fmla="*/ 2147483647 w 1116"/>
              <a:gd name="T47" fmla="*/ 2147483647 h 1117"/>
              <a:gd name="T48" fmla="*/ 2147483647 w 1116"/>
              <a:gd name="T49" fmla="*/ 2147483647 h 1117"/>
              <a:gd name="T50" fmla="*/ 2147483647 w 1116"/>
              <a:gd name="T51" fmla="*/ 2147483647 h 1117"/>
              <a:gd name="T52" fmla="*/ 2147483647 w 1116"/>
              <a:gd name="T53" fmla="*/ 2147483647 h 1117"/>
              <a:gd name="T54" fmla="*/ 2147483647 w 1116"/>
              <a:gd name="T55" fmla="*/ 2147483647 h 1117"/>
              <a:gd name="T56" fmla="*/ 2147483647 w 1116"/>
              <a:gd name="T57" fmla="*/ 2147483647 h 1117"/>
              <a:gd name="T58" fmla="*/ 2147483647 w 1116"/>
              <a:gd name="T59" fmla="*/ 2147483647 h 1117"/>
              <a:gd name="T60" fmla="*/ 2147483647 w 1116"/>
              <a:gd name="T61" fmla="*/ 2147483647 h 1117"/>
              <a:gd name="T62" fmla="*/ 2147483647 w 1116"/>
              <a:gd name="T63" fmla="*/ 2147483647 h 1117"/>
              <a:gd name="T64" fmla="*/ 2147483647 w 1116"/>
              <a:gd name="T65" fmla="*/ 2147483647 h 1117"/>
              <a:gd name="T66" fmla="*/ 2147483647 w 1116"/>
              <a:gd name="T67" fmla="*/ 2147483647 h 1117"/>
              <a:gd name="T68" fmla="*/ 2147483647 w 1116"/>
              <a:gd name="T69" fmla="*/ 2147483647 h 1117"/>
              <a:gd name="T70" fmla="*/ 2147483647 w 1116"/>
              <a:gd name="T71" fmla="*/ 2147483647 h 1117"/>
              <a:gd name="T72" fmla="*/ 2147483647 w 1116"/>
              <a:gd name="T73" fmla="*/ 2147483647 h 1117"/>
              <a:gd name="T74" fmla="*/ 2147483647 w 1116"/>
              <a:gd name="T75" fmla="*/ 2147483647 h 1117"/>
              <a:gd name="T76" fmla="*/ 2147483647 w 1116"/>
              <a:gd name="T77" fmla="*/ 2147483647 h 1117"/>
              <a:gd name="T78" fmla="*/ 2147483647 w 1116"/>
              <a:gd name="T79" fmla="*/ 2147483647 h 1117"/>
              <a:gd name="T80" fmla="*/ 2147483647 w 1116"/>
              <a:gd name="T81" fmla="*/ 2147483647 h 1117"/>
              <a:gd name="T82" fmla="*/ 2147483647 w 1116"/>
              <a:gd name="T83" fmla="*/ 2147483647 h 1117"/>
              <a:gd name="T84" fmla="*/ 2147483647 w 1116"/>
              <a:gd name="T85" fmla="*/ 2147483647 h 1117"/>
              <a:gd name="T86" fmla="*/ 2147483647 w 1116"/>
              <a:gd name="T87" fmla="*/ 2147483647 h 1117"/>
              <a:gd name="T88" fmla="*/ 2147483647 w 1116"/>
              <a:gd name="T89" fmla="*/ 2147483647 h 1117"/>
              <a:gd name="T90" fmla="*/ 2147483647 w 1116"/>
              <a:gd name="T91" fmla="*/ 2147483647 h 1117"/>
              <a:gd name="T92" fmla="*/ 2147483647 w 1116"/>
              <a:gd name="T93" fmla="*/ 2147483647 h 1117"/>
              <a:gd name="T94" fmla="*/ 2147483647 w 1116"/>
              <a:gd name="T95" fmla="*/ 2147483647 h 1117"/>
              <a:gd name="T96" fmla="*/ 2147483647 w 1116"/>
              <a:gd name="T97" fmla="*/ 2147483647 h 1117"/>
              <a:gd name="T98" fmla="*/ 0 w 1116"/>
              <a:gd name="T99" fmla="*/ 2147483647 h 1117"/>
              <a:gd name="T100" fmla="*/ 2147483647 w 1116"/>
              <a:gd name="T101" fmla="*/ 2147483647 h 1117"/>
              <a:gd name="T102" fmla="*/ 2147483647 w 1116"/>
              <a:gd name="T103" fmla="*/ 2147483647 h 1117"/>
              <a:gd name="T104" fmla="*/ 2147483647 w 1116"/>
              <a:gd name="T105" fmla="*/ 2147483647 h 1117"/>
              <a:gd name="T106" fmla="*/ 2147483647 w 1116"/>
              <a:gd name="T107" fmla="*/ 2147483647 h 1117"/>
              <a:gd name="T108" fmla="*/ 2147483647 w 1116"/>
              <a:gd name="T109" fmla="*/ 2147483647 h 1117"/>
              <a:gd name="T110" fmla="*/ 2147483647 w 1116"/>
              <a:gd name="T111" fmla="*/ 2147483647 h 1117"/>
              <a:gd name="T112" fmla="*/ 2147483647 w 1116"/>
              <a:gd name="T113" fmla="*/ 2147483647 h 1117"/>
              <a:gd name="T114" fmla="*/ 2147483647 w 1116"/>
              <a:gd name="T115" fmla="*/ 2147483647 h 1117"/>
              <a:gd name="T116" fmla="*/ 2147483647 w 1116"/>
              <a:gd name="T117" fmla="*/ 2147483647 h 1117"/>
              <a:gd name="T118" fmla="*/ 2147483647 w 1116"/>
              <a:gd name="T119" fmla="*/ 2147483647 h 111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16"/>
              <a:gd name="T181" fmla="*/ 0 h 1117"/>
              <a:gd name="T182" fmla="*/ 1116 w 1116"/>
              <a:gd name="T183" fmla="*/ 1117 h 111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chemeClr val="tx1">
              <a:lumMod val="85000"/>
              <a:lumOff val="15000"/>
            </a:schemeClr>
          </a:solidFill>
          <a:ln>
            <a:noFill/>
          </a:ln>
        </p:spPr>
        <p:txBody>
          <a:bodyPr/>
          <a:lstStyle/>
          <a:p>
            <a:endParaRPr lang="zh-CN" altLang="en-US"/>
          </a:p>
        </p:txBody>
      </p:sp>
      <p:sp>
        <p:nvSpPr>
          <p:cNvPr id="10" name="Freeform 60"/>
          <p:cNvSpPr>
            <a:spLocks noEditPoints="1"/>
          </p:cNvSpPr>
          <p:nvPr/>
        </p:nvSpPr>
        <p:spPr bwMode="auto">
          <a:xfrm>
            <a:off x="8243830" y="5038206"/>
            <a:ext cx="349789" cy="349789"/>
          </a:xfrm>
          <a:custGeom>
            <a:avLst/>
            <a:gdLst>
              <a:gd name="T0" fmla="*/ 2147483647 w 1152"/>
              <a:gd name="T1" fmla="*/ 2147483647 h 1153"/>
              <a:gd name="T2" fmla="*/ 2147483647 w 1152"/>
              <a:gd name="T3" fmla="*/ 2147483647 h 1153"/>
              <a:gd name="T4" fmla="*/ 2147483647 w 1152"/>
              <a:gd name="T5" fmla="*/ 2147483647 h 1153"/>
              <a:gd name="T6" fmla="*/ 2147483647 w 1152"/>
              <a:gd name="T7" fmla="*/ 2147483647 h 1153"/>
              <a:gd name="T8" fmla="*/ 2147483647 w 1152"/>
              <a:gd name="T9" fmla="*/ 2147483647 h 1153"/>
              <a:gd name="T10" fmla="*/ 2147483647 w 1152"/>
              <a:gd name="T11" fmla="*/ 2147483647 h 1153"/>
              <a:gd name="T12" fmla="*/ 2147483647 w 1152"/>
              <a:gd name="T13" fmla="*/ 2147483647 h 1153"/>
              <a:gd name="T14" fmla="*/ 2147483647 w 1152"/>
              <a:gd name="T15" fmla="*/ 2147483647 h 1153"/>
              <a:gd name="T16" fmla="*/ 2147483647 w 1152"/>
              <a:gd name="T17" fmla="*/ 2147483647 h 1153"/>
              <a:gd name="T18" fmla="*/ 2147483647 w 1152"/>
              <a:gd name="T19" fmla="*/ 2147483647 h 1153"/>
              <a:gd name="T20" fmla="*/ 2147483647 w 1152"/>
              <a:gd name="T21" fmla="*/ 2147483647 h 1153"/>
              <a:gd name="T22" fmla="*/ 2147483647 w 1152"/>
              <a:gd name="T23" fmla="*/ 2147483647 h 1153"/>
              <a:gd name="T24" fmla="*/ 2147483647 w 1152"/>
              <a:gd name="T25" fmla="*/ 2147483647 h 1153"/>
              <a:gd name="T26" fmla="*/ 2147483647 w 1152"/>
              <a:gd name="T27" fmla="*/ 2147483647 h 1153"/>
              <a:gd name="T28" fmla="*/ 2147483647 w 1152"/>
              <a:gd name="T29" fmla="*/ 2147483647 h 1153"/>
              <a:gd name="T30" fmla="*/ 2147483647 w 1152"/>
              <a:gd name="T31" fmla="*/ 2147483647 h 1153"/>
              <a:gd name="T32" fmla="*/ 0 w 1152"/>
              <a:gd name="T33" fmla="*/ 2147483647 h 1153"/>
              <a:gd name="T34" fmla="*/ 0 w 1152"/>
              <a:gd name="T35" fmla="*/ 2147483647 h 1153"/>
              <a:gd name="T36" fmla="*/ 2147483647 w 1152"/>
              <a:gd name="T37" fmla="*/ 2147483647 h 1153"/>
              <a:gd name="T38" fmla="*/ 2147483647 w 1152"/>
              <a:gd name="T39" fmla="*/ 2147483647 h 1153"/>
              <a:gd name="T40" fmla="*/ 2147483647 w 1152"/>
              <a:gd name="T41" fmla="*/ 2147483647 h 1153"/>
              <a:gd name="T42" fmla="*/ 2147483647 w 1152"/>
              <a:gd name="T43" fmla="*/ 2147483647 h 1153"/>
              <a:gd name="T44" fmla="*/ 2147483647 w 1152"/>
              <a:gd name="T45" fmla="*/ 2147483647 h 1153"/>
              <a:gd name="T46" fmla="*/ 2147483647 w 1152"/>
              <a:gd name="T47" fmla="*/ 2147483647 h 1153"/>
              <a:gd name="T48" fmla="*/ 2147483647 w 1152"/>
              <a:gd name="T49" fmla="*/ 2147483647 h 1153"/>
              <a:gd name="T50" fmla="*/ 2147483647 w 1152"/>
              <a:gd name="T51" fmla="*/ 2147483647 h 1153"/>
              <a:gd name="T52" fmla="*/ 2147483647 w 1152"/>
              <a:gd name="T53" fmla="*/ 2147483647 h 1153"/>
              <a:gd name="T54" fmla="*/ 2147483647 w 1152"/>
              <a:gd name="T55" fmla="*/ 2147483647 h 1153"/>
              <a:gd name="T56" fmla="*/ 2147483647 w 1152"/>
              <a:gd name="T57" fmla="*/ 2147483647 h 1153"/>
              <a:gd name="T58" fmla="*/ 2147483647 w 1152"/>
              <a:gd name="T59" fmla="*/ 2147483647 h 1153"/>
              <a:gd name="T60" fmla="*/ 2147483647 w 1152"/>
              <a:gd name="T61" fmla="*/ 2147483647 h 1153"/>
              <a:gd name="T62" fmla="*/ 2147483647 w 1152"/>
              <a:gd name="T63" fmla="*/ 2147483647 h 1153"/>
              <a:gd name="T64" fmla="*/ 2147483647 w 1152"/>
              <a:gd name="T65" fmla="*/ 2147483647 h 1153"/>
              <a:gd name="T66" fmla="*/ 2147483647 w 1152"/>
              <a:gd name="T67" fmla="*/ 2147483647 h 1153"/>
              <a:gd name="T68" fmla="*/ 2147483647 w 1152"/>
              <a:gd name="T69" fmla="*/ 2147483647 h 1153"/>
              <a:gd name="T70" fmla="*/ 2147483647 w 1152"/>
              <a:gd name="T71" fmla="*/ 2147483647 h 1153"/>
              <a:gd name="T72" fmla="*/ 2147483647 w 1152"/>
              <a:gd name="T73" fmla="*/ 2147483647 h 1153"/>
              <a:gd name="T74" fmla="*/ 2147483647 w 1152"/>
              <a:gd name="T75" fmla="*/ 2147483647 h 1153"/>
              <a:gd name="T76" fmla="*/ 2147483647 w 1152"/>
              <a:gd name="T77" fmla="*/ 2147483647 h 1153"/>
              <a:gd name="T78" fmla="*/ 2147483647 w 1152"/>
              <a:gd name="T79" fmla="*/ 2147483647 h 1153"/>
              <a:gd name="T80" fmla="*/ 2147483647 w 1152"/>
              <a:gd name="T81" fmla="*/ 2147483647 h 1153"/>
              <a:gd name="T82" fmla="*/ 2147483647 w 1152"/>
              <a:gd name="T83" fmla="*/ 2147483647 h 115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2"/>
              <a:gd name="T127" fmla="*/ 0 h 1153"/>
              <a:gd name="T128" fmla="*/ 1152 w 1152"/>
              <a:gd name="T129" fmla="*/ 1153 h 115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2" h="1153">
                <a:moveTo>
                  <a:pt x="908" y="1066"/>
                </a:moveTo>
                <a:lnTo>
                  <a:pt x="600" y="944"/>
                </a:lnTo>
                <a:lnTo>
                  <a:pt x="590" y="941"/>
                </a:lnTo>
                <a:lnTo>
                  <a:pt x="578" y="940"/>
                </a:lnTo>
                <a:lnTo>
                  <a:pt x="1051" y="205"/>
                </a:lnTo>
                <a:lnTo>
                  <a:pt x="908" y="1066"/>
                </a:lnTo>
                <a:close/>
                <a:moveTo>
                  <a:pt x="367" y="868"/>
                </a:moveTo>
                <a:lnTo>
                  <a:pt x="367" y="868"/>
                </a:lnTo>
                <a:lnTo>
                  <a:pt x="366" y="866"/>
                </a:lnTo>
                <a:lnTo>
                  <a:pt x="1049" y="137"/>
                </a:lnTo>
                <a:lnTo>
                  <a:pt x="468" y="1042"/>
                </a:lnTo>
                <a:lnTo>
                  <a:pt x="367" y="868"/>
                </a:lnTo>
                <a:close/>
                <a:moveTo>
                  <a:pt x="113" y="749"/>
                </a:moveTo>
                <a:lnTo>
                  <a:pt x="947" y="193"/>
                </a:lnTo>
                <a:lnTo>
                  <a:pt x="340" y="842"/>
                </a:lnTo>
                <a:lnTo>
                  <a:pt x="336" y="838"/>
                </a:lnTo>
                <a:lnTo>
                  <a:pt x="332" y="836"/>
                </a:lnTo>
                <a:lnTo>
                  <a:pt x="113" y="749"/>
                </a:lnTo>
                <a:close/>
                <a:moveTo>
                  <a:pt x="1135" y="7"/>
                </a:moveTo>
                <a:lnTo>
                  <a:pt x="1131" y="4"/>
                </a:lnTo>
                <a:lnTo>
                  <a:pt x="1126" y="2"/>
                </a:lnTo>
                <a:lnTo>
                  <a:pt x="1121" y="1"/>
                </a:lnTo>
                <a:lnTo>
                  <a:pt x="1116" y="0"/>
                </a:lnTo>
                <a:lnTo>
                  <a:pt x="1110" y="1"/>
                </a:lnTo>
                <a:lnTo>
                  <a:pt x="1106" y="2"/>
                </a:lnTo>
                <a:lnTo>
                  <a:pt x="1101" y="5"/>
                </a:lnTo>
                <a:lnTo>
                  <a:pt x="1096" y="7"/>
                </a:lnTo>
                <a:lnTo>
                  <a:pt x="16" y="727"/>
                </a:lnTo>
                <a:lnTo>
                  <a:pt x="12" y="730"/>
                </a:lnTo>
                <a:lnTo>
                  <a:pt x="9" y="734"/>
                </a:lnTo>
                <a:lnTo>
                  <a:pt x="5" y="737"/>
                </a:lnTo>
                <a:lnTo>
                  <a:pt x="3" y="741"/>
                </a:lnTo>
                <a:lnTo>
                  <a:pt x="2" y="745"/>
                </a:lnTo>
                <a:lnTo>
                  <a:pt x="0" y="751"/>
                </a:lnTo>
                <a:lnTo>
                  <a:pt x="0" y="755"/>
                </a:lnTo>
                <a:lnTo>
                  <a:pt x="0" y="761"/>
                </a:lnTo>
                <a:lnTo>
                  <a:pt x="1" y="765"/>
                </a:lnTo>
                <a:lnTo>
                  <a:pt x="2" y="770"/>
                </a:lnTo>
                <a:lnTo>
                  <a:pt x="4" y="775"/>
                </a:lnTo>
                <a:lnTo>
                  <a:pt x="8" y="779"/>
                </a:lnTo>
                <a:lnTo>
                  <a:pt x="11" y="782"/>
                </a:lnTo>
                <a:lnTo>
                  <a:pt x="14" y="785"/>
                </a:lnTo>
                <a:lnTo>
                  <a:pt x="18" y="788"/>
                </a:lnTo>
                <a:lnTo>
                  <a:pt x="23" y="790"/>
                </a:lnTo>
                <a:lnTo>
                  <a:pt x="305" y="903"/>
                </a:lnTo>
                <a:lnTo>
                  <a:pt x="436" y="1134"/>
                </a:lnTo>
                <a:lnTo>
                  <a:pt x="440" y="1139"/>
                </a:lnTo>
                <a:lnTo>
                  <a:pt x="443" y="1142"/>
                </a:lnTo>
                <a:lnTo>
                  <a:pt x="446" y="1145"/>
                </a:lnTo>
                <a:lnTo>
                  <a:pt x="449" y="1148"/>
                </a:lnTo>
                <a:lnTo>
                  <a:pt x="454" y="1149"/>
                </a:lnTo>
                <a:lnTo>
                  <a:pt x="458" y="1152"/>
                </a:lnTo>
                <a:lnTo>
                  <a:pt x="463" y="1153"/>
                </a:lnTo>
                <a:lnTo>
                  <a:pt x="468" y="1153"/>
                </a:lnTo>
                <a:lnTo>
                  <a:pt x="473" y="1153"/>
                </a:lnTo>
                <a:lnTo>
                  <a:pt x="477" y="1152"/>
                </a:lnTo>
                <a:lnTo>
                  <a:pt x="482" y="1150"/>
                </a:lnTo>
                <a:lnTo>
                  <a:pt x="486" y="1148"/>
                </a:lnTo>
                <a:lnTo>
                  <a:pt x="489" y="1145"/>
                </a:lnTo>
                <a:lnTo>
                  <a:pt x="494" y="1143"/>
                </a:lnTo>
                <a:lnTo>
                  <a:pt x="496" y="1139"/>
                </a:lnTo>
                <a:lnTo>
                  <a:pt x="499" y="1135"/>
                </a:lnTo>
                <a:lnTo>
                  <a:pt x="573" y="1010"/>
                </a:lnTo>
                <a:lnTo>
                  <a:pt x="922" y="1150"/>
                </a:lnTo>
                <a:lnTo>
                  <a:pt x="929" y="1153"/>
                </a:lnTo>
                <a:lnTo>
                  <a:pt x="936" y="1153"/>
                </a:lnTo>
                <a:lnTo>
                  <a:pt x="941" y="1153"/>
                </a:lnTo>
                <a:lnTo>
                  <a:pt x="945" y="1152"/>
                </a:lnTo>
                <a:lnTo>
                  <a:pt x="949" y="1150"/>
                </a:lnTo>
                <a:lnTo>
                  <a:pt x="954" y="1148"/>
                </a:lnTo>
                <a:lnTo>
                  <a:pt x="960" y="1143"/>
                </a:lnTo>
                <a:lnTo>
                  <a:pt x="966" y="1138"/>
                </a:lnTo>
                <a:lnTo>
                  <a:pt x="969" y="1130"/>
                </a:lnTo>
                <a:lnTo>
                  <a:pt x="972" y="1122"/>
                </a:lnTo>
                <a:lnTo>
                  <a:pt x="1151" y="42"/>
                </a:lnTo>
                <a:lnTo>
                  <a:pt x="1152" y="37"/>
                </a:lnTo>
                <a:lnTo>
                  <a:pt x="1151" y="33"/>
                </a:lnTo>
                <a:lnTo>
                  <a:pt x="1150" y="27"/>
                </a:lnTo>
                <a:lnTo>
                  <a:pt x="1149" y="22"/>
                </a:lnTo>
                <a:lnTo>
                  <a:pt x="1147" y="18"/>
                </a:lnTo>
                <a:lnTo>
                  <a:pt x="1144" y="13"/>
                </a:lnTo>
                <a:lnTo>
                  <a:pt x="1139" y="10"/>
                </a:lnTo>
                <a:lnTo>
                  <a:pt x="1135" y="7"/>
                </a:lnTo>
                <a:close/>
              </a:path>
            </a:pathLst>
          </a:custGeom>
          <a:solidFill>
            <a:schemeClr val="tx1">
              <a:lumMod val="85000"/>
              <a:lumOff val="15000"/>
            </a:schemeClr>
          </a:solidFill>
          <a:ln>
            <a:noFill/>
          </a:ln>
        </p:spPr>
        <p:txBody>
          <a:bodyPr/>
          <a:lstStyle/>
          <a:p>
            <a:endParaRPr lang="zh-CN" altLang="en-US"/>
          </a:p>
        </p:txBody>
      </p:sp>
      <p:sp>
        <p:nvSpPr>
          <p:cNvPr id="11" name="矩形 10"/>
          <p:cNvSpPr/>
          <p:nvPr/>
        </p:nvSpPr>
        <p:spPr>
          <a:xfrm>
            <a:off x="7307844" y="5775745"/>
            <a:ext cx="2218806" cy="553998"/>
          </a:xfrm>
          <a:prstGeom prst="rect">
            <a:avLst/>
          </a:prstGeom>
        </p:spPr>
        <p:txBody>
          <a:bodyPr wrap="square">
            <a:spAutoFit/>
          </a:bodyPr>
          <a:lstStyle/>
          <a:p>
            <a:pPr algn="ctr"/>
            <a:r>
              <a:rPr lang="en-US" altLang="zh-CN" sz="1000" noProof="1">
                <a:solidFill>
                  <a:schemeClr val="bg1"/>
                </a:solidFill>
                <a:latin typeface="Calibri Light" panose="020F0302020204030204" pitchFamily="34" charset="0"/>
                <a:cs typeface="Arial" panose="020B0604020202020204" pitchFamily="34" charset="0"/>
              </a:rPr>
              <a:t>Lorem ipsum dolor sit amet, consectetuer adipiscing elit, sed diam nonummy nibh euismod</a:t>
            </a:r>
            <a:endParaRPr lang="zh-CN" altLang="en-US" sz="1000" dirty="0">
              <a:solidFill>
                <a:schemeClr val="bg1"/>
              </a:solidFill>
            </a:endParaRPr>
          </a:p>
        </p:txBody>
      </p:sp>
      <p:sp>
        <p:nvSpPr>
          <p:cNvPr id="12" name="矩形 11"/>
          <p:cNvSpPr/>
          <p:nvPr/>
        </p:nvSpPr>
        <p:spPr>
          <a:xfrm>
            <a:off x="9621232" y="5777700"/>
            <a:ext cx="2118186" cy="553998"/>
          </a:xfrm>
          <a:prstGeom prst="rect">
            <a:avLst/>
          </a:prstGeom>
        </p:spPr>
        <p:txBody>
          <a:bodyPr wrap="square">
            <a:spAutoFit/>
          </a:bodyPr>
          <a:lstStyle/>
          <a:p>
            <a:pPr algn="ctr"/>
            <a:r>
              <a:rPr lang="en-US" altLang="zh-CN" sz="1000" noProof="1">
                <a:solidFill>
                  <a:schemeClr val="bg1"/>
                </a:solidFill>
                <a:latin typeface="Calibri Light" panose="020F0302020204030204" pitchFamily="34" charset="0"/>
                <a:cs typeface="Arial" panose="020B0604020202020204" pitchFamily="34" charset="0"/>
              </a:rPr>
              <a:t>Lorem ipsum dolor sit amet, consectetuer adipiscing elit, sed diam nonummy nibh euismod</a:t>
            </a:r>
            <a:endParaRPr lang="zh-CN" altLang="en-US" sz="1000" dirty="0">
              <a:solidFill>
                <a:schemeClr val="bg1"/>
              </a:solidFill>
            </a:endParaRPr>
          </a:p>
        </p:txBody>
      </p:sp>
      <p:grpSp>
        <p:nvGrpSpPr>
          <p:cNvPr id="13" name="Group 107"/>
          <p:cNvGrpSpPr/>
          <p:nvPr/>
        </p:nvGrpSpPr>
        <p:grpSpPr>
          <a:xfrm>
            <a:off x="426708" y="4487094"/>
            <a:ext cx="5771784" cy="2225153"/>
            <a:chOff x="4500562" y="1643056"/>
            <a:chExt cx="4196201" cy="1338192"/>
          </a:xfrm>
        </p:grpSpPr>
        <p:sp>
          <p:nvSpPr>
            <p:cNvPr id="14" name="Rectangle 14"/>
            <p:cNvSpPr/>
            <p:nvPr/>
          </p:nvSpPr>
          <p:spPr>
            <a:xfrm>
              <a:off x="4500562" y="1643056"/>
              <a:ext cx="1298412" cy="185095"/>
            </a:xfrm>
            <a:prstGeom prst="rect">
              <a:avLst/>
            </a:prstGeom>
          </p:spPr>
          <p:txBody>
            <a:bodyPr wrap="none">
              <a:spAutoFit/>
            </a:bodyPr>
            <a:lstStyle/>
            <a:p>
              <a:r>
                <a:rPr lang="en-US"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Teamwork Strategy</a:t>
              </a:r>
              <a:endParaRPr lang="en-US"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15"/>
            <p:cNvSpPr/>
            <p:nvPr/>
          </p:nvSpPr>
          <p:spPr>
            <a:xfrm>
              <a:off x="4500562" y="2000246"/>
              <a:ext cx="4196201" cy="981002"/>
            </a:xfrm>
            <a:prstGeom prst="rect">
              <a:avLst/>
            </a:prstGeom>
          </p:spPr>
          <p:txBody>
            <a:bodyPr wrap="square">
              <a:spAutoFit/>
            </a:bodyPr>
            <a:lstStyle/>
            <a:p>
              <a:r>
                <a:rPr lang="ms-MY" altLang="zh-CN" sz="1000" dirty="0">
                  <a:solidFill>
                    <a:schemeClr val="bg1">
                      <a:lumMod val="65000"/>
                    </a:schemeClr>
                  </a:solidFill>
                  <a:ea typeface="Open Sans Light" pitchFamily="34" charset="0"/>
                  <a:cs typeface="Open Sans Light" pitchFamily="34" charset="0"/>
                </a:rPr>
                <a:t>Lorem ipsum dolor sit amet, </a:t>
              </a:r>
              <a:r>
                <a:rPr lang="ms-MY" altLang="zh-CN" sz="1000" b="1" dirty="0">
                  <a:solidFill>
                    <a:schemeClr val="bg1">
                      <a:lumMod val="65000"/>
                    </a:schemeClr>
                  </a:solidFill>
                  <a:ea typeface="Open Sans Light" pitchFamily="34" charset="0"/>
                  <a:cs typeface="Open Sans Light" pitchFamily="34" charset="0"/>
                </a:rPr>
                <a:t>consectetur adipiscing elit.</a:t>
              </a:r>
              <a:endParaRPr lang="ms-MY" sz="1000" b="1" dirty="0">
                <a:solidFill>
                  <a:schemeClr val="bg1">
                    <a:lumMod val="65000"/>
                  </a:schemeClr>
                </a:solidFill>
                <a:latin typeface="+mj-lt"/>
                <a:ea typeface="Open Sans Light" pitchFamily="34" charset="0"/>
                <a:cs typeface="Open Sans Light" pitchFamily="34" charset="0"/>
              </a:endParaRPr>
            </a:p>
            <a:p>
              <a:endParaRPr lang="ms-MY" sz="1000" b="1" dirty="0">
                <a:solidFill>
                  <a:schemeClr val="bg1">
                    <a:lumMod val="65000"/>
                  </a:schemeClr>
                </a:solidFill>
                <a:latin typeface="+mj-lt"/>
                <a:ea typeface="Open Sans Light" pitchFamily="34" charset="0"/>
                <a:cs typeface="Open Sans Light" pitchFamily="34" charset="0"/>
              </a:endParaRPr>
            </a:p>
            <a:p>
              <a:r>
                <a:rPr lang="ms-MY" sz="1000" dirty="0">
                  <a:solidFill>
                    <a:schemeClr val="bg1">
                      <a:lumMod val="65000"/>
                    </a:schemeClr>
                  </a:solidFill>
                  <a:latin typeface="+mj-lt"/>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 quis tempus odio Lorem ipsum dolor sit amet</a:t>
              </a:r>
              <a:endParaRPr lang="ms-MY" sz="1000" dirty="0">
                <a:solidFill>
                  <a:schemeClr val="bg1">
                    <a:lumMod val="65000"/>
                  </a:schemeClr>
                </a:solidFill>
                <a:latin typeface="+mj-lt"/>
                <a:ea typeface="Open Sans Light" pitchFamily="34" charset="0"/>
                <a:cs typeface="Open Sans Light" pitchFamily="34" charset="0"/>
              </a:endParaRPr>
            </a:p>
            <a:p>
              <a:endParaRPr lang="ms-MY" sz="1000" dirty="0">
                <a:solidFill>
                  <a:schemeClr val="bg1">
                    <a:lumMod val="65000"/>
                  </a:schemeClr>
                </a:solidFill>
                <a:latin typeface="+mj-lt"/>
                <a:ea typeface="Open Sans Light" pitchFamily="34" charset="0"/>
                <a:cs typeface="Open Sans Light" pitchFamily="34" charset="0"/>
              </a:endParaRPr>
            </a:p>
            <a:p>
              <a:r>
                <a:rPr lang="ms-MY" altLang="zh-CN" sz="1000" dirty="0">
                  <a:solidFill>
                    <a:schemeClr val="bg1">
                      <a:lumMod val="65000"/>
                    </a:schemeClr>
                  </a:solidFill>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 quis tempus odio Lorem ipsum dolor sit amet</a:t>
              </a:r>
              <a:endParaRPr lang="ms-MY" altLang="zh-CN" sz="1000" dirty="0">
                <a:solidFill>
                  <a:schemeClr val="bg1">
                    <a:lumMod val="65000"/>
                  </a:schemeClr>
                </a:solidFill>
                <a:ea typeface="Open Sans Light" pitchFamily="34" charset="0"/>
                <a:cs typeface="Open Sans Light" pitchFamily="34" charset="0"/>
              </a:endParaRPr>
            </a:p>
            <a:p>
              <a:endParaRPr lang="ms-MY" sz="1000" dirty="0">
                <a:solidFill>
                  <a:schemeClr val="bg1">
                    <a:lumMod val="65000"/>
                  </a:schemeClr>
                </a:solidFill>
                <a:latin typeface="+mj-lt"/>
                <a:ea typeface="Open Sans Light" pitchFamily="34" charset="0"/>
                <a:cs typeface="Open Sans Light" pitchFamily="34" charset="0"/>
              </a:endParaRPr>
            </a:p>
          </p:txBody>
        </p:sp>
      </p:gr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0" y="-1"/>
            <a:ext cx="7016598" cy="4341342"/>
          </a:xfrm>
          <a:prstGeom prst="rect">
            <a:avLst/>
          </a:prstGeom>
        </p:spPr>
      </p:pic>
    </p:spTree>
  </p:cSld>
  <p:clrMapOvr>
    <a:masterClrMapping/>
  </p:clrMapOvr>
  <p:transition spd="slow" advTm="457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0"/>
          <p:cNvGrpSpPr/>
          <p:nvPr/>
        </p:nvGrpSpPr>
        <p:grpSpPr>
          <a:xfrm>
            <a:off x="6455815" y="750001"/>
            <a:ext cx="4353002" cy="5437812"/>
            <a:chOff x="14431023" y="5726186"/>
            <a:chExt cx="4012938" cy="5012999"/>
          </a:xfrm>
        </p:grpSpPr>
        <p:sp>
          <p:nvSpPr>
            <p:cNvPr id="5" name="Freeform 412"/>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1"/>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 name="Freeform 415"/>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2"/>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 name="Freeform 416"/>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 name="Freeform 417"/>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 name="Freeform 418"/>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3"/>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 name="Freeform 419"/>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 name="Freeform 420"/>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4"/>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 name="Freeform 421"/>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5"/>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 name="Freeform 433"/>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6"/>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 name="Freeform 434"/>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7"/>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 name="Freeform 435"/>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8"/>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 name="Freeform 436"/>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9"/>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 name="Freeform 437"/>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0"/>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pic>
        <p:nvPicPr>
          <p:cNvPr id="18" name="图片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28201" y="1275187"/>
            <a:ext cx="3341073" cy="4207278"/>
          </a:xfrm>
          <a:prstGeom prst="rect">
            <a:avLst/>
          </a:prstGeom>
        </p:spPr>
      </p:pic>
      <p:sp>
        <p:nvSpPr>
          <p:cNvPr id="19" name="Shape 2687"/>
          <p:cNvSpPr/>
          <p:nvPr/>
        </p:nvSpPr>
        <p:spPr>
          <a:xfrm>
            <a:off x="1506130" y="4242006"/>
            <a:ext cx="351987" cy="351987"/>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0" name="Shape 2645"/>
          <p:cNvSpPr/>
          <p:nvPr/>
        </p:nvSpPr>
        <p:spPr>
          <a:xfrm>
            <a:off x="1506130" y="3299824"/>
            <a:ext cx="351987" cy="25599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1" name="Shape 2562"/>
          <p:cNvSpPr>
            <a:spLocks noChangeAspect="1"/>
          </p:cNvSpPr>
          <p:nvPr/>
        </p:nvSpPr>
        <p:spPr>
          <a:xfrm>
            <a:off x="1506130" y="5208125"/>
            <a:ext cx="298540" cy="29854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2" name="Rectangle 23"/>
          <p:cNvSpPr/>
          <p:nvPr/>
        </p:nvSpPr>
        <p:spPr>
          <a:xfrm>
            <a:off x="1965210" y="3227764"/>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endPar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Rectangle 23"/>
          <p:cNvSpPr/>
          <p:nvPr/>
        </p:nvSpPr>
        <p:spPr>
          <a:xfrm>
            <a:off x="1965210" y="424200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endPar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Rectangle 23"/>
          <p:cNvSpPr/>
          <p:nvPr/>
        </p:nvSpPr>
        <p:spPr>
          <a:xfrm>
            <a:off x="1965210" y="516650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endPar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文本框 24"/>
          <p:cNvSpPr txBox="1"/>
          <p:nvPr/>
        </p:nvSpPr>
        <p:spPr>
          <a:xfrm>
            <a:off x="1506130" y="455347"/>
            <a:ext cx="4059263" cy="819840"/>
          </a:xfrm>
          <a:prstGeom prst="rect">
            <a:avLst/>
          </a:prstGeom>
          <a:noFill/>
        </p:spPr>
        <p:txBody>
          <a:bodyPr wrap="square" rtlCol="0">
            <a:spAutoFit/>
          </a:bodyPr>
          <a:lstStyle/>
          <a:p>
            <a:pPr>
              <a:lnSpc>
                <a:spcPts val="6600"/>
              </a:lnSpc>
            </a:pPr>
            <a:r>
              <a:rPr lang="en-US" altLang="zh-CN" sz="2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2800" b="1" dirty="0">
              <a:solidFill>
                <a:schemeClr val="tx1">
                  <a:lumMod val="85000"/>
                  <a:lumOff val="15000"/>
                </a:schemeClr>
              </a:solidFill>
              <a:latin typeface="Open Sans" panose="020B0606030504020204" pitchFamily="34" charset="0"/>
              <a:cs typeface="Open Sans" panose="020B0606030504020204" pitchFamily="34" charset="0"/>
            </a:endParaRPr>
          </a:p>
        </p:txBody>
      </p:sp>
      <p:sp>
        <p:nvSpPr>
          <p:cNvPr id="28" name="Shape 2783"/>
          <p:cNvSpPr/>
          <p:nvPr/>
        </p:nvSpPr>
        <p:spPr>
          <a:xfrm>
            <a:off x="1537351" y="2296823"/>
            <a:ext cx="362452" cy="31302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 name="Rectangle 23"/>
          <p:cNvSpPr/>
          <p:nvPr/>
        </p:nvSpPr>
        <p:spPr>
          <a:xfrm>
            <a:off x="1965209" y="2267557"/>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endPar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4939">
        <p14:flip dir="r"/>
      </p:transition>
    </mc:Choice>
    <mc:Fallback>
      <p:transition spd="slow" advTm="493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4138162"/>
            <a:ext cx="12192000" cy="272492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46" descr="iPhone6_mockup_front_white.pn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5127" y="400050"/>
            <a:ext cx="3716298" cy="5812972"/>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0478" y="1336207"/>
            <a:ext cx="2208160" cy="3930906"/>
          </a:xfrm>
          <a:prstGeom prst="rect">
            <a:avLst/>
          </a:prstGeom>
        </p:spPr>
      </p:pic>
      <p:sp>
        <p:nvSpPr>
          <p:cNvPr id="18" name="TextBox 21"/>
          <p:cNvSpPr txBox="1"/>
          <p:nvPr/>
        </p:nvSpPr>
        <p:spPr>
          <a:xfrm>
            <a:off x="4123989" y="719270"/>
            <a:ext cx="7115511" cy="1754326"/>
          </a:xfrm>
          <a:prstGeom prst="rect">
            <a:avLst/>
          </a:prstGeom>
          <a:noFill/>
        </p:spPr>
        <p:txBody>
          <a:bodyPr wrap="square" rtlCol="0">
            <a:spAutoFit/>
          </a:bodyPr>
          <a:lstStyle/>
          <a:p>
            <a:r>
              <a:rPr lang="en-US" sz="5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PICTURE ON SLIDE</a:t>
            </a:r>
            <a:endParaRPr lang="en-US" sz="5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5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RIGHT POSITION</a:t>
            </a:r>
            <a:endParaRPr lang="en-US" sz="5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Box 3"/>
          <p:cNvSpPr txBox="1"/>
          <p:nvPr/>
        </p:nvSpPr>
        <p:spPr>
          <a:xfrm>
            <a:off x="5393866" y="4700232"/>
            <a:ext cx="973343" cy="276999"/>
          </a:xfrm>
          <a:prstGeom prst="rect">
            <a:avLst/>
          </a:prstGeom>
          <a:noFill/>
        </p:spPr>
        <p:txBody>
          <a:bodyPr wrap="none" rtlCol="0">
            <a:spAutoFit/>
          </a:bodyPr>
          <a:lstStyle/>
          <a:p>
            <a:r>
              <a:rPr lang="en-US" sz="1200" b="1" spc="600" dirty="0">
                <a:solidFill>
                  <a:schemeClr val="bg1"/>
                </a:solidFill>
                <a:latin typeface="Open Sans" panose="020B0606030504020204" pitchFamily="34" charset="0"/>
                <a:ea typeface="Open Sans" panose="020B0606030504020204" pitchFamily="34" charset="0"/>
                <a:cs typeface="Open Sans" panose="020B0606030504020204" pitchFamily="34" charset="0"/>
              </a:rPr>
              <a:t>TITLE</a:t>
            </a:r>
            <a:endParaRPr lang="en-US" sz="1200" b="1" spc="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Box 4"/>
          <p:cNvSpPr txBox="1"/>
          <p:nvPr/>
        </p:nvSpPr>
        <p:spPr>
          <a:xfrm>
            <a:off x="5393866" y="4977232"/>
            <a:ext cx="2220440" cy="707886"/>
          </a:xfrm>
          <a:prstGeom prst="rect">
            <a:avLst/>
          </a:prstGeom>
          <a:noFill/>
        </p:spPr>
        <p:txBody>
          <a:bodyPr wrap="square" rtlCol="0">
            <a:spAutoFit/>
          </a:bodyPr>
          <a:lstStyle/>
          <a:p>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Entrepreneurial activities differ substantially depending on the type of organization and creativity involved. </a:t>
            </a:r>
            <a:endPar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5"/>
          <p:cNvSpPr txBox="1"/>
          <p:nvPr/>
        </p:nvSpPr>
        <p:spPr>
          <a:xfrm>
            <a:off x="9584929" y="4700233"/>
            <a:ext cx="861133" cy="276999"/>
          </a:xfrm>
          <a:prstGeom prst="rect">
            <a:avLst/>
          </a:prstGeom>
          <a:noFill/>
        </p:spPr>
        <p:txBody>
          <a:bodyPr wrap="none" rtlCol="0">
            <a:spAutoFit/>
          </a:bodyPr>
          <a:lstStyle/>
          <a:p>
            <a:r>
              <a:rPr lang="en-US" sz="1200" b="1" spc="600" dirty="0">
                <a:solidFill>
                  <a:schemeClr val="bg1"/>
                </a:solidFill>
                <a:latin typeface="Open Sans" panose="020B0606030504020204" pitchFamily="34" charset="0"/>
                <a:ea typeface="Open Sans" panose="020B0606030504020204" pitchFamily="34" charset="0"/>
                <a:cs typeface="Open Sans" panose="020B0606030504020204" pitchFamily="34" charset="0"/>
              </a:rPr>
              <a:t>TEXT</a:t>
            </a:r>
            <a:endParaRPr lang="en-US" sz="1200" b="1" spc="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6"/>
          <p:cNvSpPr txBox="1"/>
          <p:nvPr/>
        </p:nvSpPr>
        <p:spPr>
          <a:xfrm>
            <a:off x="9584929" y="4977232"/>
            <a:ext cx="2200490" cy="707886"/>
          </a:xfrm>
          <a:prstGeom prst="rect">
            <a:avLst/>
          </a:prstGeom>
          <a:noFill/>
        </p:spPr>
        <p:txBody>
          <a:bodyPr wrap="square" rtlCol="0">
            <a:spAutoFit/>
          </a:bodyPr>
          <a:lstStyle/>
          <a:p>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Entrepreneurial activities differ substantially depending on the type of organization and creativity involved. </a:t>
            </a:r>
            <a:endPar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Oval 16"/>
          <p:cNvSpPr/>
          <p:nvPr/>
        </p:nvSpPr>
        <p:spPr>
          <a:xfrm>
            <a:off x="4284684" y="4687824"/>
            <a:ext cx="1003391" cy="1003389"/>
          </a:xfrm>
          <a:prstGeom prst="ellipse">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18"/>
          <p:cNvSpPr/>
          <p:nvPr/>
        </p:nvSpPr>
        <p:spPr>
          <a:xfrm>
            <a:off x="8465609" y="4765418"/>
            <a:ext cx="1003391" cy="1003389"/>
          </a:xfrm>
          <a:prstGeom prst="ellipse">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Shape 2782"/>
          <p:cNvSpPr/>
          <p:nvPr/>
        </p:nvSpPr>
        <p:spPr>
          <a:xfrm>
            <a:off x="4462897" y="4919298"/>
            <a:ext cx="670093" cy="578294"/>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1">
              <a:lumMod val="85000"/>
              <a:lumOff val="15000"/>
            </a:schemeClr>
          </a:solidFill>
          <a:ln w="12700">
            <a:noFill/>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bg1"/>
              </a:solidFill>
            </a:endParaRPr>
          </a:p>
        </p:txBody>
      </p:sp>
      <p:sp>
        <p:nvSpPr>
          <p:cNvPr id="26" name="Shape 2783"/>
          <p:cNvSpPr/>
          <p:nvPr/>
        </p:nvSpPr>
        <p:spPr>
          <a:xfrm>
            <a:off x="8638133" y="4986544"/>
            <a:ext cx="669449" cy="578161"/>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lumMod val="85000"/>
              <a:lumOff val="15000"/>
            </a:schemeClr>
          </a:solidFill>
          <a:ln w="12700">
            <a:noFill/>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 name="矩形 26"/>
          <p:cNvSpPr/>
          <p:nvPr/>
        </p:nvSpPr>
        <p:spPr>
          <a:xfrm>
            <a:off x="4161425" y="2694722"/>
            <a:ext cx="6725650" cy="1061829"/>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endParaRPr lang="en-US" altLang="zh-CN" sz="1050" noProof="1">
              <a:solidFill>
                <a:schemeClr val="tx1">
                  <a:lumMod val="50000"/>
                  <a:lumOff val="50000"/>
                </a:schemeClr>
              </a:solidFill>
              <a:latin typeface="Calibri Light" panose="020F030202020403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5077">
        <p14:pan dir="u"/>
      </p:transition>
    </mc:Choice>
    <mc:Fallback>
      <p:transition spd="slow" advTm="507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0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fade">
                                      <p:cBhvr>
                                        <p:cTn id="17" dur="250"/>
                                        <p:tgtEl>
                                          <p:spTgt spid="18">
                                            <p:txEl>
                                              <p:pRg st="0" end="0"/>
                                            </p:txEl>
                                          </p:spTgt>
                                        </p:tgtEl>
                                      </p:cBhvr>
                                    </p:animEffect>
                                    <p:anim calcmode="lin" valueType="num">
                                      <p:cBhvr>
                                        <p:cTn id="18" dur="25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1625"/>
                            </p:stCondLst>
                            <p:childTnLst>
                              <p:par>
                                <p:cTn id="21" presetID="47" presetClass="entr" presetSubtype="0" fill="hold" grpId="0" nodeType="afterEffect">
                                  <p:stCondLst>
                                    <p:cond delay="0"/>
                                  </p:stCondLst>
                                  <p:iterate type="lt">
                                    <p:tmPct val="10000"/>
                                  </p:iterate>
                                  <p:childTnLst>
                                    <p:set>
                                      <p:cBhvr>
                                        <p:cTn id="22" dur="1" fill="hold">
                                          <p:stCondLst>
                                            <p:cond delay="0"/>
                                          </p:stCondLst>
                                        </p:cTn>
                                        <p:tgtEl>
                                          <p:spTgt spid="18">
                                            <p:txEl>
                                              <p:pRg st="1" end="1"/>
                                            </p:txEl>
                                          </p:spTgt>
                                        </p:tgtEl>
                                        <p:attrNameLst>
                                          <p:attrName>style.visibility</p:attrName>
                                        </p:attrNameLst>
                                      </p:cBhvr>
                                      <p:to>
                                        <p:strVal val="visible"/>
                                      </p:to>
                                    </p:set>
                                    <p:animEffect transition="in" filter="fade">
                                      <p:cBhvr>
                                        <p:cTn id="23" dur="250"/>
                                        <p:tgtEl>
                                          <p:spTgt spid="18">
                                            <p:txEl>
                                              <p:pRg st="1" end="1"/>
                                            </p:txEl>
                                          </p:spTgt>
                                        </p:tgtEl>
                                      </p:cBhvr>
                                    </p:animEffect>
                                    <p:anim calcmode="lin" valueType="num">
                                      <p:cBhvr>
                                        <p:cTn id="24" dur="25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25" dur="250" fill="hold"/>
                                        <p:tgtEl>
                                          <p:spTgt spid="18">
                                            <p:txEl>
                                              <p:pRg st="1" end="1"/>
                                            </p:txEl>
                                          </p:spTgt>
                                        </p:tgtEl>
                                        <p:attrNameLst>
                                          <p:attrName>ppt_y</p:attrName>
                                        </p:attrNameLst>
                                      </p:cBhvr>
                                      <p:tavLst>
                                        <p:tav tm="0">
                                          <p:val>
                                            <p:strVal val="#ppt_y-.1"/>
                                          </p:val>
                                        </p:tav>
                                        <p:tav tm="100000">
                                          <p:val>
                                            <p:strVal val="#ppt_y"/>
                                          </p:val>
                                        </p:tav>
                                      </p:tavLst>
                                    </p:anim>
                                  </p:childTnLst>
                                </p:cTn>
                              </p:par>
                            </p:childTnLst>
                          </p:cTn>
                        </p:par>
                        <p:par>
                          <p:cTn id="26" fill="hold">
                            <p:stCondLst>
                              <p:cond delay="2200"/>
                            </p:stCondLst>
                            <p:childTnLst>
                              <p:par>
                                <p:cTn id="27" presetID="42" presetClass="entr" presetSubtype="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strVal val="#ppt_x"/>
                                          </p:val>
                                        </p:tav>
                                        <p:tav tm="100000">
                                          <p:val>
                                            <p:strVal val="#ppt_x"/>
                                          </p:val>
                                        </p:tav>
                                      </p:tavLst>
                                    </p:anim>
                                    <p:anim calcmode="lin" valueType="num">
                                      <p:cBhvr>
                                        <p:cTn id="3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p:cNvPicPr>
            <a:picLocks noGrp="1" noChangeAspect="1"/>
          </p:cNvPicPr>
          <p:nvPr>
            <p:ph type="pic" sz="quarter" idx="11"/>
          </p:nvPr>
        </p:nvPicPr>
        <p:blipFill>
          <a:blip r:embed="rId1">
            <a:extLst>
              <a:ext uri="{28A0092B-C50C-407E-A947-70E740481C1C}">
                <a14:useLocalDpi xmlns:a14="http://schemas.microsoft.com/office/drawing/2010/main" val="0"/>
              </a:ext>
            </a:extLst>
          </a:blip>
          <a:srcRect l="12574" r="12574"/>
          <a:stretch>
            <a:fillRect/>
          </a:stretch>
        </p:blipFill>
        <p:spPr/>
      </p:pic>
      <p:pic>
        <p:nvPicPr>
          <p:cNvPr id="20" name="图片占位符 19"/>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2558" r="12558"/>
          <a:stretch>
            <a:fillRect/>
          </a:stretch>
        </p:blipFill>
        <p:spPr/>
      </p:pic>
      <p:pic>
        <p:nvPicPr>
          <p:cNvPr id="19" name="图片占位符 18"/>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3371" r="13371"/>
          <a:stretch>
            <a:fillRect/>
          </a:stretch>
        </p:blipFill>
        <p:spPr/>
      </p:pic>
      <p:pic>
        <p:nvPicPr>
          <p:cNvPr id="22" name="图片占位符 21"/>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4570" r="14570"/>
          <a:stretch>
            <a:fillRect/>
          </a:stretch>
        </p:blipFill>
        <p:spPr/>
      </p:pic>
      <p:pic>
        <p:nvPicPr>
          <p:cNvPr id="23" name="图片占位符 22"/>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13500" r="13500"/>
          <a:stretch>
            <a:fillRect/>
          </a:stretch>
        </p:blipFill>
        <p:spPr/>
      </p:pic>
      <p:grpSp>
        <p:nvGrpSpPr>
          <p:cNvPr id="15" name="Group 11"/>
          <p:cNvGrpSpPr/>
          <p:nvPr/>
        </p:nvGrpSpPr>
        <p:grpSpPr>
          <a:xfrm>
            <a:off x="990600" y="888110"/>
            <a:ext cx="3684814" cy="1211671"/>
            <a:chOff x="1790700" y="2902344"/>
            <a:chExt cx="3684814" cy="1211671"/>
          </a:xfrm>
        </p:grpSpPr>
        <p:sp>
          <p:nvSpPr>
            <p:cNvPr id="16" name="TextBox 12"/>
            <p:cNvSpPr txBox="1"/>
            <p:nvPr/>
          </p:nvSpPr>
          <p:spPr>
            <a:xfrm>
              <a:off x="1790700" y="3227618"/>
              <a:ext cx="3684814" cy="886397"/>
            </a:xfrm>
            <a:prstGeom prst="rect">
              <a:avLst/>
            </a:prstGeom>
            <a:noFill/>
          </p:spPr>
          <p:txBody>
            <a:bodyPr wrap="square" lIns="0" tIns="0" rIns="0" bIns="0" rtlCol="0">
              <a:spAutoFit/>
            </a:bodyPr>
            <a:lstStyle/>
            <a:p>
              <a:pPr>
                <a:lnSpc>
                  <a:spcPct val="80000"/>
                </a:lnSpc>
              </a:pPr>
              <a:r>
                <a:rPr lang="en-US" sz="3600" dirty="0" smtClean="0">
                  <a:latin typeface="Titillium Light" charset="0"/>
                  <a:ea typeface="Titillium Light" charset="0"/>
                  <a:cs typeface="Titillium Light" charset="0"/>
                </a:rPr>
                <a:t>3D screen</a:t>
              </a:r>
              <a:endParaRPr lang="en-US" sz="3600" dirty="0" smtClean="0">
                <a:latin typeface="Titillium Light" charset="0"/>
                <a:ea typeface="Titillium Light" charset="0"/>
                <a:cs typeface="Titillium Light" charset="0"/>
              </a:endParaRPr>
            </a:p>
            <a:p>
              <a:pPr>
                <a:lnSpc>
                  <a:spcPct val="80000"/>
                </a:lnSpc>
              </a:pPr>
              <a:r>
                <a:rPr lang="en-US" sz="3600" dirty="0" smtClean="0">
                  <a:latin typeface="Titillium Light" charset="0"/>
                  <a:ea typeface="Titillium Light" charset="0"/>
                  <a:cs typeface="Titillium Light" charset="0"/>
                </a:rPr>
                <a:t>mockup</a:t>
              </a:r>
              <a:endParaRPr lang="en-US" sz="3600" dirty="0" smtClean="0">
                <a:latin typeface="Titillium Light" charset="0"/>
                <a:ea typeface="Titillium Light" charset="0"/>
                <a:cs typeface="Titillium Light" charset="0"/>
              </a:endParaRPr>
            </a:p>
          </p:txBody>
        </p:sp>
        <p:sp>
          <p:nvSpPr>
            <p:cNvPr id="17" name="TextBox 13"/>
            <p:cNvSpPr txBox="1"/>
            <p:nvPr/>
          </p:nvSpPr>
          <p:spPr>
            <a:xfrm>
              <a:off x="1801585" y="2902344"/>
              <a:ext cx="1269578" cy="123111"/>
            </a:xfrm>
            <a:prstGeom prst="rect">
              <a:avLst/>
            </a:prstGeom>
            <a:noFill/>
          </p:spPr>
          <p:txBody>
            <a:bodyPr wrap="none" lIns="0" tIns="0" rIns="0" bIns="0" rtlCol="0">
              <a:spAutoFit/>
            </a:bodyPr>
            <a:lstStyle/>
            <a:p>
              <a:pPr>
                <a:lnSpc>
                  <a:spcPct val="80000"/>
                </a:lnSpc>
              </a:pPr>
              <a:r>
                <a:rPr lang="en-US" sz="1000" spc="300" dirty="0" smtClean="0">
                  <a:latin typeface="Titillium" charset="0"/>
                  <a:ea typeface="Titillium" charset="0"/>
                  <a:cs typeface="Titillium" charset="0"/>
                </a:rPr>
                <a:t>APPLICATIONS</a:t>
              </a:r>
              <a:endParaRPr lang="en-US" sz="1000" spc="300" dirty="0">
                <a:latin typeface="Titillium" charset="0"/>
                <a:ea typeface="Titillium" charset="0"/>
                <a:cs typeface="Titillium" charset="0"/>
              </a:endParaRPr>
            </a:p>
          </p:txBody>
        </p:sp>
      </p:grpSp>
      <p:sp>
        <p:nvSpPr>
          <p:cNvPr id="18" name="TextBox 14"/>
          <p:cNvSpPr txBox="1"/>
          <p:nvPr/>
        </p:nvSpPr>
        <p:spPr>
          <a:xfrm>
            <a:off x="1001486" y="2245058"/>
            <a:ext cx="2759782" cy="830997"/>
          </a:xfrm>
          <a:prstGeom prst="rect">
            <a:avLst/>
          </a:prstGeom>
          <a:noFill/>
        </p:spPr>
        <p:txBody>
          <a:bodyPr wrap="square" lIns="0" tIns="0" rIns="91440" bIns="0" rtlCol="0">
            <a:spAutoFit/>
          </a:bodyPr>
          <a:lstStyle/>
          <a:p>
            <a:pPr>
              <a:lnSpc>
                <a:spcPct val="150000"/>
              </a:lnSpc>
            </a:pPr>
            <a:r>
              <a:rPr lang="en-US" sz="1200" dirty="0" smtClean="0">
                <a:solidFill>
                  <a:schemeClr val="tx1">
                    <a:alpha val="60000"/>
                  </a:schemeClr>
                </a:solidFill>
                <a:latin typeface="Titillium" charset="0"/>
                <a:ea typeface="Titillium" charset="0"/>
                <a:cs typeface="Titillium" charset="0"/>
              </a:rPr>
              <a:t>There are many variations of passages of </a:t>
            </a:r>
            <a:r>
              <a:rPr lang="en-US" sz="1200" dirty="0" err="1" smtClean="0">
                <a:solidFill>
                  <a:schemeClr val="tx1">
                    <a:alpha val="60000"/>
                  </a:schemeClr>
                </a:solidFill>
                <a:latin typeface="Titillium" charset="0"/>
                <a:ea typeface="Titillium" charset="0"/>
                <a:cs typeface="Titillium" charset="0"/>
              </a:rPr>
              <a:t>Lorem</a:t>
            </a:r>
            <a:r>
              <a:rPr lang="en-US" sz="1200" dirty="0" smtClean="0">
                <a:solidFill>
                  <a:schemeClr val="tx1">
                    <a:alpha val="60000"/>
                  </a:schemeClr>
                </a:solidFill>
                <a:latin typeface="Titillium" charset="0"/>
                <a:ea typeface="Titillium" charset="0"/>
                <a:cs typeface="Titillium" charset="0"/>
              </a:rPr>
              <a:t> </a:t>
            </a:r>
            <a:r>
              <a:rPr lang="en-US" sz="1200" dirty="0" err="1" smtClean="0">
                <a:solidFill>
                  <a:schemeClr val="tx1">
                    <a:alpha val="60000"/>
                  </a:schemeClr>
                </a:solidFill>
                <a:latin typeface="Titillium" charset="0"/>
                <a:ea typeface="Titillium" charset="0"/>
                <a:cs typeface="Titillium" charset="0"/>
              </a:rPr>
              <a:t>Ipsum</a:t>
            </a:r>
            <a:r>
              <a:rPr lang="en-US" sz="1200" dirty="0" smtClean="0">
                <a:solidFill>
                  <a:schemeClr val="tx1">
                    <a:alpha val="60000"/>
                  </a:schemeClr>
                </a:solidFill>
                <a:latin typeface="Titillium" charset="0"/>
                <a:ea typeface="Titillium" charset="0"/>
                <a:cs typeface="Titillium" charset="0"/>
              </a:rPr>
              <a:t> available, but the majority have suffered alteration.</a:t>
            </a:r>
            <a:endParaRPr lang="en-US" sz="1200" dirty="0">
              <a:solidFill>
                <a:schemeClr val="tx1">
                  <a:alpha val="60000"/>
                </a:schemeClr>
              </a:solidFill>
              <a:latin typeface="Titillium" charset="0"/>
              <a:ea typeface="Titillium" charset="0"/>
              <a:cs typeface="Titillium" charset="0"/>
            </a:endParaRPr>
          </a:p>
        </p:txBody>
      </p:sp>
    </p:spTree>
    <p:custDataLst>
      <p:tags r:id="rId6"/>
    </p:custDataLst>
  </p:cSld>
  <p:clrMapOvr>
    <a:masterClrMapping/>
  </p:clrMapOvr>
  <p:transition advTm="925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3"/>
          <p:cNvGrpSpPr/>
          <p:nvPr/>
        </p:nvGrpSpPr>
        <p:grpSpPr>
          <a:xfrm>
            <a:off x="1205438" y="2465093"/>
            <a:ext cx="1903642" cy="1903642"/>
            <a:chOff x="785786" y="1643056"/>
            <a:chExt cx="1903642" cy="1903642"/>
          </a:xfrm>
        </p:grpSpPr>
        <p:sp>
          <p:nvSpPr>
            <p:cNvPr id="6" name="Arc 7"/>
            <p:cNvSpPr/>
            <p:nvPr/>
          </p:nvSpPr>
          <p:spPr>
            <a:xfrm>
              <a:off x="785786" y="1643056"/>
              <a:ext cx="1903642" cy="1903642"/>
            </a:xfrm>
            <a:prstGeom prst="arc">
              <a:avLst>
                <a:gd name="adj1" fmla="val 10782369"/>
                <a:gd name="adj2" fmla="val 0"/>
              </a:avLst>
            </a:prstGeom>
            <a:noFill/>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 name="Arc 16"/>
            <p:cNvSpPr/>
            <p:nvPr/>
          </p:nvSpPr>
          <p:spPr>
            <a:xfrm flipH="1">
              <a:off x="785786" y="1643056"/>
              <a:ext cx="1903642" cy="1903642"/>
            </a:xfrm>
            <a:prstGeom prst="arc">
              <a:avLst>
                <a:gd name="adj1" fmla="val 21571566"/>
                <a:gd name="adj2" fmla="val 10822907"/>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8" name="Group 38"/>
            <p:cNvGrpSpPr/>
            <p:nvPr/>
          </p:nvGrpSpPr>
          <p:grpSpPr>
            <a:xfrm>
              <a:off x="1071538" y="1857370"/>
              <a:ext cx="1357322" cy="1461797"/>
              <a:chOff x="1071538" y="1857370"/>
              <a:chExt cx="1357322" cy="1461797"/>
            </a:xfrm>
          </p:grpSpPr>
          <p:sp>
            <p:nvSpPr>
              <p:cNvPr id="9" name="Oval 18"/>
              <p:cNvSpPr/>
              <p:nvPr/>
            </p:nvSpPr>
            <p:spPr>
              <a:xfrm>
                <a:off x="1374129"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22"/>
              <p:cNvSpPr/>
              <p:nvPr/>
            </p:nvSpPr>
            <p:spPr>
              <a:xfrm>
                <a:off x="1500166" y="2571750"/>
                <a:ext cx="514500" cy="307777"/>
              </a:xfrm>
              <a:prstGeom prst="rect">
                <a:avLst/>
              </a:prstGeom>
            </p:spPr>
            <p:txBody>
              <a:bodyPr wrap="none">
                <a:spAutoFit/>
              </a:bodyPr>
              <a:lstStyle/>
              <a:p>
                <a:pPr algn="ctr"/>
                <a:r>
                  <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Like</a:t>
                </a:r>
                <a:endPar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1" name="Group 31"/>
              <p:cNvGrpSpPr/>
              <p:nvPr/>
            </p:nvGrpSpPr>
            <p:grpSpPr>
              <a:xfrm>
                <a:off x="1531359" y="2072984"/>
                <a:ext cx="366051" cy="320998"/>
                <a:chOff x="1178347" y="1308393"/>
                <a:chExt cx="366051" cy="320998"/>
              </a:xfrm>
              <a:solidFill>
                <a:schemeClr val="bg1">
                  <a:lumMod val="65000"/>
                </a:schemeClr>
              </a:solidFill>
            </p:grpSpPr>
            <p:sp>
              <p:nvSpPr>
                <p:cNvPr id="13" name="AutoShape 147"/>
                <p:cNvSpPr/>
                <p:nvPr/>
              </p:nvSpPr>
              <p:spPr bwMode="auto">
                <a:xfrm>
                  <a:off x="1178347" y="1308393"/>
                  <a:ext cx="366051" cy="320998"/>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rgbClr val="FFFFFF"/>
                    </a:solidFill>
                    <a:effectLst>
                      <a:outerShdw blurRad="38100" dist="38100" dir="2700000" algn="tl">
                        <a:srgbClr val="000000"/>
                      </a:outerShdw>
                    </a:effectLst>
                  </a:endParaRPr>
                </a:p>
              </p:txBody>
            </p:sp>
            <p:sp>
              <p:nvSpPr>
                <p:cNvPr id="14" name="AutoShape 148"/>
                <p:cNvSpPr/>
                <p:nvPr/>
              </p:nvSpPr>
              <p:spPr bwMode="auto">
                <a:xfrm>
                  <a:off x="1235287" y="1365960"/>
                  <a:ext cx="54438" cy="54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sp>
            <p:nvSpPr>
              <p:cNvPr id="12" name="Rectangle 34"/>
              <p:cNvSpPr/>
              <p:nvPr/>
            </p:nvSpPr>
            <p:spPr>
              <a:xfrm>
                <a:off x="1071538"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a:t>
                </a:r>
                <a:endParaRPr lang="ms-MY" sz="800" dirty="0">
                  <a:solidFill>
                    <a:schemeClr val="bg1">
                      <a:lumMod val="65000"/>
                    </a:schemeClr>
                  </a:solidFill>
                  <a:latin typeface="Open Sans Light" pitchFamily="34" charset="0"/>
                  <a:ea typeface="Open Sans Light" pitchFamily="34" charset="0"/>
                  <a:cs typeface="Open Sans Light" pitchFamily="34" charset="0"/>
                </a:endParaRPr>
              </a:p>
            </p:txBody>
          </p:sp>
        </p:grpSp>
      </p:grpSp>
      <p:grpSp>
        <p:nvGrpSpPr>
          <p:cNvPr id="15" name="Group 44"/>
          <p:cNvGrpSpPr/>
          <p:nvPr/>
        </p:nvGrpSpPr>
        <p:grpSpPr>
          <a:xfrm>
            <a:off x="3859921" y="2465093"/>
            <a:ext cx="1903642" cy="1903642"/>
            <a:chOff x="2714612" y="1643056"/>
            <a:chExt cx="1903642" cy="1903642"/>
          </a:xfrm>
        </p:grpSpPr>
        <p:sp>
          <p:nvSpPr>
            <p:cNvPr id="16" name="Arc 8"/>
            <p:cNvSpPr/>
            <p:nvPr/>
          </p:nvSpPr>
          <p:spPr>
            <a:xfrm>
              <a:off x="2714612" y="1643056"/>
              <a:ext cx="1903642" cy="1903642"/>
            </a:xfrm>
            <a:prstGeom prst="arc">
              <a:avLst>
                <a:gd name="adj1" fmla="val 21571566"/>
                <a:gd name="adj2" fmla="val 10822907"/>
              </a:avLst>
            </a:prstGeom>
            <a:noFill/>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Arc 15"/>
            <p:cNvSpPr/>
            <p:nvPr/>
          </p:nvSpPr>
          <p:spPr>
            <a:xfrm flipH="1">
              <a:off x="2714612" y="1643056"/>
              <a:ext cx="1903642" cy="1903642"/>
            </a:xfrm>
            <a:prstGeom prst="arc">
              <a:avLst>
                <a:gd name="adj1" fmla="val 10782369"/>
                <a:gd name="adj2" fmla="val 0"/>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18" name="Group 39"/>
            <p:cNvGrpSpPr/>
            <p:nvPr/>
          </p:nvGrpSpPr>
          <p:grpSpPr>
            <a:xfrm>
              <a:off x="3000364" y="1857370"/>
              <a:ext cx="1357322" cy="1461797"/>
              <a:chOff x="3000364" y="1857370"/>
              <a:chExt cx="1357322" cy="1461797"/>
            </a:xfrm>
          </p:grpSpPr>
          <p:sp>
            <p:nvSpPr>
              <p:cNvPr id="19" name="Oval 19"/>
              <p:cNvSpPr/>
              <p:nvPr/>
            </p:nvSpPr>
            <p:spPr>
              <a:xfrm>
                <a:off x="3357554"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23"/>
              <p:cNvSpPr/>
              <p:nvPr/>
            </p:nvSpPr>
            <p:spPr>
              <a:xfrm>
                <a:off x="3214678" y="2571750"/>
                <a:ext cx="957313" cy="307777"/>
              </a:xfrm>
              <a:prstGeom prst="rect">
                <a:avLst/>
              </a:prstGeom>
            </p:spPr>
            <p:txBody>
              <a:bodyPr wrap="none">
                <a:spAutoFit/>
              </a:bodyPr>
              <a:lstStyle/>
              <a:p>
                <a:pPr algn="ctr"/>
                <a:r>
                  <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Diamond</a:t>
                </a:r>
                <a:endPar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AutoShape 117"/>
              <p:cNvSpPr/>
              <p:nvPr/>
            </p:nvSpPr>
            <p:spPr bwMode="auto">
              <a:xfrm>
                <a:off x="3524123" y="2075278"/>
                <a:ext cx="366051" cy="27469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rgbClr val="FFFFFF"/>
                  </a:solidFill>
                  <a:effectLst>
                    <a:outerShdw blurRad="38100" dist="38100" dir="2700000" algn="tl">
                      <a:srgbClr val="000000"/>
                    </a:outerShdw>
                  </a:effectLst>
                </a:endParaRPr>
              </a:p>
            </p:txBody>
          </p:sp>
          <p:sp>
            <p:nvSpPr>
              <p:cNvPr id="22" name="Rectangle 35"/>
              <p:cNvSpPr/>
              <p:nvPr/>
            </p:nvSpPr>
            <p:spPr>
              <a:xfrm>
                <a:off x="3000364"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a:t>
                </a:r>
                <a:endParaRPr lang="ms-MY" sz="800" dirty="0">
                  <a:solidFill>
                    <a:schemeClr val="bg1">
                      <a:lumMod val="65000"/>
                    </a:schemeClr>
                  </a:solidFill>
                  <a:latin typeface="Open Sans Light" pitchFamily="34" charset="0"/>
                  <a:ea typeface="Open Sans Light" pitchFamily="34" charset="0"/>
                  <a:cs typeface="Open Sans Light" pitchFamily="34" charset="0"/>
                </a:endParaRPr>
              </a:p>
            </p:txBody>
          </p:sp>
        </p:grpSp>
      </p:grpSp>
      <p:grpSp>
        <p:nvGrpSpPr>
          <p:cNvPr id="23" name="Group 45"/>
          <p:cNvGrpSpPr/>
          <p:nvPr/>
        </p:nvGrpSpPr>
        <p:grpSpPr>
          <a:xfrm>
            <a:off x="6513286" y="2465093"/>
            <a:ext cx="1903642" cy="1903642"/>
            <a:chOff x="4643438" y="1643056"/>
            <a:chExt cx="1903642" cy="1903642"/>
          </a:xfrm>
        </p:grpSpPr>
        <p:sp>
          <p:nvSpPr>
            <p:cNvPr id="24" name="Arc 9"/>
            <p:cNvSpPr/>
            <p:nvPr/>
          </p:nvSpPr>
          <p:spPr>
            <a:xfrm>
              <a:off x="4643438" y="1643056"/>
              <a:ext cx="1903642" cy="1903642"/>
            </a:xfrm>
            <a:prstGeom prst="arc">
              <a:avLst>
                <a:gd name="adj1" fmla="val 10782369"/>
                <a:gd name="adj2" fmla="val 0"/>
              </a:avLst>
            </a:prstGeom>
            <a:noFill/>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Arc 14"/>
            <p:cNvSpPr/>
            <p:nvPr/>
          </p:nvSpPr>
          <p:spPr>
            <a:xfrm flipH="1">
              <a:off x="4643438" y="1643056"/>
              <a:ext cx="1903642" cy="1903642"/>
            </a:xfrm>
            <a:prstGeom prst="arc">
              <a:avLst>
                <a:gd name="adj1" fmla="val 21571566"/>
                <a:gd name="adj2" fmla="val 10822907"/>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26" name="Group 40"/>
            <p:cNvGrpSpPr/>
            <p:nvPr/>
          </p:nvGrpSpPr>
          <p:grpSpPr>
            <a:xfrm>
              <a:off x="4929190" y="1857370"/>
              <a:ext cx="1357322" cy="1461797"/>
              <a:chOff x="4929190" y="1857370"/>
              <a:chExt cx="1357322" cy="1461797"/>
            </a:xfrm>
          </p:grpSpPr>
          <p:sp>
            <p:nvSpPr>
              <p:cNvPr id="27" name="Oval 20"/>
              <p:cNvSpPr/>
              <p:nvPr/>
            </p:nvSpPr>
            <p:spPr>
              <a:xfrm>
                <a:off x="5214942"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4"/>
              <p:cNvSpPr/>
              <p:nvPr/>
            </p:nvSpPr>
            <p:spPr>
              <a:xfrm>
                <a:off x="5286380" y="2571750"/>
                <a:ext cx="519694" cy="307777"/>
              </a:xfrm>
              <a:prstGeom prst="rect">
                <a:avLst/>
              </a:prstGeom>
            </p:spPr>
            <p:txBody>
              <a:bodyPr wrap="none">
                <a:spAutoFit/>
              </a:bodyPr>
              <a:lstStyle/>
              <a:p>
                <a:pPr algn="ctr"/>
                <a:r>
                  <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Star</a:t>
                </a:r>
                <a:endPar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AutoShape 139"/>
              <p:cNvSpPr/>
              <p:nvPr/>
            </p:nvSpPr>
            <p:spPr bwMode="auto">
              <a:xfrm>
                <a:off x="5375987" y="2013242"/>
                <a:ext cx="366050" cy="35478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rgbClr val="FFFFFF"/>
                  </a:solidFill>
                  <a:effectLst>
                    <a:outerShdw blurRad="38100" dist="38100" dir="2700000" algn="tl">
                      <a:srgbClr val="000000"/>
                    </a:outerShdw>
                  </a:effectLst>
                </a:endParaRPr>
              </a:p>
            </p:txBody>
          </p:sp>
          <p:sp>
            <p:nvSpPr>
              <p:cNvPr id="30" name="Rectangle 36"/>
              <p:cNvSpPr/>
              <p:nvPr/>
            </p:nvSpPr>
            <p:spPr>
              <a:xfrm>
                <a:off x="4929190"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a:t>
                </a:r>
                <a:endParaRPr lang="ms-MY" sz="800" dirty="0">
                  <a:solidFill>
                    <a:schemeClr val="bg1">
                      <a:lumMod val="65000"/>
                    </a:schemeClr>
                  </a:solidFill>
                  <a:latin typeface="Open Sans Light" pitchFamily="34" charset="0"/>
                  <a:ea typeface="Open Sans Light" pitchFamily="34" charset="0"/>
                  <a:cs typeface="Open Sans Light" pitchFamily="34" charset="0"/>
                </a:endParaRPr>
              </a:p>
            </p:txBody>
          </p:sp>
        </p:grpSp>
      </p:grpSp>
      <p:grpSp>
        <p:nvGrpSpPr>
          <p:cNvPr id="31" name="Group 46"/>
          <p:cNvGrpSpPr/>
          <p:nvPr/>
        </p:nvGrpSpPr>
        <p:grpSpPr>
          <a:xfrm>
            <a:off x="9166651" y="2465093"/>
            <a:ext cx="1903642" cy="1903642"/>
            <a:chOff x="6572264" y="1643056"/>
            <a:chExt cx="1903642" cy="1903642"/>
          </a:xfrm>
        </p:grpSpPr>
        <p:sp>
          <p:nvSpPr>
            <p:cNvPr id="32" name="Arc 10"/>
            <p:cNvSpPr/>
            <p:nvPr/>
          </p:nvSpPr>
          <p:spPr>
            <a:xfrm>
              <a:off x="6572264" y="1643056"/>
              <a:ext cx="1903642" cy="1903642"/>
            </a:xfrm>
            <a:prstGeom prst="arc">
              <a:avLst>
                <a:gd name="adj1" fmla="val 21571566"/>
                <a:gd name="adj2" fmla="val 10822907"/>
              </a:avLst>
            </a:prstGeom>
            <a:noFill/>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3" name="Arc 13"/>
            <p:cNvSpPr/>
            <p:nvPr/>
          </p:nvSpPr>
          <p:spPr>
            <a:xfrm flipH="1">
              <a:off x="6572264" y="1643056"/>
              <a:ext cx="1903642" cy="1903642"/>
            </a:xfrm>
            <a:prstGeom prst="arc">
              <a:avLst>
                <a:gd name="adj1" fmla="val 10782369"/>
                <a:gd name="adj2" fmla="val 0"/>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34" name="Group 41"/>
            <p:cNvGrpSpPr/>
            <p:nvPr/>
          </p:nvGrpSpPr>
          <p:grpSpPr>
            <a:xfrm>
              <a:off x="6858016" y="1857370"/>
              <a:ext cx="1357322" cy="1461797"/>
              <a:chOff x="6858016" y="1857370"/>
              <a:chExt cx="1357322" cy="1461797"/>
            </a:xfrm>
          </p:grpSpPr>
          <p:sp>
            <p:nvSpPr>
              <p:cNvPr id="35" name="Oval 21"/>
              <p:cNvSpPr/>
              <p:nvPr/>
            </p:nvSpPr>
            <p:spPr>
              <a:xfrm>
                <a:off x="7215206"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25"/>
              <p:cNvSpPr/>
              <p:nvPr/>
            </p:nvSpPr>
            <p:spPr>
              <a:xfrm>
                <a:off x="7143768" y="2571750"/>
                <a:ext cx="861133" cy="307777"/>
              </a:xfrm>
              <a:prstGeom prst="rect">
                <a:avLst/>
              </a:prstGeom>
            </p:spPr>
            <p:txBody>
              <a:bodyPr wrap="none">
                <a:spAutoFit/>
              </a:bodyPr>
              <a:lstStyle/>
              <a:p>
                <a:pPr algn="ctr"/>
                <a:r>
                  <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Delivery</a:t>
                </a:r>
                <a:endPar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7" name="Group 26"/>
              <p:cNvGrpSpPr/>
              <p:nvPr/>
            </p:nvGrpSpPr>
            <p:grpSpPr>
              <a:xfrm>
                <a:off x="7384751" y="2038569"/>
                <a:ext cx="366051" cy="297846"/>
                <a:chOff x="7817318" y="3514082"/>
                <a:chExt cx="366051" cy="297846"/>
              </a:xfrm>
              <a:solidFill>
                <a:schemeClr val="bg1">
                  <a:lumMod val="65000"/>
                </a:schemeClr>
              </a:solidFill>
            </p:grpSpPr>
            <p:sp>
              <p:nvSpPr>
                <p:cNvPr id="39" name="AutoShape 5"/>
                <p:cNvSpPr/>
                <p:nvPr/>
              </p:nvSpPr>
              <p:spPr bwMode="auto">
                <a:xfrm>
                  <a:off x="8068858" y="3605439"/>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40" name="AutoShape 6"/>
                <p:cNvSpPr/>
                <p:nvPr/>
              </p:nvSpPr>
              <p:spPr bwMode="auto">
                <a:xfrm>
                  <a:off x="7817318" y="3514082"/>
                  <a:ext cx="366051" cy="297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rgbClr val="FFFFFF"/>
                    </a:solidFill>
                    <a:effectLst>
                      <a:outerShdw blurRad="38100" dist="38100" dir="2700000" algn="tl">
                        <a:srgbClr val="000000"/>
                      </a:outerShdw>
                    </a:effectLst>
                  </a:endParaRPr>
                </a:p>
              </p:txBody>
            </p:sp>
          </p:grpSp>
          <p:sp>
            <p:nvSpPr>
              <p:cNvPr id="38" name="Rectangle 37"/>
              <p:cNvSpPr/>
              <p:nvPr/>
            </p:nvSpPr>
            <p:spPr>
              <a:xfrm>
                <a:off x="6858016"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a:t>
                </a:r>
                <a:endParaRPr lang="ms-MY" sz="800" dirty="0">
                  <a:solidFill>
                    <a:schemeClr val="bg1">
                      <a:lumMod val="65000"/>
                    </a:schemeClr>
                  </a:solidFill>
                  <a:latin typeface="Open Sans Light" pitchFamily="34" charset="0"/>
                  <a:ea typeface="Open Sans Light" pitchFamily="34" charset="0"/>
                  <a:cs typeface="Open Sans Light" pitchFamily="34" charset="0"/>
                </a:endParaRPr>
              </a:p>
            </p:txBody>
          </p:sp>
        </p:grpSp>
      </p:grpSp>
      <p:sp>
        <p:nvSpPr>
          <p:cNvPr id="41" name="文本框 40"/>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Text Box 10"/>
          <p:cNvSpPr txBox="1">
            <a:spLocks noChangeArrowheads="1"/>
          </p:cNvSpPr>
          <p:nvPr/>
        </p:nvSpPr>
        <p:spPr bwMode="auto">
          <a:xfrm>
            <a:off x="2608078" y="1174084"/>
            <a:ext cx="6975844" cy="207749"/>
          </a:xfrm>
          <a:prstGeom prst="rect">
            <a:avLst/>
          </a:prstGeom>
          <a:noFill/>
          <a:ln w="9525">
            <a:noFill/>
            <a:miter lim="800000"/>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endParaRPr lang="id-ID" altLang="zh-CN" sz="1050" dirty="0">
              <a:solidFill>
                <a:schemeClr val="bg1">
                  <a:lumMod val="50000"/>
                </a:schemeClr>
              </a:solidFill>
            </a:endParaRPr>
          </a:p>
        </p:txBody>
      </p:sp>
      <p:sp>
        <p:nvSpPr>
          <p:cNvPr id="43" name="矩形 42"/>
          <p:cNvSpPr/>
          <p:nvPr/>
        </p:nvSpPr>
        <p:spPr>
          <a:xfrm>
            <a:off x="779666" y="5463772"/>
            <a:ext cx="10632660" cy="415498"/>
          </a:xfrm>
          <a:prstGeom prst="rect">
            <a:avLst/>
          </a:prstGeom>
        </p:spPr>
        <p:txBody>
          <a:bodyPr wrap="square">
            <a:spAutoFit/>
          </a:bodyPr>
          <a:lstStyle/>
          <a:p>
            <a:pPr algn="ctr">
              <a:buClr>
                <a:srgbClr val="E24848"/>
              </a:buClr>
            </a:pPr>
            <a:r>
              <a:rPr lang="en-US" altLang="zh-CN" sz="1050" noProof="1">
                <a:solidFill>
                  <a:schemeClr val="tx1">
                    <a:lumMod val="50000"/>
                    <a:lumOff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endParaRPr lang="en-US" altLang="zh-CN" sz="1050" noProof="1">
              <a:solidFill>
                <a:schemeClr val="tx1">
                  <a:lumMod val="50000"/>
                  <a:lumOff val="50000"/>
                </a:schemeClr>
              </a:solidFill>
              <a:latin typeface="Calibri Light" panose="020F030202020403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4666">
        <p15:prstTrans prst="origami"/>
      </p:transition>
    </mc:Choice>
    <mc:Fallback>
      <p:transition spd="slow" advTm="46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Top)">
                                      <p:cBhvr>
                                        <p:cTn id="7" dur="500"/>
                                        <p:tgtEl>
                                          <p:spTgt spid="5"/>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lide(fromTop)">
                                      <p:cBhvr>
                                        <p:cTn id="11" dur="500"/>
                                        <p:tgtEl>
                                          <p:spTgt spid="15"/>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slide(fromTop)">
                                      <p:cBhvr>
                                        <p:cTn id="15" dur="500"/>
                                        <p:tgtEl>
                                          <p:spTgt spid="23"/>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slide(fromTop)">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843873" y="2890195"/>
            <a:ext cx="2514448" cy="2509144"/>
            <a:chOff x="4843873" y="2890195"/>
            <a:chExt cx="2514448" cy="2509144"/>
          </a:xfrm>
        </p:grpSpPr>
        <p:sp>
          <p:nvSpPr>
            <p:cNvPr id="4" name="Freeform 5"/>
            <p:cNvSpPr/>
            <p:nvPr/>
          </p:nvSpPr>
          <p:spPr>
            <a:xfrm>
              <a:off x="5474923" y="2890195"/>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tx1">
                <a:lumMod val="85000"/>
                <a:lumOff val="1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739124" rIns="947667" bIns="156210" numCol="1" spcCol="1270" anchor="ctr" anchorCtr="0">
              <a:noAutofit/>
            </a:bodyPr>
            <a:lstStyle/>
            <a:p>
              <a:pPr lvl="0" algn="ctr" defTabSz="1822450">
                <a:lnSpc>
                  <a:spcPct val="90000"/>
                </a:lnSpc>
                <a:spcBef>
                  <a:spcPct val="0"/>
                </a:spcBef>
                <a:spcAft>
                  <a:spcPct val="35000"/>
                </a:spcAft>
              </a:pPr>
              <a:endParaRPr lang="en-US" sz="4100" kern="1200"/>
            </a:p>
          </p:txBody>
        </p:sp>
        <p:sp>
          <p:nvSpPr>
            <p:cNvPr id="5" name="Freeform 6"/>
            <p:cNvSpPr/>
            <p:nvPr/>
          </p:nvSpPr>
          <p:spPr>
            <a:xfrm>
              <a:off x="4843873" y="4143227"/>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bg1">
                <a:lumMod val="6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739124" rIns="947667" bIns="156210" numCol="1" spcCol="1270" anchor="ctr" anchorCtr="0">
              <a:noAutofit/>
            </a:bodyPr>
            <a:lstStyle/>
            <a:p>
              <a:pPr lvl="0" algn="ctr" defTabSz="1822450">
                <a:lnSpc>
                  <a:spcPct val="90000"/>
                </a:lnSpc>
                <a:spcBef>
                  <a:spcPct val="0"/>
                </a:spcBef>
                <a:spcAft>
                  <a:spcPct val="35000"/>
                </a:spcAft>
              </a:pPr>
              <a:endParaRPr lang="en-US" sz="4100" kern="1200"/>
            </a:p>
          </p:txBody>
        </p:sp>
        <p:sp>
          <p:nvSpPr>
            <p:cNvPr id="6" name="Freeform 7"/>
            <p:cNvSpPr/>
            <p:nvPr/>
          </p:nvSpPr>
          <p:spPr>
            <a:xfrm>
              <a:off x="5474923" y="4144767"/>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3165827" y="0"/>
                  </a:moveTo>
                  <a:lnTo>
                    <a:pt x="1582913" y="3165827"/>
                  </a:lnTo>
                  <a:lnTo>
                    <a:pt x="0" y="0"/>
                  </a:lnTo>
                  <a:lnTo>
                    <a:pt x="3165827" y="0"/>
                  </a:lnTo>
                  <a:close/>
                </a:path>
              </a:pathLst>
            </a:custGeom>
            <a:solidFill>
              <a:schemeClr val="bg1">
                <a:lumMod val="8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56211" rIns="947668" bIns="1739124" numCol="1" spcCol="1270" anchor="ctr" anchorCtr="0">
              <a:noAutofit/>
            </a:bodyPr>
            <a:lstStyle/>
            <a:p>
              <a:pPr lvl="0" algn="ctr" defTabSz="1822450">
                <a:lnSpc>
                  <a:spcPct val="90000"/>
                </a:lnSpc>
                <a:spcBef>
                  <a:spcPct val="0"/>
                </a:spcBef>
                <a:spcAft>
                  <a:spcPct val="35000"/>
                </a:spcAft>
              </a:pPr>
              <a:endParaRPr lang="en-US" sz="4100" kern="1200"/>
            </a:p>
          </p:txBody>
        </p:sp>
        <p:sp>
          <p:nvSpPr>
            <p:cNvPr id="7" name="Freeform 8"/>
            <p:cNvSpPr/>
            <p:nvPr/>
          </p:nvSpPr>
          <p:spPr>
            <a:xfrm>
              <a:off x="6103749" y="4143227"/>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bg1">
                <a:lumMod val="7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739124" rIns="947667" bIns="156210" numCol="1" spcCol="1270" anchor="ctr" anchorCtr="0">
              <a:noAutofit/>
            </a:bodyPr>
            <a:lstStyle/>
            <a:p>
              <a:pPr lvl="0" algn="ctr" defTabSz="1822450">
                <a:lnSpc>
                  <a:spcPct val="90000"/>
                </a:lnSpc>
                <a:spcBef>
                  <a:spcPct val="0"/>
                </a:spcBef>
                <a:spcAft>
                  <a:spcPct val="35000"/>
                </a:spcAft>
              </a:pPr>
              <a:endParaRPr lang="en-US" sz="4100" kern="1200"/>
            </a:p>
          </p:txBody>
        </p:sp>
      </p:grpSp>
      <p:sp>
        <p:nvSpPr>
          <p:cNvPr id="8" name="Rectangle 23"/>
          <p:cNvSpPr/>
          <p:nvPr/>
        </p:nvSpPr>
        <p:spPr>
          <a:xfrm>
            <a:off x="8101566" y="2840421"/>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9" name="文本框 8"/>
          <p:cNvSpPr txBox="1"/>
          <p:nvPr/>
        </p:nvSpPr>
        <p:spPr>
          <a:xfrm>
            <a:off x="8101566" y="2579187"/>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Rectangle 23"/>
          <p:cNvSpPr/>
          <p:nvPr/>
        </p:nvSpPr>
        <p:spPr>
          <a:xfrm>
            <a:off x="8101566" y="5033287"/>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1" name="文本框 10"/>
          <p:cNvSpPr txBox="1"/>
          <p:nvPr/>
        </p:nvSpPr>
        <p:spPr>
          <a:xfrm>
            <a:off x="8101566" y="4772053"/>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616826" y="2579187"/>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Rectangle 23"/>
          <p:cNvSpPr/>
          <p:nvPr/>
        </p:nvSpPr>
        <p:spPr>
          <a:xfrm>
            <a:off x="1616827" y="2842086"/>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4" name="文本框 13"/>
          <p:cNvSpPr txBox="1"/>
          <p:nvPr/>
        </p:nvSpPr>
        <p:spPr>
          <a:xfrm>
            <a:off x="1616826" y="4772053"/>
            <a:ext cx="2486025" cy="307777"/>
          </a:xfrm>
          <a:prstGeom prst="rect">
            <a:avLst/>
          </a:prstGeom>
          <a:noFill/>
        </p:spPr>
        <p:txBody>
          <a:bodyPr wrap="square" rtlCol="0">
            <a:spAutoFit/>
          </a:bodyPr>
          <a:lstStyle/>
          <a:p>
            <a:pPr algn="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Rectangle 23"/>
          <p:cNvSpPr/>
          <p:nvPr/>
        </p:nvSpPr>
        <p:spPr>
          <a:xfrm>
            <a:off x="1616825" y="5030514"/>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6" name="文本框 15"/>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 Box 10"/>
          <p:cNvSpPr txBox="1">
            <a:spLocks noChangeArrowheads="1"/>
          </p:cNvSpPr>
          <p:nvPr/>
        </p:nvSpPr>
        <p:spPr bwMode="auto">
          <a:xfrm>
            <a:off x="2608078" y="1174084"/>
            <a:ext cx="6975844" cy="207749"/>
          </a:xfrm>
          <a:prstGeom prst="rect">
            <a:avLst/>
          </a:prstGeom>
          <a:noFill/>
          <a:ln w="9525">
            <a:noFill/>
            <a:miter lim="800000"/>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endParaRPr lang="id-ID" altLang="zh-CN" sz="1050" dirty="0">
              <a:solidFill>
                <a:schemeClr val="bg1">
                  <a:lumMod val="50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7604">
        <p15:prstTrans prst="fracture"/>
      </p:transition>
    </mc:Choice>
    <mc:Fallback>
      <p:transition spd="slow" advTm="76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iterate type="lt">
                                    <p:tmPct val="10000"/>
                                  </p:iterate>
                                  <p:childTnLst>
                                    <p:set>
                                      <p:cBhvr>
                                        <p:cTn id="12" dur="1" fill="hold">
                                          <p:stCondLst>
                                            <p:cond delay="0"/>
                                          </p:stCondLst>
                                        </p:cTn>
                                        <p:tgtEl>
                                          <p:spTgt spid="12">
                                            <p:txEl>
                                              <p:pRg st="0" end="0"/>
                                            </p:txEl>
                                          </p:spTgt>
                                        </p:tgtEl>
                                        <p:attrNameLst>
                                          <p:attrName>style.visibility</p:attrName>
                                        </p:attrNameLst>
                                      </p:cBhvr>
                                      <p:to>
                                        <p:strVal val="visible"/>
                                      </p:to>
                                    </p:set>
                                    <p:animEffect transition="in" filter="fade">
                                      <p:cBhvr>
                                        <p:cTn id="13" dur="250"/>
                                        <p:tgtEl>
                                          <p:spTgt spid="12">
                                            <p:txEl>
                                              <p:pRg st="0" end="0"/>
                                            </p:txEl>
                                          </p:spTgt>
                                        </p:tgtEl>
                                      </p:cBhvr>
                                    </p:animEffect>
                                    <p:anim calcmode="lin" valueType="num">
                                      <p:cBhvr>
                                        <p:cTn id="14" dur="25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5" dur="25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6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2100"/>
                            </p:stCondLst>
                            <p:childTnLst>
                              <p:par>
                                <p:cTn id="23" presetID="47" presetClass="entr" presetSubtype="0" fill="hold" grpId="0" nodeType="afterEffect">
                                  <p:stCondLst>
                                    <p:cond delay="0"/>
                                  </p:stCondLst>
                                  <p:iterate type="lt">
                                    <p:tmPct val="10000"/>
                                  </p:iterate>
                                  <p:childTnLst>
                                    <p:set>
                                      <p:cBhvr>
                                        <p:cTn id="24" dur="1" fill="hold">
                                          <p:stCondLst>
                                            <p:cond delay="0"/>
                                          </p:stCondLst>
                                        </p:cTn>
                                        <p:tgtEl>
                                          <p:spTgt spid="9">
                                            <p:txEl>
                                              <p:pRg st="0" end="0"/>
                                            </p:txEl>
                                          </p:spTgt>
                                        </p:tgtEl>
                                        <p:attrNameLst>
                                          <p:attrName>style.visibility</p:attrName>
                                        </p:attrNameLst>
                                      </p:cBhvr>
                                      <p:to>
                                        <p:strVal val="visible"/>
                                      </p:to>
                                    </p:set>
                                    <p:animEffect transition="in" filter="fade">
                                      <p:cBhvr>
                                        <p:cTn id="25" dur="250"/>
                                        <p:tgtEl>
                                          <p:spTgt spid="9">
                                            <p:txEl>
                                              <p:pRg st="0" end="0"/>
                                            </p:txEl>
                                          </p:spTgt>
                                        </p:tgtEl>
                                      </p:cBhvr>
                                    </p:animEffect>
                                    <p:anim calcmode="lin" valueType="num">
                                      <p:cBhvr>
                                        <p:cTn id="26" dur="25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7" dur="25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28" fill="hold">
                            <p:stCondLst>
                              <p:cond delay="27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3200"/>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14">
                                            <p:txEl>
                                              <p:pRg st="0" end="0"/>
                                            </p:txEl>
                                          </p:spTgt>
                                        </p:tgtEl>
                                        <p:attrNameLst>
                                          <p:attrName>style.visibility</p:attrName>
                                        </p:attrNameLst>
                                      </p:cBhvr>
                                      <p:to>
                                        <p:strVal val="visible"/>
                                      </p:to>
                                    </p:set>
                                    <p:animEffect transition="in" filter="fade">
                                      <p:cBhvr>
                                        <p:cTn id="37" dur="250"/>
                                        <p:tgtEl>
                                          <p:spTgt spid="14">
                                            <p:txEl>
                                              <p:pRg st="0" end="0"/>
                                            </p:txEl>
                                          </p:spTgt>
                                        </p:tgtEl>
                                      </p:cBhvr>
                                    </p:animEffect>
                                    <p:anim calcmode="lin" valueType="num">
                                      <p:cBhvr>
                                        <p:cTn id="38"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8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4300"/>
                            </p:stCondLst>
                            <p:childTnLst>
                              <p:par>
                                <p:cTn id="47" presetID="47" presetClass="entr" presetSubtype="0" fill="hold" grpId="0" nodeType="afterEffect">
                                  <p:stCondLst>
                                    <p:cond delay="0"/>
                                  </p:stCondLst>
                                  <p:iterate type="lt">
                                    <p:tmPct val="10000"/>
                                  </p:iterate>
                                  <p:childTnLst>
                                    <p:set>
                                      <p:cBhvr>
                                        <p:cTn id="48" dur="1" fill="hold">
                                          <p:stCondLst>
                                            <p:cond delay="0"/>
                                          </p:stCondLst>
                                        </p:cTn>
                                        <p:tgtEl>
                                          <p:spTgt spid="11">
                                            <p:txEl>
                                              <p:pRg st="0" end="0"/>
                                            </p:txEl>
                                          </p:spTgt>
                                        </p:tgtEl>
                                        <p:attrNameLst>
                                          <p:attrName>style.visibility</p:attrName>
                                        </p:attrNameLst>
                                      </p:cBhvr>
                                      <p:to>
                                        <p:strVal val="visible"/>
                                      </p:to>
                                    </p:set>
                                    <p:animEffect transition="in" filter="fade">
                                      <p:cBhvr>
                                        <p:cTn id="49" dur="250"/>
                                        <p:tgtEl>
                                          <p:spTgt spid="11">
                                            <p:txEl>
                                              <p:pRg st="0" end="0"/>
                                            </p:txEl>
                                          </p:spTgt>
                                        </p:tgtEl>
                                      </p:cBhvr>
                                    </p:animEffect>
                                    <p:anim calcmode="lin" valueType="num">
                                      <p:cBhvr>
                                        <p:cTn id="50" dur="25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51" dur="25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52" fill="hold">
                            <p:stCondLst>
                              <p:cond delay="4900"/>
                            </p:stCondLst>
                            <p:childTnLst>
                              <p:par>
                                <p:cTn id="53" presetID="42"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anim calcmode="lin" valueType="num">
                                      <p:cBhvr>
                                        <p:cTn id="56" dur="500" fill="hold"/>
                                        <p:tgtEl>
                                          <p:spTgt spid="10"/>
                                        </p:tgtEl>
                                        <p:attrNameLst>
                                          <p:attrName>ppt_x</p:attrName>
                                        </p:attrNameLst>
                                      </p:cBhvr>
                                      <p:tavLst>
                                        <p:tav tm="0">
                                          <p:val>
                                            <p:strVal val="#ppt_x"/>
                                          </p:val>
                                        </p:tav>
                                        <p:tav tm="100000">
                                          <p:val>
                                            <p:strVal val="#ppt_x"/>
                                          </p:val>
                                        </p:tav>
                                      </p:tavLst>
                                    </p:anim>
                                    <p:anim calcmode="lin" valueType="num">
                                      <p:cBhvr>
                                        <p:cTn id="5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bldP spid="10" grpId="0"/>
      <p:bldP spid="11" grpId="0" build="p"/>
      <p:bldP spid="12" grpId="0" build="p"/>
      <p:bldP spid="13" grpId="0"/>
      <p:bldP spid="14" grpId="0" build="p"/>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
          <p:cNvGrpSpPr/>
          <p:nvPr/>
        </p:nvGrpSpPr>
        <p:grpSpPr>
          <a:xfrm>
            <a:off x="6046327" y="1209889"/>
            <a:ext cx="5269374" cy="1657238"/>
            <a:chOff x="2928897" y="3745170"/>
            <a:chExt cx="18575262" cy="5842000"/>
          </a:xfrm>
          <a:solidFill>
            <a:schemeClr val="tx1">
              <a:lumMod val="85000"/>
              <a:lumOff val="15000"/>
            </a:schemeClr>
          </a:solidFill>
        </p:grpSpPr>
        <p:sp>
          <p:nvSpPr>
            <p:cNvPr id="33" name="AutoShape 2"/>
            <p:cNvSpPr/>
            <p:nvPr/>
          </p:nvSpPr>
          <p:spPr bwMode="auto">
            <a:xfrm>
              <a:off x="15663680" y="3745170"/>
              <a:ext cx="5840479" cy="5842000"/>
            </a:xfrm>
            <a:prstGeom prst="diamond">
              <a:avLst/>
            </a:prstGeom>
            <a:solidFill>
              <a:schemeClr val="tx1">
                <a:lumMod val="50000"/>
                <a:lumOff val="50000"/>
              </a:schemeClr>
            </a:solidFill>
            <a:ln w="25400">
              <a:solidFill>
                <a:schemeClr val="tx1">
                  <a:alpha val="0"/>
                </a:schemeClr>
              </a:solidFill>
              <a:miter lim="800000"/>
            </a:ln>
          </p:spPr>
          <p:txBody>
            <a:bodyPr lIns="0" tIns="0" rIns="0" bIns="0"/>
            <a:lstStyle/>
            <a:p>
              <a:pPr algn="ctr"/>
              <a:endParaRPr lang="es-ES" sz="255" dirty="0">
                <a:solidFill>
                  <a:schemeClr val="tx1">
                    <a:lumMod val="85000"/>
                    <a:lumOff val="15000"/>
                  </a:schemeClr>
                </a:solidFill>
              </a:endParaRPr>
            </a:p>
          </p:txBody>
        </p:sp>
        <p:sp>
          <p:nvSpPr>
            <p:cNvPr id="34" name="AutoShape 3"/>
            <p:cNvSpPr/>
            <p:nvPr/>
          </p:nvSpPr>
          <p:spPr bwMode="auto">
            <a:xfrm>
              <a:off x="11308714" y="3745170"/>
              <a:ext cx="5840479" cy="5842000"/>
            </a:xfrm>
            <a:prstGeom prst="diamond">
              <a:avLst/>
            </a:prstGeom>
            <a:solidFill>
              <a:schemeClr val="tx1">
                <a:lumMod val="85000"/>
                <a:lumOff val="15000"/>
              </a:schemeClr>
            </a:solidFill>
            <a:ln w="25400">
              <a:solidFill>
                <a:schemeClr val="tx1">
                  <a:alpha val="0"/>
                </a:schemeClr>
              </a:solidFill>
              <a:miter lim="800000"/>
            </a:ln>
          </p:spPr>
          <p:txBody>
            <a:bodyPr lIns="0" tIns="0" rIns="0" bIns="0"/>
            <a:lstStyle/>
            <a:p>
              <a:pPr algn="ctr"/>
              <a:endParaRPr lang="es-ES" sz="255" dirty="0">
                <a:solidFill>
                  <a:schemeClr val="tx1">
                    <a:lumMod val="85000"/>
                    <a:lumOff val="15000"/>
                  </a:schemeClr>
                </a:solidFill>
              </a:endParaRPr>
            </a:p>
          </p:txBody>
        </p:sp>
        <p:sp>
          <p:nvSpPr>
            <p:cNvPr id="35" name="AutoShape 4"/>
            <p:cNvSpPr/>
            <p:nvPr/>
          </p:nvSpPr>
          <p:spPr bwMode="auto">
            <a:xfrm>
              <a:off x="7068019" y="3745170"/>
              <a:ext cx="5840479" cy="5842000"/>
            </a:xfrm>
            <a:prstGeom prst="diamond">
              <a:avLst/>
            </a:prstGeom>
            <a:solidFill>
              <a:schemeClr val="tx1">
                <a:lumMod val="65000"/>
                <a:lumOff val="35000"/>
              </a:schemeClr>
            </a:solidFill>
            <a:ln w="25400">
              <a:solidFill>
                <a:schemeClr val="tx1">
                  <a:alpha val="0"/>
                </a:schemeClr>
              </a:solidFill>
              <a:miter lim="800000"/>
            </a:ln>
          </p:spPr>
          <p:txBody>
            <a:bodyPr lIns="0" tIns="0" rIns="0" bIns="0"/>
            <a:lstStyle/>
            <a:p>
              <a:pPr algn="ctr"/>
              <a:endParaRPr lang="es-ES" sz="255" dirty="0">
                <a:solidFill>
                  <a:schemeClr val="tx1">
                    <a:lumMod val="85000"/>
                    <a:lumOff val="15000"/>
                  </a:schemeClr>
                </a:solidFill>
              </a:endParaRPr>
            </a:p>
          </p:txBody>
        </p:sp>
        <p:sp>
          <p:nvSpPr>
            <p:cNvPr id="36" name="AutoShape 5"/>
            <p:cNvSpPr/>
            <p:nvPr/>
          </p:nvSpPr>
          <p:spPr bwMode="auto">
            <a:xfrm>
              <a:off x="2928897" y="3745170"/>
              <a:ext cx="5840479" cy="5842000"/>
            </a:xfrm>
            <a:prstGeom prst="diamond">
              <a:avLst/>
            </a:prstGeom>
            <a:grpFill/>
            <a:ln w="25400">
              <a:solidFill>
                <a:schemeClr val="tx1">
                  <a:alpha val="0"/>
                </a:schemeClr>
              </a:solidFill>
              <a:miter lim="800000"/>
            </a:ln>
          </p:spPr>
          <p:txBody>
            <a:bodyPr lIns="0" tIns="0" rIns="0" bIns="0"/>
            <a:lstStyle/>
            <a:p>
              <a:pPr algn="ctr"/>
              <a:endParaRPr lang="es-ES" sz="255" dirty="0">
                <a:solidFill>
                  <a:schemeClr val="tx1">
                    <a:lumMod val="85000"/>
                    <a:lumOff val="15000"/>
                  </a:schemeClr>
                </a:solidFill>
              </a:endParaRPr>
            </a:p>
          </p:txBody>
        </p:sp>
      </p:grpSp>
      <p:pic>
        <p:nvPicPr>
          <p:cNvPr id="37" name="图片 3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224" y="0"/>
            <a:ext cx="5286375" cy="6858000"/>
          </a:xfrm>
          <a:prstGeom prst="rect">
            <a:avLst/>
          </a:prstGeom>
        </p:spPr>
      </p:pic>
      <p:sp>
        <p:nvSpPr>
          <p:cNvPr id="38" name="Shape 2525"/>
          <p:cNvSpPr/>
          <p:nvPr/>
        </p:nvSpPr>
        <p:spPr>
          <a:xfrm>
            <a:off x="6650923"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0" name="Shape 2591"/>
          <p:cNvSpPr/>
          <p:nvPr/>
        </p:nvSpPr>
        <p:spPr>
          <a:xfrm>
            <a:off x="9070851"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1" name="Shape 2633"/>
          <p:cNvSpPr/>
          <p:nvPr/>
        </p:nvSpPr>
        <p:spPr>
          <a:xfrm>
            <a:off x="10305795"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9" name="Shape 2579"/>
          <p:cNvSpPr/>
          <p:nvPr/>
        </p:nvSpPr>
        <p:spPr>
          <a:xfrm>
            <a:off x="7880630"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2" name="Rectangle 23"/>
          <p:cNvSpPr/>
          <p:nvPr/>
        </p:nvSpPr>
        <p:spPr>
          <a:xfrm>
            <a:off x="6180284" y="4088196"/>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43" name="文本框 42"/>
          <p:cNvSpPr txBox="1"/>
          <p:nvPr/>
        </p:nvSpPr>
        <p:spPr>
          <a:xfrm>
            <a:off x="6180284" y="3826962"/>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01</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Rectangle 23"/>
          <p:cNvSpPr/>
          <p:nvPr/>
        </p:nvSpPr>
        <p:spPr>
          <a:xfrm>
            <a:off x="8990159" y="4087597"/>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45" name="文本框 44"/>
          <p:cNvSpPr txBox="1"/>
          <p:nvPr/>
        </p:nvSpPr>
        <p:spPr>
          <a:xfrm>
            <a:off x="8990159" y="3826363"/>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02</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Rectangle 23"/>
          <p:cNvSpPr/>
          <p:nvPr/>
        </p:nvSpPr>
        <p:spPr>
          <a:xfrm>
            <a:off x="6180284" y="5393121"/>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47" name="文本框 46"/>
          <p:cNvSpPr txBox="1"/>
          <p:nvPr/>
        </p:nvSpPr>
        <p:spPr>
          <a:xfrm>
            <a:off x="6180284" y="5131887"/>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03</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Rectangle 23"/>
          <p:cNvSpPr/>
          <p:nvPr/>
        </p:nvSpPr>
        <p:spPr>
          <a:xfrm>
            <a:off x="8990159" y="5392522"/>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49" name="文本框 48"/>
          <p:cNvSpPr txBox="1"/>
          <p:nvPr/>
        </p:nvSpPr>
        <p:spPr>
          <a:xfrm>
            <a:off x="8990159" y="5131288"/>
            <a:ext cx="2486025" cy="307777"/>
          </a:xfrm>
          <a:prstGeom prst="rect">
            <a:avLst/>
          </a:prstGeom>
          <a:noFill/>
        </p:spPr>
        <p:txBody>
          <a:bodyPr wrap="square" rtlCol="0">
            <a:spAutoFit/>
          </a:bodyPr>
          <a:lstStyle/>
          <a:p>
            <a:r>
              <a:rPr lang="en-US" altLang="zh-CN" sz="1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 04</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203">
        <p:split orient="vert"/>
      </p:transition>
    </mc:Choice>
    <mc:Fallback>
      <p:transition spd="slow" advTm="3203">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par>
                                <p:cTn id="12" presetID="42" presetClass="entr" presetSubtype="0" fill="hold" grpId="0" nodeType="withEffect">
                                  <p:stCondLst>
                                    <p:cond delay="50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1000"/>
                                        <p:tgtEl>
                                          <p:spTgt spid="44"/>
                                        </p:tgtEl>
                                      </p:cBhvr>
                                    </p:animEffect>
                                    <p:anim calcmode="lin" valueType="num">
                                      <p:cBhvr>
                                        <p:cTn id="25" dur="1000" fill="hold"/>
                                        <p:tgtEl>
                                          <p:spTgt spid="44"/>
                                        </p:tgtEl>
                                        <p:attrNameLst>
                                          <p:attrName>ppt_x</p:attrName>
                                        </p:attrNameLst>
                                      </p:cBhvr>
                                      <p:tavLst>
                                        <p:tav tm="0">
                                          <p:val>
                                            <p:strVal val="#ppt_x"/>
                                          </p:val>
                                        </p:tav>
                                        <p:tav tm="100000">
                                          <p:val>
                                            <p:strVal val="#ppt_x"/>
                                          </p:val>
                                        </p:tav>
                                      </p:tavLst>
                                    </p:anim>
                                    <p:anim calcmode="lin" valueType="num">
                                      <p:cBhvr>
                                        <p:cTn id="26" dur="1000" fill="hold"/>
                                        <p:tgtEl>
                                          <p:spTgt spid="4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anim calcmode="lin" valueType="num">
                                      <p:cBhvr>
                                        <p:cTn id="30" dur="1000" fill="hold"/>
                                        <p:tgtEl>
                                          <p:spTgt spid="45"/>
                                        </p:tgtEl>
                                        <p:attrNameLst>
                                          <p:attrName>ppt_x</p:attrName>
                                        </p:attrNameLst>
                                      </p:cBhvr>
                                      <p:tavLst>
                                        <p:tav tm="0">
                                          <p:val>
                                            <p:strVal val="#ppt_x"/>
                                          </p:val>
                                        </p:tav>
                                        <p:tav tm="100000">
                                          <p:val>
                                            <p:strVal val="#ppt_x"/>
                                          </p:val>
                                        </p:tav>
                                      </p:tavLst>
                                    </p:anim>
                                    <p:anim calcmode="lin" valueType="num">
                                      <p:cBhvr>
                                        <p:cTn id="31" dur="1000" fill="hold"/>
                                        <p:tgtEl>
                                          <p:spTgt spid="4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1000"/>
                                        <p:tgtEl>
                                          <p:spTgt spid="46"/>
                                        </p:tgtEl>
                                      </p:cBhvr>
                                    </p:animEffect>
                                    <p:anim calcmode="lin" valueType="num">
                                      <p:cBhvr>
                                        <p:cTn id="35" dur="1000" fill="hold"/>
                                        <p:tgtEl>
                                          <p:spTgt spid="46"/>
                                        </p:tgtEl>
                                        <p:attrNameLst>
                                          <p:attrName>ppt_x</p:attrName>
                                        </p:attrNameLst>
                                      </p:cBhvr>
                                      <p:tavLst>
                                        <p:tav tm="0">
                                          <p:val>
                                            <p:strVal val="#ppt_x"/>
                                          </p:val>
                                        </p:tav>
                                        <p:tav tm="100000">
                                          <p:val>
                                            <p:strVal val="#ppt_x"/>
                                          </p:val>
                                        </p:tav>
                                      </p:tavLst>
                                    </p:anim>
                                    <p:anim calcmode="lin" valueType="num">
                                      <p:cBhvr>
                                        <p:cTn id="36" dur="1000" fill="hold"/>
                                        <p:tgtEl>
                                          <p:spTgt spid="4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1000"/>
                                        <p:tgtEl>
                                          <p:spTgt spid="47"/>
                                        </p:tgtEl>
                                      </p:cBhvr>
                                    </p:animEffect>
                                    <p:anim calcmode="lin" valueType="num">
                                      <p:cBhvr>
                                        <p:cTn id="40" dur="1000" fill="hold"/>
                                        <p:tgtEl>
                                          <p:spTgt spid="47"/>
                                        </p:tgtEl>
                                        <p:attrNameLst>
                                          <p:attrName>ppt_x</p:attrName>
                                        </p:attrNameLst>
                                      </p:cBhvr>
                                      <p:tavLst>
                                        <p:tav tm="0">
                                          <p:val>
                                            <p:strVal val="#ppt_x"/>
                                          </p:val>
                                        </p:tav>
                                        <p:tav tm="100000">
                                          <p:val>
                                            <p:strVal val="#ppt_x"/>
                                          </p:val>
                                        </p:tav>
                                      </p:tavLst>
                                    </p:anim>
                                    <p:anim calcmode="lin" valueType="num">
                                      <p:cBhvr>
                                        <p:cTn id="41" dur="1000" fill="hold"/>
                                        <p:tgtEl>
                                          <p:spTgt spid="4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50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1000"/>
                                        <p:tgtEl>
                                          <p:spTgt spid="48"/>
                                        </p:tgtEl>
                                      </p:cBhvr>
                                    </p:animEffect>
                                    <p:anim calcmode="lin" valueType="num">
                                      <p:cBhvr>
                                        <p:cTn id="45" dur="1000" fill="hold"/>
                                        <p:tgtEl>
                                          <p:spTgt spid="48"/>
                                        </p:tgtEl>
                                        <p:attrNameLst>
                                          <p:attrName>ppt_x</p:attrName>
                                        </p:attrNameLst>
                                      </p:cBhvr>
                                      <p:tavLst>
                                        <p:tav tm="0">
                                          <p:val>
                                            <p:strVal val="#ppt_x"/>
                                          </p:val>
                                        </p:tav>
                                        <p:tav tm="100000">
                                          <p:val>
                                            <p:strVal val="#ppt_x"/>
                                          </p:val>
                                        </p:tav>
                                      </p:tavLst>
                                    </p:anim>
                                    <p:anim calcmode="lin" valueType="num">
                                      <p:cBhvr>
                                        <p:cTn id="46" dur="1000" fill="hold"/>
                                        <p:tgtEl>
                                          <p:spTgt spid="4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5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1000"/>
                                        <p:tgtEl>
                                          <p:spTgt spid="49"/>
                                        </p:tgtEl>
                                      </p:cBhvr>
                                    </p:animEffect>
                                    <p:anim calcmode="lin" valueType="num">
                                      <p:cBhvr>
                                        <p:cTn id="50" dur="1000" fill="hold"/>
                                        <p:tgtEl>
                                          <p:spTgt spid="49"/>
                                        </p:tgtEl>
                                        <p:attrNameLst>
                                          <p:attrName>ppt_x</p:attrName>
                                        </p:attrNameLst>
                                      </p:cBhvr>
                                      <p:tavLst>
                                        <p:tav tm="0">
                                          <p:val>
                                            <p:strVal val="#ppt_x"/>
                                          </p:val>
                                        </p:tav>
                                        <p:tav tm="100000">
                                          <p:val>
                                            <p:strVal val="#ppt_x"/>
                                          </p:val>
                                        </p:tav>
                                      </p:tavLst>
                                    </p:anim>
                                    <p:anim calcmode="lin" valueType="num">
                                      <p:cBhvr>
                                        <p:cTn id="51"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0"/>
          <p:cNvSpPr>
            <a:spLocks noChangeArrowheads="1"/>
          </p:cNvSpPr>
          <p:nvPr/>
        </p:nvSpPr>
        <p:spPr bwMode="auto">
          <a:xfrm>
            <a:off x="7753198" y="1170027"/>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PROMOTION</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23"/>
          <p:cNvSpPr/>
          <p:nvPr/>
        </p:nvSpPr>
        <p:spPr>
          <a:xfrm>
            <a:off x="7753199" y="148901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cxnSp>
        <p:nvCxnSpPr>
          <p:cNvPr id="9" name="直接连接符 8"/>
          <p:cNvCxnSpPr/>
          <p:nvPr/>
        </p:nvCxnSpPr>
        <p:spPr>
          <a:xfrm>
            <a:off x="0" y="0"/>
            <a:ext cx="1552575" cy="1508581"/>
          </a:xfrm>
          <a:prstGeom prst="line">
            <a:avLst/>
          </a:prstGeom>
        </p:spPr>
        <p:style>
          <a:lnRef idx="1">
            <a:schemeClr val="accent3"/>
          </a:lnRef>
          <a:fillRef idx="0">
            <a:schemeClr val="accent3"/>
          </a:fillRef>
          <a:effectRef idx="0">
            <a:schemeClr val="accent3"/>
          </a:effectRef>
          <a:fontRef idx="minor">
            <a:schemeClr val="tx1"/>
          </a:fontRef>
        </p:style>
      </p:cxnSp>
      <p:sp>
        <p:nvSpPr>
          <p:cNvPr id="10" name="椭圆 9"/>
          <p:cNvSpPr/>
          <p:nvPr/>
        </p:nvSpPr>
        <p:spPr>
          <a:xfrm>
            <a:off x="1552575" y="1508581"/>
            <a:ext cx="133350" cy="12019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1685925" y="1628775"/>
            <a:ext cx="1438275" cy="1378862"/>
          </a:xfrm>
          <a:prstGeom prst="line">
            <a:avLst/>
          </a:prstGeom>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H="1">
            <a:off x="1576983" y="3170658"/>
            <a:ext cx="1485900" cy="1362075"/>
          </a:xfrm>
          <a:prstGeom prst="line">
            <a:avLst/>
          </a:prstGeom>
        </p:spPr>
        <p:style>
          <a:lnRef idx="1">
            <a:schemeClr val="accent3"/>
          </a:lnRef>
          <a:fillRef idx="0">
            <a:schemeClr val="accent3"/>
          </a:fillRef>
          <a:effectRef idx="0">
            <a:schemeClr val="accent3"/>
          </a:effectRef>
          <a:fontRef idx="minor">
            <a:schemeClr val="tx1"/>
          </a:fontRef>
        </p:style>
      </p:cxnSp>
      <p:cxnSp>
        <p:nvCxnSpPr>
          <p:cNvPr id="15" name="直接连接符 14"/>
          <p:cNvCxnSpPr/>
          <p:nvPr/>
        </p:nvCxnSpPr>
        <p:spPr>
          <a:xfrm>
            <a:off x="1588443" y="4695754"/>
            <a:ext cx="2904006" cy="2162246"/>
          </a:xfrm>
          <a:prstGeom prst="line">
            <a:avLst/>
          </a:prstGeom>
        </p:spPr>
        <p:style>
          <a:lnRef idx="1">
            <a:schemeClr val="accent3"/>
          </a:lnRef>
          <a:fillRef idx="0">
            <a:schemeClr val="accent3"/>
          </a:fillRef>
          <a:effectRef idx="0">
            <a:schemeClr val="accent3"/>
          </a:effectRef>
          <a:fontRef idx="minor">
            <a:schemeClr val="tx1"/>
          </a:fontRef>
        </p:style>
      </p:cxnSp>
      <p:sp>
        <p:nvSpPr>
          <p:cNvPr id="16" name="椭圆 15"/>
          <p:cNvSpPr/>
          <p:nvPr/>
        </p:nvSpPr>
        <p:spPr>
          <a:xfrm>
            <a:off x="3102768" y="3050464"/>
            <a:ext cx="133350" cy="120194"/>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43633" y="4566035"/>
            <a:ext cx="133350" cy="120194"/>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ubtitle 2"/>
          <p:cNvSpPr txBox="1"/>
          <p:nvPr/>
        </p:nvSpPr>
        <p:spPr>
          <a:xfrm>
            <a:off x="3236118" y="2912505"/>
            <a:ext cx="3552825" cy="588946"/>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endPar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Subtitle 2"/>
          <p:cNvSpPr txBox="1"/>
          <p:nvPr/>
        </p:nvSpPr>
        <p:spPr>
          <a:xfrm>
            <a:off x="1838324" y="1367907"/>
            <a:ext cx="3552825" cy="588946"/>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endPar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Subtitle 2"/>
          <p:cNvSpPr txBox="1"/>
          <p:nvPr/>
        </p:nvSpPr>
        <p:spPr>
          <a:xfrm>
            <a:off x="1718369" y="4391756"/>
            <a:ext cx="3552825" cy="588946"/>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endPar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任意多边形: 形状 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2"/>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5" name="Chart 2"/>
          <p:cNvGraphicFramePr/>
          <p:nvPr/>
        </p:nvGraphicFramePr>
        <p:xfrm>
          <a:off x="7493756" y="2432707"/>
          <a:ext cx="3880919" cy="3360821"/>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Tm="7644"/>
    </mc:Choice>
    <mc:Fallback>
      <p:transition spd="slow" advTm="76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7" presetClass="emph" presetSubtype="0" fill="remove" grpId="0" nodeType="afterEffect">
                                  <p:stCondLst>
                                    <p:cond delay="0"/>
                                  </p:stCondLst>
                                  <p:childTnLst>
                                    <p:animClr clrSpc="rgb" dir="cw">
                                      <p:cBhvr override="childStyle">
                                        <p:cTn id="14" dur="250" autoRev="1" fill="remove"/>
                                        <p:tgtEl>
                                          <p:spTgt spid="10"/>
                                        </p:tgtEl>
                                        <p:attrNameLst>
                                          <p:attrName>style.color</p:attrName>
                                        </p:attrNameLst>
                                      </p:cBhvr>
                                      <p:to>
                                        <a:schemeClr val="bg1"/>
                                      </p:to>
                                    </p:animClr>
                                    <p:animClr clrSpc="rgb" dir="cw">
                                      <p:cBhvr>
                                        <p:cTn id="15" dur="250" autoRev="1" fill="remove"/>
                                        <p:tgtEl>
                                          <p:spTgt spid="10"/>
                                        </p:tgtEl>
                                        <p:attrNameLst>
                                          <p:attrName>fillcolor</p:attrName>
                                        </p:attrNameLst>
                                      </p:cBhvr>
                                      <p:to>
                                        <a:schemeClr val="bg1"/>
                                      </p:to>
                                    </p:animClr>
                                    <p:set>
                                      <p:cBhvr>
                                        <p:cTn id="16" dur="250" autoRev="1" fill="remove"/>
                                        <p:tgtEl>
                                          <p:spTgt spid="10"/>
                                        </p:tgtEl>
                                        <p:attrNameLst>
                                          <p:attrName>fill.type</p:attrName>
                                        </p:attrNameLst>
                                      </p:cBhvr>
                                      <p:to>
                                        <p:strVal val="solid"/>
                                      </p:to>
                                    </p:set>
                                    <p:set>
                                      <p:cBhvr>
                                        <p:cTn id="17" dur="250" autoRev="1" fill="remove"/>
                                        <p:tgtEl>
                                          <p:spTgt spid="10"/>
                                        </p:tgtEl>
                                        <p:attrNameLst>
                                          <p:attrName>fill.on</p:attrName>
                                        </p:attrNameLst>
                                      </p:cBhvr>
                                      <p:to>
                                        <p:strVal val="true"/>
                                      </p:to>
                                    </p:se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strVal val="#ppt_x"/>
                                          </p:val>
                                        </p:tav>
                                        <p:tav tm="100000">
                                          <p:val>
                                            <p:strVal val="#ppt_x"/>
                                          </p:val>
                                        </p:tav>
                                      </p:tavLst>
                                    </p:anim>
                                    <p:anim calcmode="lin" valueType="num">
                                      <p:cBhvr>
                                        <p:cTn id="23" dur="500" fill="hold"/>
                                        <p:tgtEl>
                                          <p:spTgt spid="1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2500"/>
                            </p:stCondLst>
                            <p:childTnLst>
                              <p:par>
                                <p:cTn id="29" presetID="27" presetClass="emph" presetSubtype="0" fill="remove" grpId="0" nodeType="afterEffect">
                                  <p:stCondLst>
                                    <p:cond delay="0"/>
                                  </p:stCondLst>
                                  <p:childTnLst>
                                    <p:animClr clrSpc="rgb" dir="cw">
                                      <p:cBhvr override="childStyle">
                                        <p:cTn id="30" dur="250" autoRev="1" fill="remove"/>
                                        <p:tgtEl>
                                          <p:spTgt spid="16"/>
                                        </p:tgtEl>
                                        <p:attrNameLst>
                                          <p:attrName>style.color</p:attrName>
                                        </p:attrNameLst>
                                      </p:cBhvr>
                                      <p:to>
                                        <a:schemeClr val="bg1"/>
                                      </p:to>
                                    </p:animClr>
                                    <p:animClr clrSpc="rgb" dir="cw">
                                      <p:cBhvr>
                                        <p:cTn id="31" dur="250" autoRev="1" fill="remove"/>
                                        <p:tgtEl>
                                          <p:spTgt spid="16"/>
                                        </p:tgtEl>
                                        <p:attrNameLst>
                                          <p:attrName>fillcolor</p:attrName>
                                        </p:attrNameLst>
                                      </p:cBhvr>
                                      <p:to>
                                        <a:schemeClr val="bg1"/>
                                      </p:to>
                                    </p:animClr>
                                    <p:set>
                                      <p:cBhvr>
                                        <p:cTn id="32" dur="250" autoRev="1" fill="remove"/>
                                        <p:tgtEl>
                                          <p:spTgt spid="16"/>
                                        </p:tgtEl>
                                        <p:attrNameLst>
                                          <p:attrName>fill.type</p:attrName>
                                        </p:attrNameLst>
                                      </p:cBhvr>
                                      <p:to>
                                        <p:strVal val="solid"/>
                                      </p:to>
                                    </p:set>
                                    <p:set>
                                      <p:cBhvr>
                                        <p:cTn id="33" dur="250" autoRev="1" fill="remove"/>
                                        <p:tgtEl>
                                          <p:spTgt spid="16"/>
                                        </p:tgtEl>
                                        <p:attrNameLst>
                                          <p:attrName>fill.on</p:attrName>
                                        </p:attrNameLst>
                                      </p:cBhvr>
                                      <p:to>
                                        <p:strVal val="true"/>
                                      </p:to>
                                    </p:se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p:stCondLst>
                              <p:cond delay="4000"/>
                            </p:stCondLst>
                            <p:childTnLst>
                              <p:par>
                                <p:cTn id="45" presetID="27" presetClass="emph" presetSubtype="0" fill="remove" grpId="0" nodeType="afterEffect">
                                  <p:stCondLst>
                                    <p:cond delay="0"/>
                                  </p:stCondLst>
                                  <p:childTnLst>
                                    <p:animClr clrSpc="rgb" dir="cw">
                                      <p:cBhvr override="childStyle">
                                        <p:cTn id="46" dur="250" autoRev="1" fill="remove"/>
                                        <p:tgtEl>
                                          <p:spTgt spid="17"/>
                                        </p:tgtEl>
                                        <p:attrNameLst>
                                          <p:attrName>style.color</p:attrName>
                                        </p:attrNameLst>
                                      </p:cBhvr>
                                      <p:to>
                                        <a:schemeClr val="bg1"/>
                                      </p:to>
                                    </p:animClr>
                                    <p:animClr clrSpc="rgb" dir="cw">
                                      <p:cBhvr>
                                        <p:cTn id="47" dur="250" autoRev="1" fill="remove"/>
                                        <p:tgtEl>
                                          <p:spTgt spid="17"/>
                                        </p:tgtEl>
                                        <p:attrNameLst>
                                          <p:attrName>fillcolor</p:attrName>
                                        </p:attrNameLst>
                                      </p:cBhvr>
                                      <p:to>
                                        <a:schemeClr val="bg1"/>
                                      </p:to>
                                    </p:animClr>
                                    <p:set>
                                      <p:cBhvr>
                                        <p:cTn id="48" dur="250" autoRev="1" fill="remove"/>
                                        <p:tgtEl>
                                          <p:spTgt spid="17"/>
                                        </p:tgtEl>
                                        <p:attrNameLst>
                                          <p:attrName>fill.type</p:attrName>
                                        </p:attrNameLst>
                                      </p:cBhvr>
                                      <p:to>
                                        <p:strVal val="solid"/>
                                      </p:to>
                                    </p:set>
                                    <p:set>
                                      <p:cBhvr>
                                        <p:cTn id="49" dur="250" autoRev="1" fill="remove"/>
                                        <p:tgtEl>
                                          <p:spTgt spid="17"/>
                                        </p:tgtEl>
                                        <p:attrNameLst>
                                          <p:attrName>fill.on</p:attrName>
                                        </p:attrNameLst>
                                      </p:cBhvr>
                                      <p:to>
                                        <p:strVal val="true"/>
                                      </p:to>
                                    </p:se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anim calcmode="lin" valueType="num">
                                      <p:cBhvr>
                                        <p:cTn id="54" dur="500" fill="hold"/>
                                        <p:tgtEl>
                                          <p:spTgt spid="20"/>
                                        </p:tgtEl>
                                        <p:attrNameLst>
                                          <p:attrName>ppt_x</p:attrName>
                                        </p:attrNameLst>
                                      </p:cBhvr>
                                      <p:tavLst>
                                        <p:tav tm="0">
                                          <p:val>
                                            <p:strVal val="#ppt_x"/>
                                          </p:val>
                                        </p:tav>
                                        <p:tav tm="100000">
                                          <p:val>
                                            <p:strVal val="#ppt_x"/>
                                          </p:val>
                                        </p:tav>
                                      </p:tavLst>
                                    </p:anim>
                                    <p:anim calcmode="lin" valueType="num">
                                      <p:cBhvr>
                                        <p:cTn id="55" dur="500" fill="hold"/>
                                        <p:tgtEl>
                                          <p:spTgt spid="20"/>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1"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7" grpId="0" animBg="1"/>
      <p:bldP spid="18" grpId="0"/>
      <p:bldP spid="19" grpId="0"/>
      <p:bldP spid="20" grpId="0"/>
      <p:bldP spid="3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5" name="Shape 2525"/>
          <p:cNvSpPr/>
          <p:nvPr/>
        </p:nvSpPr>
        <p:spPr>
          <a:xfrm>
            <a:off x="880859"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26" name="Shape 2526"/>
          <p:cNvSpPr/>
          <p:nvPr/>
        </p:nvSpPr>
        <p:spPr>
          <a:xfrm>
            <a:off x="1414120"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27" name="Shape 2527"/>
          <p:cNvSpPr/>
          <p:nvPr/>
        </p:nvSpPr>
        <p:spPr>
          <a:xfrm>
            <a:off x="1947381"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28" name="Shape 2528"/>
          <p:cNvSpPr/>
          <p:nvPr/>
        </p:nvSpPr>
        <p:spPr>
          <a:xfrm>
            <a:off x="2518733" y="1426543"/>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29" name="Shape 2529"/>
          <p:cNvSpPr/>
          <p:nvPr/>
        </p:nvSpPr>
        <p:spPr>
          <a:xfrm>
            <a:off x="3051994" y="1426543"/>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0" name="Shape 2530"/>
          <p:cNvSpPr/>
          <p:nvPr/>
        </p:nvSpPr>
        <p:spPr>
          <a:xfrm>
            <a:off x="3572558" y="1426542"/>
            <a:ext cx="228541" cy="279337"/>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8"/>
                  <a:pt x="19862" y="20617"/>
                  <a:pt x="19200" y="20617"/>
                </a:cubicBezTo>
                <a:lnTo>
                  <a:pt x="6000" y="20617"/>
                </a:lnTo>
                <a:lnTo>
                  <a:pt x="6000" y="982"/>
                </a:lnTo>
                <a:lnTo>
                  <a:pt x="13200" y="982"/>
                </a:lnTo>
                <a:lnTo>
                  <a:pt x="13200" y="6872"/>
                </a:lnTo>
                <a:lnTo>
                  <a:pt x="15600" y="4909"/>
                </a:lnTo>
                <a:lnTo>
                  <a:pt x="18000" y="6872"/>
                </a:lnTo>
                <a:lnTo>
                  <a:pt x="18000" y="982"/>
                </a:lnTo>
                <a:lnTo>
                  <a:pt x="19200" y="982"/>
                </a:lnTo>
                <a:cubicBezTo>
                  <a:pt x="19862" y="982"/>
                  <a:pt x="20400" y="1422"/>
                  <a:pt x="20400" y="1964"/>
                </a:cubicBezTo>
                <a:cubicBezTo>
                  <a:pt x="20400" y="1964"/>
                  <a:pt x="20400" y="19636"/>
                  <a:pt x="20400" y="19636"/>
                </a:cubicBezTo>
                <a:close/>
                <a:moveTo>
                  <a:pt x="4800" y="20617"/>
                </a:moveTo>
                <a:lnTo>
                  <a:pt x="2400" y="20617"/>
                </a:lnTo>
                <a:cubicBezTo>
                  <a:pt x="1738" y="20617"/>
                  <a:pt x="1200" y="20178"/>
                  <a:pt x="1200" y="19636"/>
                </a:cubicBezTo>
                <a:lnTo>
                  <a:pt x="1200" y="1964"/>
                </a:lnTo>
                <a:cubicBezTo>
                  <a:pt x="1200" y="1422"/>
                  <a:pt x="1738" y="982"/>
                  <a:pt x="2400" y="982"/>
                </a:cubicBezTo>
                <a:lnTo>
                  <a:pt x="4800" y="982"/>
                </a:lnTo>
                <a:cubicBezTo>
                  <a:pt x="4800" y="982"/>
                  <a:pt x="4800" y="20617"/>
                  <a:pt x="4800" y="20617"/>
                </a:cubicBezTo>
                <a:close/>
                <a:moveTo>
                  <a:pt x="14400" y="982"/>
                </a:moveTo>
                <a:lnTo>
                  <a:pt x="16800" y="982"/>
                </a:lnTo>
                <a:lnTo>
                  <a:pt x="16800" y="4418"/>
                </a:lnTo>
                <a:lnTo>
                  <a:pt x="15600" y="3436"/>
                </a:lnTo>
                <a:lnTo>
                  <a:pt x="14400" y="4418"/>
                </a:lnTo>
                <a:cubicBezTo>
                  <a:pt x="14400" y="4418"/>
                  <a:pt x="14400" y="982"/>
                  <a:pt x="14400" y="982"/>
                </a:cubicBezTo>
                <a:close/>
                <a:moveTo>
                  <a:pt x="192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1964"/>
                </a:lnTo>
                <a:cubicBezTo>
                  <a:pt x="21600" y="879"/>
                  <a:pt x="20525" y="0"/>
                  <a:pt x="192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1" name="Shape 2531"/>
          <p:cNvSpPr/>
          <p:nvPr/>
        </p:nvSpPr>
        <p:spPr>
          <a:xfrm>
            <a:off x="4105818" y="1426543"/>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9"/>
                  <a:pt x="19862" y="20618"/>
                  <a:pt x="19200" y="20618"/>
                </a:cubicBezTo>
                <a:lnTo>
                  <a:pt x="7200" y="20618"/>
                </a:lnTo>
                <a:lnTo>
                  <a:pt x="7200" y="982"/>
                </a:lnTo>
                <a:lnTo>
                  <a:pt x="19200" y="982"/>
                </a:lnTo>
                <a:cubicBezTo>
                  <a:pt x="19862" y="982"/>
                  <a:pt x="20400" y="1422"/>
                  <a:pt x="20400" y="1964"/>
                </a:cubicBezTo>
                <a:cubicBezTo>
                  <a:pt x="20400" y="1964"/>
                  <a:pt x="20400" y="19636"/>
                  <a:pt x="20400" y="19636"/>
                </a:cubicBezTo>
                <a:close/>
                <a:moveTo>
                  <a:pt x="6000" y="20618"/>
                </a:moveTo>
                <a:lnTo>
                  <a:pt x="3600" y="20618"/>
                </a:lnTo>
                <a:cubicBezTo>
                  <a:pt x="2937" y="20618"/>
                  <a:pt x="2400" y="20179"/>
                  <a:pt x="2400" y="19636"/>
                </a:cubicBezTo>
                <a:lnTo>
                  <a:pt x="2400" y="18655"/>
                </a:lnTo>
                <a:lnTo>
                  <a:pt x="3000" y="18655"/>
                </a:lnTo>
                <a:cubicBezTo>
                  <a:pt x="3332" y="18655"/>
                  <a:pt x="3600" y="18435"/>
                  <a:pt x="3600" y="18164"/>
                </a:cubicBezTo>
                <a:cubicBezTo>
                  <a:pt x="3600" y="17893"/>
                  <a:pt x="3332" y="17673"/>
                  <a:pt x="3000" y="17673"/>
                </a:cubicBezTo>
                <a:lnTo>
                  <a:pt x="2400" y="17673"/>
                </a:lnTo>
                <a:lnTo>
                  <a:pt x="2400" y="15709"/>
                </a:lnTo>
                <a:lnTo>
                  <a:pt x="3000" y="15709"/>
                </a:lnTo>
                <a:cubicBezTo>
                  <a:pt x="3332" y="15709"/>
                  <a:pt x="3600" y="15490"/>
                  <a:pt x="3600" y="15218"/>
                </a:cubicBezTo>
                <a:cubicBezTo>
                  <a:pt x="3600" y="14947"/>
                  <a:pt x="3332" y="14727"/>
                  <a:pt x="3000" y="14727"/>
                </a:cubicBezTo>
                <a:lnTo>
                  <a:pt x="2400" y="14727"/>
                </a:lnTo>
                <a:lnTo>
                  <a:pt x="2400" y="12764"/>
                </a:lnTo>
                <a:lnTo>
                  <a:pt x="3000" y="12764"/>
                </a:lnTo>
                <a:cubicBezTo>
                  <a:pt x="3332" y="12764"/>
                  <a:pt x="3600" y="12544"/>
                  <a:pt x="3600" y="12273"/>
                </a:cubicBezTo>
                <a:cubicBezTo>
                  <a:pt x="3600" y="12002"/>
                  <a:pt x="3332" y="11782"/>
                  <a:pt x="3000" y="11782"/>
                </a:cubicBezTo>
                <a:lnTo>
                  <a:pt x="2400" y="11782"/>
                </a:lnTo>
                <a:lnTo>
                  <a:pt x="2400" y="9818"/>
                </a:lnTo>
                <a:lnTo>
                  <a:pt x="3000" y="9818"/>
                </a:lnTo>
                <a:cubicBezTo>
                  <a:pt x="3332" y="9818"/>
                  <a:pt x="3600" y="9599"/>
                  <a:pt x="3600" y="9327"/>
                </a:cubicBezTo>
                <a:cubicBezTo>
                  <a:pt x="3600" y="9056"/>
                  <a:pt x="3332" y="8836"/>
                  <a:pt x="3000" y="8836"/>
                </a:cubicBezTo>
                <a:lnTo>
                  <a:pt x="2400" y="8836"/>
                </a:lnTo>
                <a:lnTo>
                  <a:pt x="2400" y="6873"/>
                </a:lnTo>
                <a:lnTo>
                  <a:pt x="3000" y="6873"/>
                </a:lnTo>
                <a:cubicBezTo>
                  <a:pt x="3332" y="6873"/>
                  <a:pt x="3600" y="6653"/>
                  <a:pt x="3600" y="6382"/>
                </a:cubicBezTo>
                <a:cubicBezTo>
                  <a:pt x="3600" y="6111"/>
                  <a:pt x="3332" y="5891"/>
                  <a:pt x="3000" y="5891"/>
                </a:cubicBezTo>
                <a:lnTo>
                  <a:pt x="2400" y="5891"/>
                </a:lnTo>
                <a:lnTo>
                  <a:pt x="2400" y="3927"/>
                </a:lnTo>
                <a:lnTo>
                  <a:pt x="3000" y="3927"/>
                </a:lnTo>
                <a:cubicBezTo>
                  <a:pt x="3332" y="3927"/>
                  <a:pt x="3600" y="3708"/>
                  <a:pt x="3600" y="3436"/>
                </a:cubicBezTo>
                <a:cubicBezTo>
                  <a:pt x="3600" y="3166"/>
                  <a:pt x="3332" y="2945"/>
                  <a:pt x="3000" y="2945"/>
                </a:cubicBezTo>
                <a:lnTo>
                  <a:pt x="2400" y="2945"/>
                </a:lnTo>
                <a:lnTo>
                  <a:pt x="2400" y="1964"/>
                </a:lnTo>
                <a:cubicBezTo>
                  <a:pt x="2400" y="1422"/>
                  <a:pt x="2937" y="982"/>
                  <a:pt x="3600" y="982"/>
                </a:cubicBezTo>
                <a:lnTo>
                  <a:pt x="6000" y="982"/>
                </a:lnTo>
                <a:cubicBezTo>
                  <a:pt x="6000" y="982"/>
                  <a:pt x="6000" y="20618"/>
                  <a:pt x="6000" y="20618"/>
                </a:cubicBezTo>
                <a:close/>
                <a:moveTo>
                  <a:pt x="19200" y="0"/>
                </a:moveTo>
                <a:lnTo>
                  <a:pt x="3600" y="0"/>
                </a:lnTo>
                <a:cubicBezTo>
                  <a:pt x="2275" y="0"/>
                  <a:pt x="1200" y="879"/>
                  <a:pt x="1200" y="1964"/>
                </a:cubicBezTo>
                <a:lnTo>
                  <a:pt x="1200" y="2945"/>
                </a:lnTo>
                <a:lnTo>
                  <a:pt x="600" y="2945"/>
                </a:lnTo>
                <a:cubicBezTo>
                  <a:pt x="268" y="2945"/>
                  <a:pt x="0" y="3166"/>
                  <a:pt x="0" y="3436"/>
                </a:cubicBezTo>
                <a:cubicBezTo>
                  <a:pt x="0" y="3708"/>
                  <a:pt x="268" y="3927"/>
                  <a:pt x="600" y="3927"/>
                </a:cubicBezTo>
                <a:lnTo>
                  <a:pt x="1200" y="3927"/>
                </a:lnTo>
                <a:lnTo>
                  <a:pt x="1200" y="5891"/>
                </a:lnTo>
                <a:lnTo>
                  <a:pt x="600" y="5891"/>
                </a:lnTo>
                <a:cubicBezTo>
                  <a:pt x="268" y="5891"/>
                  <a:pt x="0" y="6111"/>
                  <a:pt x="0" y="6382"/>
                </a:cubicBezTo>
                <a:cubicBezTo>
                  <a:pt x="0" y="6653"/>
                  <a:pt x="268" y="6873"/>
                  <a:pt x="600" y="6873"/>
                </a:cubicBezTo>
                <a:lnTo>
                  <a:pt x="1200" y="6873"/>
                </a:lnTo>
                <a:lnTo>
                  <a:pt x="1200" y="8836"/>
                </a:lnTo>
                <a:lnTo>
                  <a:pt x="600" y="8836"/>
                </a:lnTo>
                <a:cubicBezTo>
                  <a:pt x="268" y="8836"/>
                  <a:pt x="0" y="9056"/>
                  <a:pt x="0" y="9327"/>
                </a:cubicBezTo>
                <a:cubicBezTo>
                  <a:pt x="0" y="9599"/>
                  <a:pt x="268" y="9818"/>
                  <a:pt x="600" y="9818"/>
                </a:cubicBezTo>
                <a:lnTo>
                  <a:pt x="1200" y="9818"/>
                </a:lnTo>
                <a:lnTo>
                  <a:pt x="1200" y="11782"/>
                </a:lnTo>
                <a:lnTo>
                  <a:pt x="600" y="11782"/>
                </a:lnTo>
                <a:cubicBezTo>
                  <a:pt x="268" y="11782"/>
                  <a:pt x="0" y="12002"/>
                  <a:pt x="0" y="12273"/>
                </a:cubicBezTo>
                <a:cubicBezTo>
                  <a:pt x="0" y="12544"/>
                  <a:pt x="268" y="12764"/>
                  <a:pt x="600" y="12764"/>
                </a:cubicBezTo>
                <a:lnTo>
                  <a:pt x="1200" y="12764"/>
                </a:lnTo>
                <a:lnTo>
                  <a:pt x="1200" y="14727"/>
                </a:lnTo>
                <a:lnTo>
                  <a:pt x="600" y="14727"/>
                </a:lnTo>
                <a:cubicBezTo>
                  <a:pt x="268" y="14727"/>
                  <a:pt x="0" y="14947"/>
                  <a:pt x="0" y="15218"/>
                </a:cubicBezTo>
                <a:cubicBezTo>
                  <a:pt x="0" y="15490"/>
                  <a:pt x="268" y="15709"/>
                  <a:pt x="600" y="15709"/>
                </a:cubicBezTo>
                <a:lnTo>
                  <a:pt x="1200" y="15709"/>
                </a:lnTo>
                <a:lnTo>
                  <a:pt x="1200" y="17673"/>
                </a:lnTo>
                <a:lnTo>
                  <a:pt x="600" y="17673"/>
                </a:lnTo>
                <a:cubicBezTo>
                  <a:pt x="268" y="17673"/>
                  <a:pt x="0" y="17893"/>
                  <a:pt x="0" y="18164"/>
                </a:cubicBezTo>
                <a:cubicBezTo>
                  <a:pt x="0" y="18435"/>
                  <a:pt x="268" y="18655"/>
                  <a:pt x="600" y="18655"/>
                </a:cubicBezTo>
                <a:lnTo>
                  <a:pt x="1200" y="18655"/>
                </a:lnTo>
                <a:lnTo>
                  <a:pt x="1200" y="19636"/>
                </a:lnTo>
                <a:cubicBezTo>
                  <a:pt x="1200" y="20721"/>
                  <a:pt x="2275" y="21600"/>
                  <a:pt x="3600" y="21600"/>
                </a:cubicBezTo>
                <a:lnTo>
                  <a:pt x="19200" y="21600"/>
                </a:lnTo>
                <a:cubicBezTo>
                  <a:pt x="20525" y="21600"/>
                  <a:pt x="21600" y="20721"/>
                  <a:pt x="21600" y="19636"/>
                </a:cubicBezTo>
                <a:lnTo>
                  <a:pt x="21600" y="1964"/>
                </a:lnTo>
                <a:cubicBezTo>
                  <a:pt x="21600" y="879"/>
                  <a:pt x="20525" y="0"/>
                  <a:pt x="192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2" name="Shape 2532"/>
          <p:cNvSpPr/>
          <p:nvPr/>
        </p:nvSpPr>
        <p:spPr>
          <a:xfrm>
            <a:off x="4639079" y="1426543"/>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3" name="Shape 2533"/>
          <p:cNvSpPr/>
          <p:nvPr/>
        </p:nvSpPr>
        <p:spPr>
          <a:xfrm>
            <a:off x="5172340" y="1426543"/>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4" name="Shape 2534"/>
          <p:cNvSpPr/>
          <p:nvPr/>
        </p:nvSpPr>
        <p:spPr>
          <a:xfrm>
            <a:off x="5705602" y="1426542"/>
            <a:ext cx="228541" cy="279337"/>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8"/>
                  <a:pt x="19862" y="20617"/>
                  <a:pt x="19200" y="20617"/>
                </a:cubicBezTo>
                <a:lnTo>
                  <a:pt x="2400" y="20617"/>
                </a:lnTo>
                <a:cubicBezTo>
                  <a:pt x="1738" y="20617"/>
                  <a:pt x="1200" y="20178"/>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5400"/>
                </a:lnTo>
                <a:cubicBezTo>
                  <a:pt x="21600" y="5400"/>
                  <a:pt x="15600" y="0"/>
                  <a:pt x="15600" y="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5" name="Shape 2535"/>
          <p:cNvSpPr/>
          <p:nvPr/>
        </p:nvSpPr>
        <p:spPr>
          <a:xfrm>
            <a:off x="906252" y="1959804"/>
            <a:ext cx="228541" cy="279337"/>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6"/>
                </a:lnTo>
                <a:lnTo>
                  <a:pt x="13928" y="8836"/>
                </a:lnTo>
                <a:cubicBezTo>
                  <a:pt x="13928" y="8836"/>
                  <a:pt x="10800" y="8836"/>
                  <a:pt x="10800" y="8836"/>
                </a:cubicBezTo>
                <a:close/>
                <a:moveTo>
                  <a:pt x="14400" y="19636"/>
                </a:moveTo>
                <a:cubicBezTo>
                  <a:pt x="14400" y="20178"/>
                  <a:pt x="13862" y="20617"/>
                  <a:pt x="13200" y="20617"/>
                </a:cubicBezTo>
                <a:lnTo>
                  <a:pt x="2400" y="20617"/>
                </a:lnTo>
                <a:cubicBezTo>
                  <a:pt x="1738" y="20617"/>
                  <a:pt x="1200" y="20178"/>
                  <a:pt x="1200" y="19636"/>
                </a:cubicBezTo>
                <a:lnTo>
                  <a:pt x="1200" y="6872"/>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2"/>
                </a:cubicBezTo>
                <a:lnTo>
                  <a:pt x="0" y="19636"/>
                </a:lnTo>
                <a:cubicBezTo>
                  <a:pt x="0" y="20720"/>
                  <a:pt x="1075" y="21600"/>
                  <a:pt x="2400" y="21600"/>
                </a:cubicBezTo>
                <a:lnTo>
                  <a:pt x="13200" y="21600"/>
                </a:lnTo>
                <a:cubicBezTo>
                  <a:pt x="14525" y="21600"/>
                  <a:pt x="15600" y="20720"/>
                  <a:pt x="15600" y="19636"/>
                </a:cubicBezTo>
                <a:lnTo>
                  <a:pt x="15600" y="8836"/>
                </a:lnTo>
                <a:lnTo>
                  <a:pt x="11400" y="4909"/>
                </a:lnTo>
                <a:cubicBezTo>
                  <a:pt x="11400" y="4909"/>
                  <a:pt x="2400" y="4909"/>
                  <a:pt x="2400" y="4909"/>
                </a:cubicBezTo>
                <a:close/>
                <a:moveTo>
                  <a:pt x="16800" y="3927"/>
                </a:moveTo>
                <a:lnTo>
                  <a:pt x="16800" y="1058"/>
                </a:lnTo>
                <a:lnTo>
                  <a:pt x="19928" y="3927"/>
                </a:lnTo>
                <a:cubicBezTo>
                  <a:pt x="19928" y="3927"/>
                  <a:pt x="16800" y="3927"/>
                  <a:pt x="16800" y="3927"/>
                </a:cubicBezTo>
                <a:close/>
                <a:moveTo>
                  <a:pt x="17400" y="0"/>
                </a:moveTo>
                <a:lnTo>
                  <a:pt x="8400" y="0"/>
                </a:lnTo>
                <a:cubicBezTo>
                  <a:pt x="7075" y="0"/>
                  <a:pt x="6000" y="879"/>
                  <a:pt x="6000" y="1964"/>
                </a:cubicBezTo>
                <a:lnTo>
                  <a:pt x="6000" y="3436"/>
                </a:lnTo>
                <a:cubicBezTo>
                  <a:pt x="6000" y="3708"/>
                  <a:pt x="6269" y="3927"/>
                  <a:pt x="6600" y="3927"/>
                </a:cubicBezTo>
                <a:cubicBezTo>
                  <a:pt x="6931"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9" y="15709"/>
                  <a:pt x="16800" y="15929"/>
                  <a:pt x="16800" y="16199"/>
                </a:cubicBezTo>
                <a:cubicBezTo>
                  <a:pt x="16800" y="16471"/>
                  <a:pt x="17069" y="16690"/>
                  <a:pt x="17400" y="16690"/>
                </a:cubicBezTo>
                <a:lnTo>
                  <a:pt x="19200" y="16690"/>
                </a:lnTo>
                <a:cubicBezTo>
                  <a:pt x="20525" y="16690"/>
                  <a:pt x="21600" y="15811"/>
                  <a:pt x="21600" y="14727"/>
                </a:cubicBezTo>
                <a:lnTo>
                  <a:pt x="21600" y="3927"/>
                </a:lnTo>
                <a:cubicBezTo>
                  <a:pt x="21600" y="3927"/>
                  <a:pt x="17400" y="0"/>
                  <a:pt x="17400" y="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6" name="Shape 2536"/>
          <p:cNvSpPr/>
          <p:nvPr/>
        </p:nvSpPr>
        <p:spPr>
          <a:xfrm>
            <a:off x="1414120"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4418" y="11782"/>
                </a:moveTo>
                <a:lnTo>
                  <a:pt x="14236" y="11782"/>
                </a:lnTo>
                <a:cubicBezTo>
                  <a:pt x="14507" y="11782"/>
                  <a:pt x="14727" y="11562"/>
                  <a:pt x="14727" y="11291"/>
                </a:cubicBezTo>
                <a:cubicBezTo>
                  <a:pt x="14727" y="11020"/>
                  <a:pt x="14507" y="10800"/>
                  <a:pt x="14236" y="10800"/>
                </a:cubicBezTo>
                <a:lnTo>
                  <a:pt x="4418" y="10800"/>
                </a:lnTo>
                <a:cubicBezTo>
                  <a:pt x="4147" y="10800"/>
                  <a:pt x="3927" y="11020"/>
                  <a:pt x="3927" y="11291"/>
                </a:cubicBezTo>
                <a:cubicBezTo>
                  <a:pt x="3927" y="11562"/>
                  <a:pt x="4147" y="11782"/>
                  <a:pt x="4418" y="11782"/>
                </a:cubicBezTo>
                <a:moveTo>
                  <a:pt x="20618" y="20618"/>
                </a:moveTo>
                <a:lnTo>
                  <a:pt x="5891" y="20618"/>
                </a:lnTo>
                <a:lnTo>
                  <a:pt x="5891" y="16200"/>
                </a:lnTo>
                <a:cubicBezTo>
                  <a:pt x="5891" y="15929"/>
                  <a:pt x="5671" y="15709"/>
                  <a:pt x="5400" y="15709"/>
                </a:cubicBezTo>
                <a:lnTo>
                  <a:pt x="982" y="15709"/>
                </a:lnTo>
                <a:lnTo>
                  <a:pt x="982" y="982"/>
                </a:lnTo>
                <a:lnTo>
                  <a:pt x="20618" y="982"/>
                </a:lnTo>
                <a:cubicBezTo>
                  <a:pt x="20618" y="982"/>
                  <a:pt x="20618" y="20618"/>
                  <a:pt x="20618" y="20618"/>
                </a:cubicBezTo>
                <a:close/>
                <a:moveTo>
                  <a:pt x="4909" y="20127"/>
                </a:moveTo>
                <a:lnTo>
                  <a:pt x="1473" y="16691"/>
                </a:lnTo>
                <a:lnTo>
                  <a:pt x="4909" y="16691"/>
                </a:lnTo>
                <a:cubicBezTo>
                  <a:pt x="4909" y="16691"/>
                  <a:pt x="4909" y="20127"/>
                  <a:pt x="4909" y="20127"/>
                </a:cubicBezTo>
                <a:close/>
                <a:moveTo>
                  <a:pt x="20618" y="0"/>
                </a:moveTo>
                <a:lnTo>
                  <a:pt x="982" y="0"/>
                </a:lnTo>
                <a:cubicBezTo>
                  <a:pt x="440" y="0"/>
                  <a:pt x="0" y="440"/>
                  <a:pt x="0" y="982"/>
                </a:cubicBezTo>
                <a:lnTo>
                  <a:pt x="0" y="16691"/>
                </a:lnTo>
                <a:lnTo>
                  <a:pt x="4909" y="21600"/>
                </a:lnTo>
                <a:lnTo>
                  <a:pt x="20618" y="21600"/>
                </a:lnTo>
                <a:cubicBezTo>
                  <a:pt x="21160" y="21600"/>
                  <a:pt x="21600" y="21161"/>
                  <a:pt x="21600" y="20618"/>
                </a:cubicBezTo>
                <a:lnTo>
                  <a:pt x="21600" y="982"/>
                </a:lnTo>
                <a:cubicBezTo>
                  <a:pt x="21600" y="440"/>
                  <a:pt x="21160" y="0"/>
                  <a:pt x="20618" y="0"/>
                </a:cubicBezTo>
                <a:moveTo>
                  <a:pt x="4418" y="8836"/>
                </a:moveTo>
                <a:lnTo>
                  <a:pt x="17182" y="8836"/>
                </a:lnTo>
                <a:cubicBezTo>
                  <a:pt x="17453" y="8836"/>
                  <a:pt x="17673" y="8617"/>
                  <a:pt x="17673" y="8345"/>
                </a:cubicBezTo>
                <a:cubicBezTo>
                  <a:pt x="17673" y="8075"/>
                  <a:pt x="17453" y="7855"/>
                  <a:pt x="17182" y="7855"/>
                </a:cubicBezTo>
                <a:lnTo>
                  <a:pt x="4418" y="7855"/>
                </a:lnTo>
                <a:cubicBezTo>
                  <a:pt x="4147" y="7855"/>
                  <a:pt x="3927" y="8075"/>
                  <a:pt x="3927" y="8345"/>
                </a:cubicBezTo>
                <a:cubicBezTo>
                  <a:pt x="3927" y="8617"/>
                  <a:pt x="4147" y="8836"/>
                  <a:pt x="4418" y="8836"/>
                </a:cubicBezTo>
                <a:moveTo>
                  <a:pt x="4418" y="5891"/>
                </a:moveTo>
                <a:lnTo>
                  <a:pt x="10309" y="5891"/>
                </a:lnTo>
                <a:cubicBezTo>
                  <a:pt x="10580" y="5891"/>
                  <a:pt x="10800" y="5672"/>
                  <a:pt x="10800" y="5400"/>
                </a:cubicBezTo>
                <a:cubicBezTo>
                  <a:pt x="10800" y="5129"/>
                  <a:pt x="10580" y="4909"/>
                  <a:pt x="10309" y="4909"/>
                </a:cubicBezTo>
                <a:lnTo>
                  <a:pt x="4418" y="4909"/>
                </a:lnTo>
                <a:cubicBezTo>
                  <a:pt x="4147" y="4909"/>
                  <a:pt x="3927" y="5129"/>
                  <a:pt x="3927" y="5400"/>
                </a:cubicBezTo>
                <a:cubicBezTo>
                  <a:pt x="3927" y="5672"/>
                  <a:pt x="4147" y="5891"/>
                  <a:pt x="4418"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7" name="Shape 2537"/>
          <p:cNvSpPr/>
          <p:nvPr/>
        </p:nvSpPr>
        <p:spPr>
          <a:xfrm>
            <a:off x="1972774" y="1959804"/>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8" name="Shape 2538"/>
          <p:cNvSpPr/>
          <p:nvPr/>
        </p:nvSpPr>
        <p:spPr>
          <a:xfrm>
            <a:off x="2506035" y="1959804"/>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39" name="Shape 2539"/>
          <p:cNvSpPr/>
          <p:nvPr/>
        </p:nvSpPr>
        <p:spPr>
          <a:xfrm>
            <a:off x="3013903" y="2004241"/>
            <a:ext cx="279328" cy="190451"/>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0" name="Shape 2540"/>
          <p:cNvSpPr/>
          <p:nvPr/>
        </p:nvSpPr>
        <p:spPr>
          <a:xfrm>
            <a:off x="3547164"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1" name="Shape 2541"/>
          <p:cNvSpPr/>
          <p:nvPr/>
        </p:nvSpPr>
        <p:spPr>
          <a:xfrm>
            <a:off x="4105818" y="1985196"/>
            <a:ext cx="228541" cy="228541"/>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2" name="Shape 2542"/>
          <p:cNvSpPr/>
          <p:nvPr/>
        </p:nvSpPr>
        <p:spPr>
          <a:xfrm>
            <a:off x="4613687"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4909"/>
                </a:moveTo>
                <a:lnTo>
                  <a:pt x="19636" y="4909"/>
                </a:lnTo>
                <a:lnTo>
                  <a:pt x="19636" y="3927"/>
                </a:lnTo>
                <a:lnTo>
                  <a:pt x="18655" y="3927"/>
                </a:lnTo>
                <a:cubicBezTo>
                  <a:pt x="18655" y="3927"/>
                  <a:pt x="18655" y="4909"/>
                  <a:pt x="18655" y="4909"/>
                </a:cubicBezTo>
                <a:close/>
                <a:moveTo>
                  <a:pt x="19636" y="12764"/>
                </a:moveTo>
                <a:lnTo>
                  <a:pt x="18655" y="12764"/>
                </a:lnTo>
                <a:lnTo>
                  <a:pt x="18655" y="13745"/>
                </a:lnTo>
                <a:lnTo>
                  <a:pt x="19636" y="13745"/>
                </a:lnTo>
                <a:cubicBezTo>
                  <a:pt x="19636" y="13745"/>
                  <a:pt x="19636" y="12764"/>
                  <a:pt x="19636" y="12764"/>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2"/>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10309"/>
                </a:moveTo>
                <a:lnTo>
                  <a:pt x="4909" y="10309"/>
                </a:lnTo>
                <a:lnTo>
                  <a:pt x="4909" y="982"/>
                </a:lnTo>
                <a:lnTo>
                  <a:pt x="16691" y="982"/>
                </a:lnTo>
                <a:cubicBezTo>
                  <a:pt x="16691" y="982"/>
                  <a:pt x="16691" y="10309"/>
                  <a:pt x="16691" y="10309"/>
                </a:cubicBezTo>
                <a:close/>
                <a:moveTo>
                  <a:pt x="16691" y="20618"/>
                </a:moveTo>
                <a:lnTo>
                  <a:pt x="4909" y="20618"/>
                </a:lnTo>
                <a:lnTo>
                  <a:pt x="4909" y="11291"/>
                </a:lnTo>
                <a:lnTo>
                  <a:pt x="16691" y="11291"/>
                </a:lnTo>
                <a:cubicBezTo>
                  <a:pt x="16691" y="11291"/>
                  <a:pt x="16691" y="20618"/>
                  <a:pt x="16691" y="20618"/>
                </a:cubicBezTo>
                <a:close/>
                <a:moveTo>
                  <a:pt x="3927" y="10309"/>
                </a:moveTo>
                <a:lnTo>
                  <a:pt x="982" y="10309"/>
                </a:lnTo>
                <a:lnTo>
                  <a:pt x="982" y="1964"/>
                </a:lnTo>
                <a:cubicBezTo>
                  <a:pt x="982" y="1422"/>
                  <a:pt x="1421" y="982"/>
                  <a:pt x="1964" y="982"/>
                </a:cubicBezTo>
                <a:lnTo>
                  <a:pt x="3927" y="982"/>
                </a:lnTo>
                <a:cubicBezTo>
                  <a:pt x="3927" y="982"/>
                  <a:pt x="3927" y="10309"/>
                  <a:pt x="3927" y="10309"/>
                </a:cubicBezTo>
                <a:close/>
                <a:moveTo>
                  <a:pt x="3927" y="20618"/>
                </a:moveTo>
                <a:lnTo>
                  <a:pt x="1964" y="20618"/>
                </a:lnTo>
                <a:cubicBezTo>
                  <a:pt x="1421"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9636" y="14727"/>
                </a:moveTo>
                <a:lnTo>
                  <a:pt x="18655" y="14727"/>
                </a:lnTo>
                <a:lnTo>
                  <a:pt x="18655" y="15709"/>
                </a:lnTo>
                <a:lnTo>
                  <a:pt x="19636" y="15709"/>
                </a:lnTo>
                <a:cubicBezTo>
                  <a:pt x="19636" y="15709"/>
                  <a:pt x="19636" y="14727"/>
                  <a:pt x="19636" y="14727"/>
                </a:cubicBezTo>
                <a:close/>
                <a:moveTo>
                  <a:pt x="18655" y="6873"/>
                </a:moveTo>
                <a:lnTo>
                  <a:pt x="19636" y="6873"/>
                </a:lnTo>
                <a:lnTo>
                  <a:pt x="19636" y="5891"/>
                </a:lnTo>
                <a:lnTo>
                  <a:pt x="18655" y="5891"/>
                </a:lnTo>
                <a:cubicBezTo>
                  <a:pt x="18655" y="5891"/>
                  <a:pt x="18655" y="6873"/>
                  <a:pt x="18655" y="6873"/>
                </a:cubicBezTo>
                <a:close/>
                <a:moveTo>
                  <a:pt x="18655" y="8836"/>
                </a:moveTo>
                <a:lnTo>
                  <a:pt x="19636" y="8836"/>
                </a:lnTo>
                <a:lnTo>
                  <a:pt x="19636" y="7855"/>
                </a:lnTo>
                <a:lnTo>
                  <a:pt x="18655" y="7855"/>
                </a:lnTo>
                <a:cubicBezTo>
                  <a:pt x="18655" y="7855"/>
                  <a:pt x="18655" y="8836"/>
                  <a:pt x="18655" y="8836"/>
                </a:cubicBezTo>
                <a:close/>
                <a:moveTo>
                  <a:pt x="19636" y="16691"/>
                </a:moveTo>
                <a:lnTo>
                  <a:pt x="18655" y="16691"/>
                </a:lnTo>
                <a:lnTo>
                  <a:pt x="18655" y="17673"/>
                </a:lnTo>
                <a:lnTo>
                  <a:pt x="19636" y="17673"/>
                </a:lnTo>
                <a:cubicBezTo>
                  <a:pt x="19636" y="17673"/>
                  <a:pt x="19636" y="16691"/>
                  <a:pt x="19636" y="16691"/>
                </a:cubicBezTo>
                <a:close/>
                <a:moveTo>
                  <a:pt x="19636" y="18655"/>
                </a:moveTo>
                <a:lnTo>
                  <a:pt x="18655" y="18655"/>
                </a:lnTo>
                <a:lnTo>
                  <a:pt x="18655" y="19636"/>
                </a:lnTo>
                <a:lnTo>
                  <a:pt x="19636" y="19636"/>
                </a:lnTo>
                <a:cubicBezTo>
                  <a:pt x="19636" y="19636"/>
                  <a:pt x="19636" y="18655"/>
                  <a:pt x="19636" y="18655"/>
                </a:cubicBezTo>
                <a:close/>
                <a:moveTo>
                  <a:pt x="2945" y="18655"/>
                </a:moveTo>
                <a:lnTo>
                  <a:pt x="1964" y="18655"/>
                </a:lnTo>
                <a:lnTo>
                  <a:pt x="1964" y="19636"/>
                </a:lnTo>
                <a:lnTo>
                  <a:pt x="2945" y="19636"/>
                </a:lnTo>
                <a:cubicBezTo>
                  <a:pt x="2945" y="19636"/>
                  <a:pt x="2945" y="18655"/>
                  <a:pt x="2945" y="18655"/>
                </a:cubicBezTo>
                <a:close/>
                <a:moveTo>
                  <a:pt x="2945" y="16691"/>
                </a:moveTo>
                <a:lnTo>
                  <a:pt x="1964" y="16691"/>
                </a:lnTo>
                <a:lnTo>
                  <a:pt x="1964" y="17673"/>
                </a:lnTo>
                <a:lnTo>
                  <a:pt x="2945" y="17673"/>
                </a:lnTo>
                <a:cubicBezTo>
                  <a:pt x="2945" y="17673"/>
                  <a:pt x="2945" y="16691"/>
                  <a:pt x="2945" y="16691"/>
                </a:cubicBezTo>
                <a:close/>
                <a:moveTo>
                  <a:pt x="1964" y="2945"/>
                </a:moveTo>
                <a:lnTo>
                  <a:pt x="2945" y="2945"/>
                </a:lnTo>
                <a:lnTo>
                  <a:pt x="2945" y="1964"/>
                </a:lnTo>
                <a:lnTo>
                  <a:pt x="1964" y="1964"/>
                </a:lnTo>
                <a:cubicBezTo>
                  <a:pt x="1964" y="1964"/>
                  <a:pt x="1964" y="2945"/>
                  <a:pt x="1964" y="2945"/>
                </a:cubicBezTo>
                <a:close/>
                <a:moveTo>
                  <a:pt x="2945" y="14727"/>
                </a:moveTo>
                <a:lnTo>
                  <a:pt x="1964" y="14727"/>
                </a:lnTo>
                <a:lnTo>
                  <a:pt x="1964" y="15709"/>
                </a:lnTo>
                <a:lnTo>
                  <a:pt x="2945" y="15709"/>
                </a:lnTo>
                <a:cubicBezTo>
                  <a:pt x="2945" y="15709"/>
                  <a:pt x="2945" y="14727"/>
                  <a:pt x="2945" y="14727"/>
                </a:cubicBezTo>
                <a:close/>
                <a:moveTo>
                  <a:pt x="2945" y="12764"/>
                </a:moveTo>
                <a:lnTo>
                  <a:pt x="1964" y="12764"/>
                </a:lnTo>
                <a:lnTo>
                  <a:pt x="1964" y="13745"/>
                </a:lnTo>
                <a:lnTo>
                  <a:pt x="2945" y="13745"/>
                </a:lnTo>
                <a:cubicBezTo>
                  <a:pt x="2945" y="13745"/>
                  <a:pt x="2945" y="12764"/>
                  <a:pt x="2945" y="12764"/>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moveTo>
                  <a:pt x="1964" y="8836"/>
                </a:moveTo>
                <a:lnTo>
                  <a:pt x="2945" y="8836"/>
                </a:lnTo>
                <a:lnTo>
                  <a:pt x="2945" y="7855"/>
                </a:lnTo>
                <a:lnTo>
                  <a:pt x="1964" y="7855"/>
                </a:lnTo>
                <a:cubicBezTo>
                  <a:pt x="1964" y="7855"/>
                  <a:pt x="1964" y="8836"/>
                  <a:pt x="1964" y="88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3" name="Shape 2543"/>
          <p:cNvSpPr/>
          <p:nvPr/>
        </p:nvSpPr>
        <p:spPr>
          <a:xfrm>
            <a:off x="5146948"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4" name="Shape 2544"/>
          <p:cNvSpPr/>
          <p:nvPr/>
        </p:nvSpPr>
        <p:spPr>
          <a:xfrm>
            <a:off x="5680208"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8836" y="8255"/>
                </a:moveTo>
                <a:lnTo>
                  <a:pt x="12837" y="10800"/>
                </a:lnTo>
                <a:lnTo>
                  <a:pt x="8836" y="13345"/>
                </a:lnTo>
                <a:cubicBezTo>
                  <a:pt x="8836" y="13345"/>
                  <a:pt x="8836" y="8255"/>
                  <a:pt x="8836" y="8255"/>
                </a:cubicBezTo>
                <a:close/>
                <a:moveTo>
                  <a:pt x="8345" y="14727"/>
                </a:moveTo>
                <a:cubicBezTo>
                  <a:pt x="8461" y="14727"/>
                  <a:pt x="8564" y="14681"/>
                  <a:pt x="8647" y="14614"/>
                </a:cubicBezTo>
                <a:lnTo>
                  <a:pt x="8652" y="14620"/>
                </a:lnTo>
                <a:lnTo>
                  <a:pt x="14052" y="11184"/>
                </a:lnTo>
                <a:lnTo>
                  <a:pt x="14047" y="11178"/>
                </a:lnTo>
                <a:cubicBezTo>
                  <a:pt x="14160" y="11088"/>
                  <a:pt x="14236" y="10955"/>
                  <a:pt x="14236" y="10800"/>
                </a:cubicBezTo>
                <a:cubicBezTo>
                  <a:pt x="14236" y="10645"/>
                  <a:pt x="14160" y="10512"/>
                  <a:pt x="14047" y="10422"/>
                </a:cubicBezTo>
                <a:lnTo>
                  <a:pt x="14052" y="10417"/>
                </a:lnTo>
                <a:lnTo>
                  <a:pt x="8652" y="6980"/>
                </a:lnTo>
                <a:lnTo>
                  <a:pt x="8647" y="6986"/>
                </a:lnTo>
                <a:cubicBezTo>
                  <a:pt x="8564" y="6919"/>
                  <a:pt x="8461" y="6873"/>
                  <a:pt x="8345" y="6873"/>
                </a:cubicBezTo>
                <a:cubicBezTo>
                  <a:pt x="8074" y="6873"/>
                  <a:pt x="7855" y="7093"/>
                  <a:pt x="7855" y="7364"/>
                </a:cubicBezTo>
                <a:lnTo>
                  <a:pt x="7855" y="14236"/>
                </a:lnTo>
                <a:cubicBezTo>
                  <a:pt x="7855" y="14507"/>
                  <a:pt x="8074" y="14727"/>
                  <a:pt x="8345" y="14727"/>
                </a:cubicBezTo>
                <a:moveTo>
                  <a:pt x="19636" y="18655"/>
                </a:moveTo>
                <a:lnTo>
                  <a:pt x="18655" y="18655"/>
                </a:lnTo>
                <a:lnTo>
                  <a:pt x="18655" y="19636"/>
                </a:lnTo>
                <a:lnTo>
                  <a:pt x="19636" y="19636"/>
                </a:lnTo>
                <a:cubicBezTo>
                  <a:pt x="19636" y="19636"/>
                  <a:pt x="19636" y="18655"/>
                  <a:pt x="19636" y="18655"/>
                </a:cubicBezTo>
                <a:close/>
                <a:moveTo>
                  <a:pt x="19636" y="14727"/>
                </a:moveTo>
                <a:lnTo>
                  <a:pt x="18655" y="14727"/>
                </a:lnTo>
                <a:lnTo>
                  <a:pt x="18655" y="15709"/>
                </a:lnTo>
                <a:lnTo>
                  <a:pt x="19636" y="15709"/>
                </a:lnTo>
                <a:cubicBezTo>
                  <a:pt x="19636" y="15709"/>
                  <a:pt x="19636" y="14727"/>
                  <a:pt x="19636" y="14727"/>
                </a:cubicBezTo>
                <a:close/>
                <a:moveTo>
                  <a:pt x="19636" y="12764"/>
                </a:moveTo>
                <a:lnTo>
                  <a:pt x="18655" y="12764"/>
                </a:lnTo>
                <a:lnTo>
                  <a:pt x="18655" y="13745"/>
                </a:lnTo>
                <a:lnTo>
                  <a:pt x="19636" y="13745"/>
                </a:lnTo>
                <a:cubicBezTo>
                  <a:pt x="19636" y="13745"/>
                  <a:pt x="19636" y="12764"/>
                  <a:pt x="19636" y="12764"/>
                </a:cubicBezTo>
                <a:close/>
                <a:moveTo>
                  <a:pt x="19636" y="16691"/>
                </a:moveTo>
                <a:lnTo>
                  <a:pt x="18655" y="16691"/>
                </a:lnTo>
                <a:lnTo>
                  <a:pt x="18655" y="17673"/>
                </a:lnTo>
                <a:lnTo>
                  <a:pt x="19636" y="17673"/>
                </a:lnTo>
                <a:cubicBezTo>
                  <a:pt x="19636" y="17673"/>
                  <a:pt x="19636" y="16691"/>
                  <a:pt x="19636" y="16691"/>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1"/>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20618"/>
                </a:moveTo>
                <a:lnTo>
                  <a:pt x="4909" y="20618"/>
                </a:lnTo>
                <a:lnTo>
                  <a:pt x="4909" y="982"/>
                </a:lnTo>
                <a:lnTo>
                  <a:pt x="16691" y="982"/>
                </a:lnTo>
                <a:cubicBezTo>
                  <a:pt x="16691" y="982"/>
                  <a:pt x="16691" y="20618"/>
                  <a:pt x="16691" y="20618"/>
                </a:cubicBezTo>
                <a:close/>
                <a:moveTo>
                  <a:pt x="3927" y="10309"/>
                </a:moveTo>
                <a:lnTo>
                  <a:pt x="982" y="10309"/>
                </a:lnTo>
                <a:lnTo>
                  <a:pt x="982" y="1964"/>
                </a:lnTo>
                <a:cubicBezTo>
                  <a:pt x="982" y="1421"/>
                  <a:pt x="1422" y="982"/>
                  <a:pt x="1964" y="982"/>
                </a:cubicBezTo>
                <a:lnTo>
                  <a:pt x="3927" y="982"/>
                </a:lnTo>
                <a:cubicBezTo>
                  <a:pt x="3927" y="982"/>
                  <a:pt x="3927" y="10309"/>
                  <a:pt x="3927" y="10309"/>
                </a:cubicBezTo>
                <a:close/>
                <a:moveTo>
                  <a:pt x="3927" y="20618"/>
                </a:moveTo>
                <a:lnTo>
                  <a:pt x="1964" y="20618"/>
                </a:lnTo>
                <a:cubicBezTo>
                  <a:pt x="1422"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655" y="8836"/>
                </a:moveTo>
                <a:lnTo>
                  <a:pt x="19636" y="8836"/>
                </a:lnTo>
                <a:lnTo>
                  <a:pt x="19636" y="7855"/>
                </a:lnTo>
                <a:lnTo>
                  <a:pt x="18655" y="7855"/>
                </a:lnTo>
                <a:cubicBezTo>
                  <a:pt x="18655" y="7855"/>
                  <a:pt x="18655" y="8836"/>
                  <a:pt x="18655" y="8836"/>
                </a:cubicBezTo>
                <a:close/>
                <a:moveTo>
                  <a:pt x="18655" y="6873"/>
                </a:moveTo>
                <a:lnTo>
                  <a:pt x="19636" y="6873"/>
                </a:lnTo>
                <a:lnTo>
                  <a:pt x="19636" y="5891"/>
                </a:lnTo>
                <a:lnTo>
                  <a:pt x="18655" y="5891"/>
                </a:lnTo>
                <a:cubicBezTo>
                  <a:pt x="18655" y="5891"/>
                  <a:pt x="18655" y="6873"/>
                  <a:pt x="18655" y="6873"/>
                </a:cubicBezTo>
                <a:close/>
                <a:moveTo>
                  <a:pt x="18655" y="4909"/>
                </a:moveTo>
                <a:lnTo>
                  <a:pt x="19636" y="4909"/>
                </a:lnTo>
                <a:lnTo>
                  <a:pt x="19636" y="3927"/>
                </a:lnTo>
                <a:lnTo>
                  <a:pt x="18655" y="3927"/>
                </a:lnTo>
                <a:cubicBezTo>
                  <a:pt x="18655" y="3927"/>
                  <a:pt x="18655" y="4909"/>
                  <a:pt x="18655" y="4909"/>
                </a:cubicBezTo>
                <a:close/>
                <a:moveTo>
                  <a:pt x="1964" y="2945"/>
                </a:moveTo>
                <a:lnTo>
                  <a:pt x="2945" y="2945"/>
                </a:lnTo>
                <a:lnTo>
                  <a:pt x="2945" y="1964"/>
                </a:lnTo>
                <a:lnTo>
                  <a:pt x="1964" y="1964"/>
                </a:lnTo>
                <a:cubicBezTo>
                  <a:pt x="1964" y="1964"/>
                  <a:pt x="1964" y="2945"/>
                  <a:pt x="1964" y="2945"/>
                </a:cubicBezTo>
                <a:close/>
                <a:moveTo>
                  <a:pt x="1964" y="8836"/>
                </a:moveTo>
                <a:lnTo>
                  <a:pt x="2945" y="8836"/>
                </a:lnTo>
                <a:lnTo>
                  <a:pt x="2945" y="7855"/>
                </a:lnTo>
                <a:lnTo>
                  <a:pt x="1964" y="7855"/>
                </a:lnTo>
                <a:cubicBezTo>
                  <a:pt x="1964" y="7855"/>
                  <a:pt x="1964" y="8836"/>
                  <a:pt x="1964" y="8836"/>
                </a:cubicBezTo>
                <a:close/>
                <a:moveTo>
                  <a:pt x="2945" y="16691"/>
                </a:moveTo>
                <a:lnTo>
                  <a:pt x="1964" y="16691"/>
                </a:lnTo>
                <a:lnTo>
                  <a:pt x="1964" y="17673"/>
                </a:lnTo>
                <a:lnTo>
                  <a:pt x="2945" y="17673"/>
                </a:lnTo>
                <a:cubicBezTo>
                  <a:pt x="2945" y="17673"/>
                  <a:pt x="2945" y="16691"/>
                  <a:pt x="2945" y="16691"/>
                </a:cubicBezTo>
                <a:close/>
                <a:moveTo>
                  <a:pt x="2945" y="12764"/>
                </a:moveTo>
                <a:lnTo>
                  <a:pt x="1964" y="12764"/>
                </a:lnTo>
                <a:lnTo>
                  <a:pt x="1964" y="13745"/>
                </a:lnTo>
                <a:lnTo>
                  <a:pt x="2945" y="13745"/>
                </a:lnTo>
                <a:cubicBezTo>
                  <a:pt x="2945" y="13745"/>
                  <a:pt x="2945" y="12764"/>
                  <a:pt x="2945" y="12764"/>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5" name="Shape 2545"/>
          <p:cNvSpPr/>
          <p:nvPr/>
        </p:nvSpPr>
        <p:spPr>
          <a:xfrm>
            <a:off x="880859"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6" name="Shape 2546"/>
          <p:cNvSpPr/>
          <p:nvPr/>
        </p:nvSpPr>
        <p:spPr>
          <a:xfrm>
            <a:off x="1414120" y="2518458"/>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7" name="Shape 2547"/>
          <p:cNvSpPr/>
          <p:nvPr/>
        </p:nvSpPr>
        <p:spPr>
          <a:xfrm>
            <a:off x="1947381"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8" name="Shape 2548"/>
          <p:cNvSpPr/>
          <p:nvPr/>
        </p:nvSpPr>
        <p:spPr>
          <a:xfrm>
            <a:off x="2480643" y="2600987"/>
            <a:ext cx="279328" cy="63484"/>
          </a:xfrm>
          <a:custGeom>
            <a:avLst/>
            <a:gdLst/>
            <a:ahLst/>
            <a:cxnLst>
              <a:cxn ang="0">
                <a:pos x="wd2" y="hd2"/>
              </a:cxn>
              <a:cxn ang="5400000">
                <a:pos x="wd2" y="hd2"/>
              </a:cxn>
              <a:cxn ang="10800000">
                <a:pos x="wd2" y="hd2"/>
              </a:cxn>
              <a:cxn ang="16200000">
                <a:pos x="wd2" y="hd2"/>
              </a:cxn>
            </a:cxnLst>
            <a:rect l="0" t="0" r="r" b="b"/>
            <a:pathLst>
              <a:path w="21600" h="21600" extrusionOk="0">
                <a:moveTo>
                  <a:pt x="19145" y="17280"/>
                </a:moveTo>
                <a:cubicBezTo>
                  <a:pt x="18332" y="17280"/>
                  <a:pt x="17673" y="14380"/>
                  <a:pt x="17673" y="10800"/>
                </a:cubicBezTo>
                <a:cubicBezTo>
                  <a:pt x="17673" y="7224"/>
                  <a:pt x="18332" y="4320"/>
                  <a:pt x="19145" y="4320"/>
                </a:cubicBezTo>
                <a:cubicBezTo>
                  <a:pt x="19959" y="4320"/>
                  <a:pt x="20618" y="7224"/>
                  <a:pt x="20618" y="10800"/>
                </a:cubicBezTo>
                <a:cubicBezTo>
                  <a:pt x="20618" y="14380"/>
                  <a:pt x="19959" y="17280"/>
                  <a:pt x="19145" y="17280"/>
                </a:cubicBezTo>
                <a:moveTo>
                  <a:pt x="19145" y="0"/>
                </a:moveTo>
                <a:cubicBezTo>
                  <a:pt x="17790" y="0"/>
                  <a:pt x="16691" y="4837"/>
                  <a:pt x="16691" y="10800"/>
                </a:cubicBezTo>
                <a:cubicBezTo>
                  <a:pt x="16691" y="16766"/>
                  <a:pt x="17790" y="21600"/>
                  <a:pt x="19145" y="21600"/>
                </a:cubicBezTo>
                <a:cubicBezTo>
                  <a:pt x="20501" y="21600"/>
                  <a:pt x="21600" y="16766"/>
                  <a:pt x="21600" y="10800"/>
                </a:cubicBezTo>
                <a:cubicBezTo>
                  <a:pt x="21600" y="4837"/>
                  <a:pt x="20501" y="0"/>
                  <a:pt x="19145" y="0"/>
                </a:cubicBezTo>
                <a:moveTo>
                  <a:pt x="10800" y="17280"/>
                </a:moveTo>
                <a:cubicBezTo>
                  <a:pt x="9986" y="17280"/>
                  <a:pt x="9327" y="14380"/>
                  <a:pt x="9327" y="10800"/>
                </a:cubicBezTo>
                <a:cubicBezTo>
                  <a:pt x="9327" y="7224"/>
                  <a:pt x="9986" y="4320"/>
                  <a:pt x="10800" y="4320"/>
                </a:cubicBezTo>
                <a:cubicBezTo>
                  <a:pt x="11614" y="4320"/>
                  <a:pt x="12273" y="7224"/>
                  <a:pt x="12273" y="10800"/>
                </a:cubicBezTo>
                <a:cubicBezTo>
                  <a:pt x="12273" y="14380"/>
                  <a:pt x="11614" y="17280"/>
                  <a:pt x="10800" y="17280"/>
                </a:cubicBezTo>
                <a:moveTo>
                  <a:pt x="10800" y="0"/>
                </a:moveTo>
                <a:cubicBezTo>
                  <a:pt x="9444" y="0"/>
                  <a:pt x="8345" y="4837"/>
                  <a:pt x="8345" y="10800"/>
                </a:cubicBezTo>
                <a:cubicBezTo>
                  <a:pt x="8345" y="16766"/>
                  <a:pt x="9444" y="21600"/>
                  <a:pt x="10800" y="21600"/>
                </a:cubicBezTo>
                <a:cubicBezTo>
                  <a:pt x="12156" y="21600"/>
                  <a:pt x="13255" y="16766"/>
                  <a:pt x="13255" y="10800"/>
                </a:cubicBezTo>
                <a:cubicBezTo>
                  <a:pt x="13255" y="4837"/>
                  <a:pt x="12156" y="0"/>
                  <a:pt x="10800" y="0"/>
                </a:cubicBezTo>
                <a:moveTo>
                  <a:pt x="2455" y="17280"/>
                </a:moveTo>
                <a:cubicBezTo>
                  <a:pt x="1641" y="17280"/>
                  <a:pt x="982" y="14380"/>
                  <a:pt x="982" y="10800"/>
                </a:cubicBezTo>
                <a:cubicBezTo>
                  <a:pt x="982" y="7224"/>
                  <a:pt x="1641" y="4320"/>
                  <a:pt x="2455" y="4320"/>
                </a:cubicBezTo>
                <a:cubicBezTo>
                  <a:pt x="3268" y="4320"/>
                  <a:pt x="3927" y="7224"/>
                  <a:pt x="3927" y="10800"/>
                </a:cubicBezTo>
                <a:cubicBezTo>
                  <a:pt x="3927" y="14380"/>
                  <a:pt x="3268" y="17280"/>
                  <a:pt x="2455" y="17280"/>
                </a:cubicBezTo>
                <a:moveTo>
                  <a:pt x="2455" y="0"/>
                </a:moveTo>
                <a:cubicBezTo>
                  <a:pt x="1099" y="0"/>
                  <a:pt x="0" y="4837"/>
                  <a:pt x="0" y="10800"/>
                </a:cubicBezTo>
                <a:cubicBezTo>
                  <a:pt x="0" y="16766"/>
                  <a:pt x="1099" y="21600"/>
                  <a:pt x="2455" y="21600"/>
                </a:cubicBezTo>
                <a:cubicBezTo>
                  <a:pt x="3811" y="21600"/>
                  <a:pt x="4909" y="16766"/>
                  <a:pt x="4909" y="10800"/>
                </a:cubicBezTo>
                <a:cubicBezTo>
                  <a:pt x="4909" y="4837"/>
                  <a:pt x="3811" y="0"/>
                  <a:pt x="2455"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49" name="Shape 2549"/>
          <p:cNvSpPr/>
          <p:nvPr/>
        </p:nvSpPr>
        <p:spPr>
          <a:xfrm>
            <a:off x="3013903"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0" name="Shape 2550"/>
          <p:cNvSpPr/>
          <p:nvPr/>
        </p:nvSpPr>
        <p:spPr>
          <a:xfrm>
            <a:off x="3547164"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1" name="Shape 2551"/>
          <p:cNvSpPr/>
          <p:nvPr/>
        </p:nvSpPr>
        <p:spPr>
          <a:xfrm>
            <a:off x="4080425"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2" name="Shape 2552"/>
          <p:cNvSpPr/>
          <p:nvPr/>
        </p:nvSpPr>
        <p:spPr>
          <a:xfrm>
            <a:off x="4613687" y="250576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3" name="Shape 2553"/>
          <p:cNvSpPr/>
          <p:nvPr/>
        </p:nvSpPr>
        <p:spPr>
          <a:xfrm>
            <a:off x="5146948" y="250576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4" name="Shape 2554"/>
          <p:cNvSpPr/>
          <p:nvPr/>
        </p:nvSpPr>
        <p:spPr>
          <a:xfrm>
            <a:off x="5680208" y="250576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5" name="Shape 2555"/>
          <p:cNvSpPr/>
          <p:nvPr/>
        </p:nvSpPr>
        <p:spPr>
          <a:xfrm>
            <a:off x="880859"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4221" y="3527"/>
                </a:lnTo>
                <a:cubicBezTo>
                  <a:pt x="5963" y="1950"/>
                  <a:pt x="8265" y="982"/>
                  <a:pt x="10800" y="982"/>
                </a:cubicBezTo>
                <a:cubicBezTo>
                  <a:pt x="16223" y="982"/>
                  <a:pt x="20618" y="5377"/>
                  <a:pt x="20618" y="10800"/>
                </a:cubicBezTo>
                <a:cubicBezTo>
                  <a:pt x="20618" y="13335"/>
                  <a:pt x="19650" y="15637"/>
                  <a:pt x="18073" y="17379"/>
                </a:cubicBezTo>
                <a:moveTo>
                  <a:pt x="10800" y="20618"/>
                </a:moveTo>
                <a:cubicBezTo>
                  <a:pt x="5377" y="20618"/>
                  <a:pt x="982" y="16223"/>
                  <a:pt x="982" y="10800"/>
                </a:cubicBezTo>
                <a:cubicBezTo>
                  <a:pt x="982" y="8266"/>
                  <a:pt x="1950" y="5963"/>
                  <a:pt x="3527" y="4221"/>
                </a:cubicBezTo>
                <a:lnTo>
                  <a:pt x="17379" y="18073"/>
                </a:lnTo>
                <a:cubicBezTo>
                  <a:pt x="15637" y="19650"/>
                  <a:pt x="13334"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6" name="Shape 2556"/>
          <p:cNvSpPr/>
          <p:nvPr/>
        </p:nvSpPr>
        <p:spPr>
          <a:xfrm>
            <a:off x="1414120"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874" y="5396"/>
                </a:moveTo>
                <a:cubicBezTo>
                  <a:pt x="11493" y="5396"/>
                  <a:pt x="11166" y="5519"/>
                  <a:pt x="10894" y="5766"/>
                </a:cubicBezTo>
                <a:cubicBezTo>
                  <a:pt x="10621" y="6013"/>
                  <a:pt x="10484" y="6310"/>
                  <a:pt x="10484" y="6658"/>
                </a:cubicBezTo>
                <a:cubicBezTo>
                  <a:pt x="10484" y="7005"/>
                  <a:pt x="10621" y="7301"/>
                  <a:pt x="10894" y="7545"/>
                </a:cubicBezTo>
                <a:cubicBezTo>
                  <a:pt x="11166" y="7790"/>
                  <a:pt x="11493" y="7912"/>
                  <a:pt x="11874" y="7912"/>
                </a:cubicBezTo>
                <a:cubicBezTo>
                  <a:pt x="12255" y="7912"/>
                  <a:pt x="12581" y="7790"/>
                  <a:pt x="12852" y="7545"/>
                </a:cubicBezTo>
                <a:cubicBezTo>
                  <a:pt x="13122" y="7301"/>
                  <a:pt x="13257" y="7005"/>
                  <a:pt x="13257" y="6658"/>
                </a:cubicBezTo>
                <a:cubicBezTo>
                  <a:pt x="13257" y="6310"/>
                  <a:pt x="13122" y="6013"/>
                  <a:pt x="12852" y="5766"/>
                </a:cubicBezTo>
                <a:cubicBezTo>
                  <a:pt x="12581" y="5519"/>
                  <a:pt x="12255" y="5396"/>
                  <a:pt x="11874" y="5396"/>
                </a:cubicBezTo>
                <a:moveTo>
                  <a:pt x="12242" y="15228"/>
                </a:moveTo>
                <a:cubicBezTo>
                  <a:pt x="11942" y="15228"/>
                  <a:pt x="11730" y="15180"/>
                  <a:pt x="11608" y="15083"/>
                </a:cubicBezTo>
                <a:cubicBezTo>
                  <a:pt x="11486" y="14987"/>
                  <a:pt x="11425" y="14807"/>
                  <a:pt x="11425" y="14542"/>
                </a:cubicBezTo>
                <a:cubicBezTo>
                  <a:pt x="11425" y="14436"/>
                  <a:pt x="11444" y="14281"/>
                  <a:pt x="11482" y="14076"/>
                </a:cubicBezTo>
                <a:cubicBezTo>
                  <a:pt x="11519" y="13870"/>
                  <a:pt x="11562" y="13687"/>
                  <a:pt x="11609" y="13527"/>
                </a:cubicBezTo>
                <a:lnTo>
                  <a:pt x="12189" y="11532"/>
                </a:lnTo>
                <a:cubicBezTo>
                  <a:pt x="12246" y="11349"/>
                  <a:pt x="12284" y="11148"/>
                  <a:pt x="12306" y="10929"/>
                </a:cubicBezTo>
                <a:cubicBezTo>
                  <a:pt x="12327" y="10709"/>
                  <a:pt x="12337" y="10557"/>
                  <a:pt x="12337" y="10469"/>
                </a:cubicBezTo>
                <a:cubicBezTo>
                  <a:pt x="12337" y="10049"/>
                  <a:pt x="12185" y="9707"/>
                  <a:pt x="11882" y="9444"/>
                </a:cubicBezTo>
                <a:cubicBezTo>
                  <a:pt x="11578" y="9182"/>
                  <a:pt x="11146" y="9050"/>
                  <a:pt x="10586" y="9050"/>
                </a:cubicBezTo>
                <a:cubicBezTo>
                  <a:pt x="10275" y="9050"/>
                  <a:pt x="9945" y="9104"/>
                  <a:pt x="9597" y="9211"/>
                </a:cubicBezTo>
                <a:cubicBezTo>
                  <a:pt x="9248" y="9319"/>
                  <a:pt x="8884" y="9448"/>
                  <a:pt x="8502" y="9599"/>
                </a:cubicBezTo>
                <a:lnTo>
                  <a:pt x="8347" y="10216"/>
                </a:lnTo>
                <a:cubicBezTo>
                  <a:pt x="8460" y="10175"/>
                  <a:pt x="8595" y="10131"/>
                  <a:pt x="8753" y="10085"/>
                </a:cubicBezTo>
                <a:cubicBezTo>
                  <a:pt x="8911" y="10040"/>
                  <a:pt x="9066" y="10017"/>
                  <a:pt x="9217" y="10017"/>
                </a:cubicBezTo>
                <a:cubicBezTo>
                  <a:pt x="9524" y="10017"/>
                  <a:pt x="9731" y="10068"/>
                  <a:pt x="9839" y="10168"/>
                </a:cubicBezTo>
                <a:cubicBezTo>
                  <a:pt x="9948" y="10269"/>
                  <a:pt x="10002" y="10447"/>
                  <a:pt x="10002" y="10703"/>
                </a:cubicBezTo>
                <a:cubicBezTo>
                  <a:pt x="10002" y="10844"/>
                  <a:pt x="9985" y="11001"/>
                  <a:pt x="9949" y="11172"/>
                </a:cubicBezTo>
                <a:cubicBezTo>
                  <a:pt x="9914" y="11343"/>
                  <a:pt x="9870" y="11526"/>
                  <a:pt x="9818" y="11717"/>
                </a:cubicBezTo>
                <a:lnTo>
                  <a:pt x="9235" y="13719"/>
                </a:lnTo>
                <a:cubicBezTo>
                  <a:pt x="9184" y="13929"/>
                  <a:pt x="9146" y="14118"/>
                  <a:pt x="9123" y="14285"/>
                </a:cubicBezTo>
                <a:cubicBezTo>
                  <a:pt x="9100" y="14451"/>
                  <a:pt x="9088" y="14615"/>
                  <a:pt x="9088" y="14775"/>
                </a:cubicBezTo>
                <a:cubicBezTo>
                  <a:pt x="9088" y="15186"/>
                  <a:pt x="9244" y="15526"/>
                  <a:pt x="9556" y="15793"/>
                </a:cubicBezTo>
                <a:cubicBezTo>
                  <a:pt x="9869" y="16060"/>
                  <a:pt x="10308" y="16194"/>
                  <a:pt x="10872" y="16194"/>
                </a:cubicBezTo>
                <a:cubicBezTo>
                  <a:pt x="11239" y="16194"/>
                  <a:pt x="11561" y="16147"/>
                  <a:pt x="11839" y="16053"/>
                </a:cubicBezTo>
                <a:cubicBezTo>
                  <a:pt x="12117" y="15960"/>
                  <a:pt x="12488" y="15824"/>
                  <a:pt x="12954" y="15645"/>
                </a:cubicBezTo>
                <a:lnTo>
                  <a:pt x="13109" y="15028"/>
                </a:lnTo>
                <a:cubicBezTo>
                  <a:pt x="13029" y="15065"/>
                  <a:pt x="12900" y="15107"/>
                  <a:pt x="12721" y="15155"/>
                </a:cubicBezTo>
                <a:cubicBezTo>
                  <a:pt x="12543" y="15204"/>
                  <a:pt x="12383" y="15228"/>
                  <a:pt x="12242" y="1522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7" name="Shape 2557"/>
          <p:cNvSpPr/>
          <p:nvPr/>
        </p:nvSpPr>
        <p:spPr>
          <a:xfrm>
            <a:off x="1947381"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991" y="6559"/>
                </a:moveTo>
                <a:cubicBezTo>
                  <a:pt x="12727" y="6341"/>
                  <a:pt x="12420" y="6172"/>
                  <a:pt x="12078" y="6058"/>
                </a:cubicBezTo>
                <a:cubicBezTo>
                  <a:pt x="11737" y="5946"/>
                  <a:pt x="11367" y="5889"/>
                  <a:pt x="10978" y="5889"/>
                </a:cubicBezTo>
                <a:cubicBezTo>
                  <a:pt x="10477" y="5889"/>
                  <a:pt x="10025" y="5967"/>
                  <a:pt x="9633" y="6120"/>
                </a:cubicBezTo>
                <a:cubicBezTo>
                  <a:pt x="9239" y="6275"/>
                  <a:pt x="8900" y="6494"/>
                  <a:pt x="8623" y="6771"/>
                </a:cubicBezTo>
                <a:cubicBezTo>
                  <a:pt x="8346" y="7049"/>
                  <a:pt x="8133" y="7392"/>
                  <a:pt x="7992" y="7788"/>
                </a:cubicBezTo>
                <a:cubicBezTo>
                  <a:pt x="7853" y="8180"/>
                  <a:pt x="7782" y="8620"/>
                  <a:pt x="7782" y="9096"/>
                </a:cubicBezTo>
                <a:lnTo>
                  <a:pt x="7782" y="9217"/>
                </a:lnTo>
                <a:lnTo>
                  <a:pt x="8880" y="9217"/>
                </a:lnTo>
                <a:lnTo>
                  <a:pt x="8877" y="9093"/>
                </a:lnTo>
                <a:cubicBezTo>
                  <a:pt x="8868" y="8767"/>
                  <a:pt x="8908" y="8461"/>
                  <a:pt x="8993" y="8187"/>
                </a:cubicBezTo>
                <a:cubicBezTo>
                  <a:pt x="9079" y="7914"/>
                  <a:pt x="9207" y="7675"/>
                  <a:pt x="9377" y="7473"/>
                </a:cubicBezTo>
                <a:cubicBezTo>
                  <a:pt x="9545" y="7274"/>
                  <a:pt x="9762" y="7115"/>
                  <a:pt x="10024" y="7000"/>
                </a:cubicBezTo>
                <a:cubicBezTo>
                  <a:pt x="10287" y="6884"/>
                  <a:pt x="10594" y="6827"/>
                  <a:pt x="10937" y="6827"/>
                </a:cubicBezTo>
                <a:cubicBezTo>
                  <a:pt x="11182" y="6827"/>
                  <a:pt x="11418" y="6868"/>
                  <a:pt x="11639" y="6950"/>
                </a:cubicBezTo>
                <a:cubicBezTo>
                  <a:pt x="11858" y="7032"/>
                  <a:pt x="12053" y="7146"/>
                  <a:pt x="12218" y="7289"/>
                </a:cubicBezTo>
                <a:cubicBezTo>
                  <a:pt x="12381" y="7431"/>
                  <a:pt x="12512" y="7605"/>
                  <a:pt x="12609" y="7808"/>
                </a:cubicBezTo>
                <a:cubicBezTo>
                  <a:pt x="12704" y="8011"/>
                  <a:pt x="12752" y="8236"/>
                  <a:pt x="12752" y="8478"/>
                </a:cubicBezTo>
                <a:cubicBezTo>
                  <a:pt x="12752" y="8797"/>
                  <a:pt x="12674" y="9089"/>
                  <a:pt x="12519" y="9350"/>
                </a:cubicBezTo>
                <a:cubicBezTo>
                  <a:pt x="12359" y="9618"/>
                  <a:pt x="12154" y="9865"/>
                  <a:pt x="11913" y="10082"/>
                </a:cubicBezTo>
                <a:cubicBezTo>
                  <a:pt x="11624" y="10337"/>
                  <a:pt x="11374" y="10568"/>
                  <a:pt x="11170" y="10771"/>
                </a:cubicBezTo>
                <a:cubicBezTo>
                  <a:pt x="10959" y="10979"/>
                  <a:pt x="10789" y="11200"/>
                  <a:pt x="10662" y="11428"/>
                </a:cubicBezTo>
                <a:cubicBezTo>
                  <a:pt x="10534" y="11657"/>
                  <a:pt x="10441" y="11916"/>
                  <a:pt x="10385" y="12199"/>
                </a:cubicBezTo>
                <a:cubicBezTo>
                  <a:pt x="10329" y="12478"/>
                  <a:pt x="10305" y="12827"/>
                  <a:pt x="10315" y="13237"/>
                </a:cubicBezTo>
                <a:lnTo>
                  <a:pt x="10318" y="13355"/>
                </a:lnTo>
                <a:lnTo>
                  <a:pt x="11407" y="13355"/>
                </a:lnTo>
                <a:lnTo>
                  <a:pt x="11410" y="13237"/>
                </a:lnTo>
                <a:cubicBezTo>
                  <a:pt x="11418" y="12838"/>
                  <a:pt x="11436" y="12531"/>
                  <a:pt x="11463" y="12322"/>
                </a:cubicBezTo>
                <a:cubicBezTo>
                  <a:pt x="11488" y="12125"/>
                  <a:pt x="11538" y="11956"/>
                  <a:pt x="11611" y="11821"/>
                </a:cubicBezTo>
                <a:cubicBezTo>
                  <a:pt x="11687" y="11684"/>
                  <a:pt x="11803" y="11541"/>
                  <a:pt x="11959" y="11399"/>
                </a:cubicBezTo>
                <a:cubicBezTo>
                  <a:pt x="12127" y="11245"/>
                  <a:pt x="12351" y="11031"/>
                  <a:pt x="12630" y="10762"/>
                </a:cubicBezTo>
                <a:cubicBezTo>
                  <a:pt x="12979" y="10441"/>
                  <a:pt x="13270" y="10102"/>
                  <a:pt x="13495" y="9753"/>
                </a:cubicBezTo>
                <a:cubicBezTo>
                  <a:pt x="13729" y="9393"/>
                  <a:pt x="13847" y="8952"/>
                  <a:pt x="13847" y="8439"/>
                </a:cubicBezTo>
                <a:cubicBezTo>
                  <a:pt x="13847" y="8038"/>
                  <a:pt x="13770" y="7675"/>
                  <a:pt x="13618" y="7362"/>
                </a:cubicBezTo>
                <a:cubicBezTo>
                  <a:pt x="13467" y="7050"/>
                  <a:pt x="13256" y="6780"/>
                  <a:pt x="12991" y="6559"/>
                </a:cubicBezTo>
                <a:moveTo>
                  <a:pt x="10179" y="15706"/>
                </a:moveTo>
                <a:lnTo>
                  <a:pt x="11558" y="15706"/>
                </a:lnTo>
                <a:lnTo>
                  <a:pt x="11558" y="14072"/>
                </a:lnTo>
                <a:lnTo>
                  <a:pt x="10179" y="14072"/>
                </a:lnTo>
                <a:cubicBezTo>
                  <a:pt x="10179" y="14072"/>
                  <a:pt x="10179" y="15706"/>
                  <a:pt x="10179" y="15706"/>
                </a:cubicBezTo>
                <a:close/>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8" name="Shape 2558"/>
          <p:cNvSpPr/>
          <p:nvPr/>
        </p:nvSpPr>
        <p:spPr>
          <a:xfrm>
            <a:off x="2480643"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782" y="5891"/>
                </a:moveTo>
                <a:lnTo>
                  <a:pt x="9818" y="5891"/>
                </a:lnTo>
                <a:cubicBezTo>
                  <a:pt x="9547" y="5891"/>
                  <a:pt x="9327" y="6111"/>
                  <a:pt x="9327" y="6382"/>
                </a:cubicBezTo>
                <a:cubicBezTo>
                  <a:pt x="9327" y="6394"/>
                  <a:pt x="9334" y="6405"/>
                  <a:pt x="9334" y="6417"/>
                </a:cubicBezTo>
                <a:lnTo>
                  <a:pt x="9328" y="6417"/>
                </a:lnTo>
                <a:lnTo>
                  <a:pt x="9819" y="12308"/>
                </a:lnTo>
                <a:lnTo>
                  <a:pt x="9825" y="12307"/>
                </a:lnTo>
                <a:cubicBezTo>
                  <a:pt x="9844" y="12562"/>
                  <a:pt x="10050" y="12764"/>
                  <a:pt x="10309" y="12764"/>
                </a:cubicBezTo>
                <a:lnTo>
                  <a:pt x="11291" y="12764"/>
                </a:lnTo>
                <a:cubicBezTo>
                  <a:pt x="11550" y="12764"/>
                  <a:pt x="11756" y="12562"/>
                  <a:pt x="11775" y="12307"/>
                </a:cubicBezTo>
                <a:lnTo>
                  <a:pt x="11781" y="12308"/>
                </a:lnTo>
                <a:lnTo>
                  <a:pt x="12272" y="6417"/>
                </a:lnTo>
                <a:lnTo>
                  <a:pt x="12266" y="6417"/>
                </a:lnTo>
                <a:cubicBezTo>
                  <a:pt x="12267" y="6405"/>
                  <a:pt x="12273" y="6394"/>
                  <a:pt x="12273" y="6382"/>
                </a:cubicBezTo>
                <a:cubicBezTo>
                  <a:pt x="12273" y="6111"/>
                  <a:pt x="12053" y="5891"/>
                  <a:pt x="11782" y="5891"/>
                </a:cubicBezTo>
                <a:moveTo>
                  <a:pt x="10800" y="13745"/>
                </a:moveTo>
                <a:cubicBezTo>
                  <a:pt x="10258" y="13745"/>
                  <a:pt x="9818" y="14186"/>
                  <a:pt x="9818" y="14727"/>
                </a:cubicBezTo>
                <a:cubicBezTo>
                  <a:pt x="9818" y="15269"/>
                  <a:pt x="10258" y="15709"/>
                  <a:pt x="10800" y="15709"/>
                </a:cubicBezTo>
                <a:cubicBezTo>
                  <a:pt x="11342" y="15709"/>
                  <a:pt x="11782" y="15269"/>
                  <a:pt x="11782" y="14727"/>
                </a:cubicBezTo>
                <a:cubicBezTo>
                  <a:pt x="11782" y="14186"/>
                  <a:pt x="11342" y="13745"/>
                  <a:pt x="10800" y="137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59" name="Shape 2559"/>
          <p:cNvSpPr/>
          <p:nvPr/>
        </p:nvSpPr>
        <p:spPr>
          <a:xfrm>
            <a:off x="3013903" y="3051719"/>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0"/>
                  <a:pt x="982" y="16800"/>
                </a:cubicBezTo>
                <a:lnTo>
                  <a:pt x="2455" y="16800"/>
                </a:lnTo>
                <a:cubicBezTo>
                  <a:pt x="2725" y="16800"/>
                  <a:pt x="2945" y="16532"/>
                  <a:pt x="2945" y="16200"/>
                </a:cubicBezTo>
                <a:cubicBezTo>
                  <a:pt x="2945" y="15869"/>
                  <a:pt x="2725" y="15600"/>
                  <a:pt x="2455" y="15600"/>
                </a:cubicBezTo>
                <a:moveTo>
                  <a:pt x="20618" y="20400"/>
                </a:move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0" name="Shape 2560"/>
          <p:cNvSpPr/>
          <p:nvPr/>
        </p:nvSpPr>
        <p:spPr>
          <a:xfrm>
            <a:off x="3547164"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455" y="13745"/>
                </a:moveTo>
                <a:cubicBezTo>
                  <a:pt x="2726" y="13745"/>
                  <a:pt x="2945" y="13526"/>
                  <a:pt x="2945" y="13255"/>
                </a:cubicBezTo>
                <a:cubicBezTo>
                  <a:pt x="2945" y="12984"/>
                  <a:pt x="2726" y="12764"/>
                  <a:pt x="2455" y="12764"/>
                </a:cubicBezTo>
                <a:lnTo>
                  <a:pt x="982" y="12764"/>
                </a:lnTo>
                <a:lnTo>
                  <a:pt x="982" y="982"/>
                </a:lnTo>
                <a:lnTo>
                  <a:pt x="16691" y="982"/>
                </a:lnTo>
                <a:lnTo>
                  <a:pt x="16691" y="2455"/>
                </a:lnTo>
                <a:cubicBezTo>
                  <a:pt x="16691" y="2726"/>
                  <a:pt x="16910" y="2945"/>
                  <a:pt x="17182" y="2945"/>
                </a:cubicBezTo>
                <a:cubicBezTo>
                  <a:pt x="17453" y="2945"/>
                  <a:pt x="17673" y="2726"/>
                  <a:pt x="17673" y="2455"/>
                </a:cubicBezTo>
                <a:lnTo>
                  <a:pt x="17673" y="982"/>
                </a:lnTo>
                <a:cubicBezTo>
                  <a:pt x="17673" y="440"/>
                  <a:pt x="17233" y="0"/>
                  <a:pt x="16691" y="0"/>
                </a:cubicBezTo>
                <a:lnTo>
                  <a:pt x="982" y="0"/>
                </a:lnTo>
                <a:cubicBezTo>
                  <a:pt x="440" y="0"/>
                  <a:pt x="0" y="440"/>
                  <a:pt x="0" y="982"/>
                </a:cubicBezTo>
                <a:lnTo>
                  <a:pt x="0" y="16691"/>
                </a:lnTo>
                <a:cubicBezTo>
                  <a:pt x="0" y="17233"/>
                  <a:pt x="440" y="17673"/>
                  <a:pt x="982" y="17673"/>
                </a:cubicBezTo>
                <a:lnTo>
                  <a:pt x="2455" y="17673"/>
                </a:lnTo>
                <a:cubicBezTo>
                  <a:pt x="2726" y="17673"/>
                  <a:pt x="2945" y="17453"/>
                  <a:pt x="2945" y="17182"/>
                </a:cubicBezTo>
                <a:cubicBezTo>
                  <a:pt x="2945" y="16911"/>
                  <a:pt x="2726" y="16691"/>
                  <a:pt x="2455" y="16691"/>
                </a:cubicBezTo>
                <a:lnTo>
                  <a:pt x="982" y="16691"/>
                </a:lnTo>
                <a:lnTo>
                  <a:pt x="982" y="13745"/>
                </a:lnTo>
                <a:cubicBezTo>
                  <a:pt x="982" y="13745"/>
                  <a:pt x="2455" y="13745"/>
                  <a:pt x="2455" y="13745"/>
                </a:cubicBezTo>
                <a:close/>
                <a:moveTo>
                  <a:pt x="20618" y="16691"/>
                </a:moveTo>
                <a:lnTo>
                  <a:pt x="4909" y="16691"/>
                </a:lnTo>
                <a:lnTo>
                  <a:pt x="4909" y="4909"/>
                </a:lnTo>
                <a:lnTo>
                  <a:pt x="20618" y="4909"/>
                </a:lnTo>
                <a:cubicBezTo>
                  <a:pt x="20618" y="4909"/>
                  <a:pt x="20618" y="16691"/>
                  <a:pt x="20618" y="16691"/>
                </a:cubicBezTo>
                <a:close/>
                <a:moveTo>
                  <a:pt x="20618" y="20618"/>
                </a:moveTo>
                <a:lnTo>
                  <a:pt x="4909" y="20618"/>
                </a:lnTo>
                <a:lnTo>
                  <a:pt x="4909" y="17673"/>
                </a:lnTo>
                <a:lnTo>
                  <a:pt x="20618" y="17673"/>
                </a:lnTo>
                <a:cubicBezTo>
                  <a:pt x="20618" y="17673"/>
                  <a:pt x="20618" y="20618"/>
                  <a:pt x="20618" y="20618"/>
                </a:cubicBezTo>
                <a:close/>
                <a:moveTo>
                  <a:pt x="20618" y="3927"/>
                </a:moveTo>
                <a:lnTo>
                  <a:pt x="4909" y="3927"/>
                </a:lnTo>
                <a:cubicBezTo>
                  <a:pt x="4367" y="3927"/>
                  <a:pt x="3927" y="4367"/>
                  <a:pt x="3927" y="4909"/>
                </a:cubicBezTo>
                <a:lnTo>
                  <a:pt x="3927" y="20618"/>
                </a:lnTo>
                <a:cubicBezTo>
                  <a:pt x="3927" y="21160"/>
                  <a:pt x="4367" y="21600"/>
                  <a:pt x="4909" y="21600"/>
                </a:cubicBezTo>
                <a:lnTo>
                  <a:pt x="20618" y="21600"/>
                </a:lnTo>
                <a:cubicBezTo>
                  <a:pt x="21160" y="21600"/>
                  <a:pt x="21600" y="21160"/>
                  <a:pt x="21600" y="20618"/>
                </a:cubicBezTo>
                <a:lnTo>
                  <a:pt x="21600" y="4909"/>
                </a:lnTo>
                <a:cubicBezTo>
                  <a:pt x="21600" y="4367"/>
                  <a:pt x="21160" y="3927"/>
                  <a:pt x="20618" y="39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1" name="Shape 2561"/>
          <p:cNvSpPr/>
          <p:nvPr/>
        </p:nvSpPr>
        <p:spPr>
          <a:xfrm>
            <a:off x="4080425" y="3051719"/>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2" name="Shape 2562"/>
          <p:cNvSpPr/>
          <p:nvPr/>
        </p:nvSpPr>
        <p:spPr>
          <a:xfrm>
            <a:off x="4613687"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3" name="Shape 2563"/>
          <p:cNvSpPr/>
          <p:nvPr/>
        </p:nvSpPr>
        <p:spPr>
          <a:xfrm>
            <a:off x="5146948"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4" name="Shape 2564"/>
          <p:cNvSpPr/>
          <p:nvPr/>
        </p:nvSpPr>
        <p:spPr>
          <a:xfrm>
            <a:off x="5680208"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5" name="Shape 2565"/>
          <p:cNvSpPr/>
          <p:nvPr/>
        </p:nvSpPr>
        <p:spPr>
          <a:xfrm>
            <a:off x="880859" y="3584981"/>
            <a:ext cx="279328" cy="228548"/>
          </a:xfrm>
          <a:custGeom>
            <a:avLst/>
            <a:gdLst/>
            <a:ahLst/>
            <a:cxnLst>
              <a:cxn ang="0">
                <a:pos x="wd2" y="hd2"/>
              </a:cxn>
              <a:cxn ang="5400000">
                <a:pos x="wd2" y="hd2"/>
              </a:cxn>
              <a:cxn ang="10800000">
                <a:pos x="wd2" y="hd2"/>
              </a:cxn>
              <a:cxn ang="16200000">
                <a:pos x="wd2" y="hd2"/>
              </a:cxn>
            </a:cxnLst>
            <a:rect l="0" t="0" r="r" b="b"/>
            <a:pathLst>
              <a:path w="21600" h="21600" extrusionOk="0">
                <a:moveTo>
                  <a:pt x="7855" y="8400"/>
                </a:moveTo>
                <a:lnTo>
                  <a:pt x="13745" y="8400"/>
                </a:lnTo>
                <a:lnTo>
                  <a:pt x="13745" y="9600"/>
                </a:lnTo>
                <a:lnTo>
                  <a:pt x="7855" y="9600"/>
                </a:lnTo>
                <a:cubicBezTo>
                  <a:pt x="7855" y="9600"/>
                  <a:pt x="7855" y="8400"/>
                  <a:pt x="7855" y="8400"/>
                </a:cubicBezTo>
                <a:close/>
                <a:moveTo>
                  <a:pt x="7855" y="10800"/>
                </a:moveTo>
                <a:lnTo>
                  <a:pt x="13745" y="10800"/>
                </a:lnTo>
                <a:cubicBezTo>
                  <a:pt x="14287" y="10800"/>
                  <a:pt x="14727" y="10262"/>
                  <a:pt x="14727" y="9600"/>
                </a:cubicBezTo>
                <a:lnTo>
                  <a:pt x="14727" y="8400"/>
                </a:lnTo>
                <a:cubicBezTo>
                  <a:pt x="14727" y="7737"/>
                  <a:pt x="14287" y="7200"/>
                  <a:pt x="13745" y="7200"/>
                </a:cubicBezTo>
                <a:lnTo>
                  <a:pt x="7855" y="7200"/>
                </a:lnTo>
                <a:cubicBezTo>
                  <a:pt x="7313" y="7200"/>
                  <a:pt x="6873" y="7737"/>
                  <a:pt x="6873" y="8400"/>
                </a:cubicBezTo>
                <a:lnTo>
                  <a:pt x="6873" y="9600"/>
                </a:lnTo>
                <a:cubicBezTo>
                  <a:pt x="6873" y="10262"/>
                  <a:pt x="7313" y="10800"/>
                  <a:pt x="7855" y="10800"/>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6" name="Shape 2566"/>
          <p:cNvSpPr/>
          <p:nvPr/>
        </p:nvSpPr>
        <p:spPr>
          <a:xfrm>
            <a:off x="1414120" y="3584981"/>
            <a:ext cx="279328" cy="228551"/>
          </a:xfrm>
          <a:custGeom>
            <a:avLst/>
            <a:gdLst/>
            <a:ahLst/>
            <a:cxnLst>
              <a:cxn ang="0">
                <a:pos x="wd2" y="hd2"/>
              </a:cxn>
              <a:cxn ang="5400000">
                <a:pos x="wd2" y="hd2"/>
              </a:cxn>
              <a:cxn ang="10800000">
                <a:pos x="wd2" y="hd2"/>
              </a:cxn>
              <a:cxn ang="16200000">
                <a:pos x="wd2" y="hd2"/>
              </a:cxn>
            </a:cxnLst>
            <a:rect l="0" t="0" r="r" b="b"/>
            <a:pathLst>
              <a:path w="21600" h="21600" extrusionOk="0">
                <a:moveTo>
                  <a:pt x="6382" y="12000"/>
                </a:moveTo>
                <a:cubicBezTo>
                  <a:pt x="6653" y="12000"/>
                  <a:pt x="6873" y="12268"/>
                  <a:pt x="6873" y="12599"/>
                </a:cubicBezTo>
                <a:cubicBezTo>
                  <a:pt x="6873" y="12931"/>
                  <a:pt x="6653" y="13199"/>
                  <a:pt x="6382" y="13199"/>
                </a:cubicBezTo>
                <a:cubicBezTo>
                  <a:pt x="6111" y="13199"/>
                  <a:pt x="5891" y="12931"/>
                  <a:pt x="5891" y="12599"/>
                </a:cubicBezTo>
                <a:cubicBezTo>
                  <a:pt x="5891" y="12268"/>
                  <a:pt x="6111" y="12000"/>
                  <a:pt x="6382" y="12000"/>
                </a:cubicBezTo>
                <a:moveTo>
                  <a:pt x="6382" y="14399"/>
                </a:moveTo>
                <a:cubicBezTo>
                  <a:pt x="7195" y="14399"/>
                  <a:pt x="7855" y="13594"/>
                  <a:pt x="7855" y="12599"/>
                </a:cubicBezTo>
                <a:cubicBezTo>
                  <a:pt x="7855" y="11606"/>
                  <a:pt x="7195" y="10800"/>
                  <a:pt x="6382" y="10800"/>
                </a:cubicBezTo>
                <a:cubicBezTo>
                  <a:pt x="5568" y="10800"/>
                  <a:pt x="4909" y="11606"/>
                  <a:pt x="4909" y="12599"/>
                </a:cubicBezTo>
                <a:cubicBezTo>
                  <a:pt x="4909" y="13594"/>
                  <a:pt x="5568" y="14399"/>
                  <a:pt x="6382" y="14399"/>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moveTo>
                  <a:pt x="10800" y="12000"/>
                </a:moveTo>
                <a:cubicBezTo>
                  <a:pt x="11071" y="12000"/>
                  <a:pt x="11291" y="12268"/>
                  <a:pt x="11291" y="12599"/>
                </a:cubicBezTo>
                <a:cubicBezTo>
                  <a:pt x="11291" y="12931"/>
                  <a:pt x="11071" y="13199"/>
                  <a:pt x="10800" y="13199"/>
                </a:cubicBezTo>
                <a:cubicBezTo>
                  <a:pt x="10529" y="13199"/>
                  <a:pt x="10309" y="12931"/>
                  <a:pt x="10309" y="12599"/>
                </a:cubicBezTo>
                <a:cubicBezTo>
                  <a:pt x="10309" y="12268"/>
                  <a:pt x="10529" y="12000"/>
                  <a:pt x="10800" y="12000"/>
                </a:cubicBezTo>
                <a:moveTo>
                  <a:pt x="10800" y="14399"/>
                </a:moveTo>
                <a:cubicBezTo>
                  <a:pt x="11614" y="14399"/>
                  <a:pt x="12273" y="13594"/>
                  <a:pt x="12273" y="12599"/>
                </a:cubicBezTo>
                <a:cubicBezTo>
                  <a:pt x="12273" y="11606"/>
                  <a:pt x="11614" y="10800"/>
                  <a:pt x="10800" y="10800"/>
                </a:cubicBezTo>
                <a:cubicBezTo>
                  <a:pt x="9986" y="10800"/>
                  <a:pt x="9327" y="11606"/>
                  <a:pt x="9327" y="12599"/>
                </a:cubicBezTo>
                <a:cubicBezTo>
                  <a:pt x="9327" y="13594"/>
                  <a:pt x="9986" y="14399"/>
                  <a:pt x="10800" y="14399"/>
                </a:cubicBezTo>
                <a:moveTo>
                  <a:pt x="15218" y="12000"/>
                </a:moveTo>
                <a:cubicBezTo>
                  <a:pt x="15489" y="12000"/>
                  <a:pt x="15709" y="12268"/>
                  <a:pt x="15709" y="12599"/>
                </a:cubicBezTo>
                <a:cubicBezTo>
                  <a:pt x="15709" y="12931"/>
                  <a:pt x="15489" y="13199"/>
                  <a:pt x="15218" y="13199"/>
                </a:cubicBezTo>
                <a:cubicBezTo>
                  <a:pt x="14947" y="13199"/>
                  <a:pt x="14727" y="12931"/>
                  <a:pt x="14727" y="12599"/>
                </a:cubicBezTo>
                <a:cubicBezTo>
                  <a:pt x="14727" y="12268"/>
                  <a:pt x="14947" y="12000"/>
                  <a:pt x="15218" y="12000"/>
                </a:cubicBezTo>
                <a:moveTo>
                  <a:pt x="15218" y="14399"/>
                </a:moveTo>
                <a:cubicBezTo>
                  <a:pt x="16032" y="14399"/>
                  <a:pt x="16691" y="13594"/>
                  <a:pt x="16691" y="12599"/>
                </a:cubicBezTo>
                <a:cubicBezTo>
                  <a:pt x="16691" y="11606"/>
                  <a:pt x="16032" y="10800"/>
                  <a:pt x="15218" y="10800"/>
                </a:cubicBezTo>
                <a:cubicBezTo>
                  <a:pt x="14405" y="10800"/>
                  <a:pt x="13745" y="11606"/>
                  <a:pt x="13745" y="12599"/>
                </a:cubicBezTo>
                <a:cubicBezTo>
                  <a:pt x="13745" y="13594"/>
                  <a:pt x="14405" y="14399"/>
                  <a:pt x="15218" y="1439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7" name="Shape 2567"/>
          <p:cNvSpPr/>
          <p:nvPr/>
        </p:nvSpPr>
        <p:spPr>
          <a:xfrm>
            <a:off x="1947381" y="3559586"/>
            <a:ext cx="279328" cy="279337"/>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8" name="Shape 2568"/>
          <p:cNvSpPr/>
          <p:nvPr/>
        </p:nvSpPr>
        <p:spPr>
          <a:xfrm>
            <a:off x="2480643" y="3559586"/>
            <a:ext cx="279328" cy="279337"/>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69" name="Shape 2569"/>
          <p:cNvSpPr/>
          <p:nvPr/>
        </p:nvSpPr>
        <p:spPr>
          <a:xfrm>
            <a:off x="3013903" y="3559586"/>
            <a:ext cx="279328" cy="279335"/>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0" name="Shape 2570"/>
          <p:cNvSpPr/>
          <p:nvPr/>
        </p:nvSpPr>
        <p:spPr>
          <a:xfrm>
            <a:off x="3547164" y="3565935"/>
            <a:ext cx="279328" cy="272981"/>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1" name="Shape 2571"/>
          <p:cNvSpPr/>
          <p:nvPr/>
        </p:nvSpPr>
        <p:spPr>
          <a:xfrm>
            <a:off x="4080425" y="35595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2" name="Shape 2572"/>
          <p:cNvSpPr/>
          <p:nvPr/>
        </p:nvSpPr>
        <p:spPr>
          <a:xfrm>
            <a:off x="4613687" y="35595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9818" y="8836"/>
                </a:lnTo>
                <a:lnTo>
                  <a:pt x="9818" y="4909"/>
                </a:lnTo>
                <a:cubicBezTo>
                  <a:pt x="9818" y="4638"/>
                  <a:pt x="9599" y="4418"/>
                  <a:pt x="9327" y="4418"/>
                </a:cubicBezTo>
                <a:cubicBezTo>
                  <a:pt x="9056" y="4418"/>
                  <a:pt x="8836" y="4638"/>
                  <a:pt x="8836" y="4909"/>
                </a:cubicBezTo>
                <a:lnTo>
                  <a:pt x="8836" y="8836"/>
                </a:lnTo>
                <a:lnTo>
                  <a:pt x="4909" y="8836"/>
                </a:lnTo>
                <a:cubicBezTo>
                  <a:pt x="4638" y="8836"/>
                  <a:pt x="4418" y="9056"/>
                  <a:pt x="4418" y="9327"/>
                </a:cubicBezTo>
                <a:cubicBezTo>
                  <a:pt x="4418" y="9599"/>
                  <a:pt x="4638" y="9818"/>
                  <a:pt x="4909" y="9818"/>
                </a:cubicBezTo>
                <a:lnTo>
                  <a:pt x="8836" y="9818"/>
                </a:lnTo>
                <a:lnTo>
                  <a:pt x="8836" y="13745"/>
                </a:lnTo>
                <a:cubicBezTo>
                  <a:pt x="8836" y="14017"/>
                  <a:pt x="9056" y="14236"/>
                  <a:pt x="9327" y="14236"/>
                </a:cubicBezTo>
                <a:cubicBezTo>
                  <a:pt x="9599" y="14236"/>
                  <a:pt x="9818" y="14017"/>
                  <a:pt x="9818" y="13745"/>
                </a:cubicBezTo>
                <a:lnTo>
                  <a:pt x="9818" y="9818"/>
                </a:ln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3" name="Shape 2573"/>
          <p:cNvSpPr/>
          <p:nvPr/>
        </p:nvSpPr>
        <p:spPr>
          <a:xfrm>
            <a:off x="5146948" y="35595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4909" y="8836"/>
                </a:lnTo>
                <a:cubicBezTo>
                  <a:pt x="4638" y="8836"/>
                  <a:pt x="4418" y="9056"/>
                  <a:pt x="4418" y="9327"/>
                </a:cubicBezTo>
                <a:cubicBezTo>
                  <a:pt x="4418" y="9599"/>
                  <a:pt x="4638" y="9818"/>
                  <a:pt x="4909" y="9818"/>
                </a:cubicBez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4" name="Shape 2574"/>
          <p:cNvSpPr/>
          <p:nvPr/>
        </p:nvSpPr>
        <p:spPr>
          <a:xfrm>
            <a:off x="5692906" y="3559587"/>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5" name="Shape 2575"/>
          <p:cNvSpPr/>
          <p:nvPr/>
        </p:nvSpPr>
        <p:spPr>
          <a:xfrm>
            <a:off x="880859"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8655" y="14727"/>
                </a:lnTo>
                <a:lnTo>
                  <a:pt x="18655" y="12273"/>
                </a:lnTo>
                <a:cubicBezTo>
                  <a:pt x="18655" y="12002"/>
                  <a:pt x="18434" y="11782"/>
                  <a:pt x="18164" y="11782"/>
                </a:cubicBezTo>
                <a:cubicBezTo>
                  <a:pt x="17893" y="11782"/>
                  <a:pt x="17673" y="12002"/>
                  <a:pt x="17673" y="12273"/>
                </a:cubicBezTo>
                <a:lnTo>
                  <a:pt x="17673" y="14727"/>
                </a:lnTo>
                <a:lnTo>
                  <a:pt x="15218" y="14727"/>
                </a:lnTo>
                <a:cubicBezTo>
                  <a:pt x="14947" y="14727"/>
                  <a:pt x="14727" y="14947"/>
                  <a:pt x="14727" y="15218"/>
                </a:cubicBezTo>
                <a:cubicBezTo>
                  <a:pt x="14727" y="15490"/>
                  <a:pt x="14947" y="15709"/>
                  <a:pt x="15218" y="15709"/>
                </a:cubicBezTo>
                <a:lnTo>
                  <a:pt x="17673" y="15709"/>
                </a:lnTo>
                <a:lnTo>
                  <a:pt x="17673" y="18164"/>
                </a:lnTo>
                <a:cubicBezTo>
                  <a:pt x="17673" y="18435"/>
                  <a:pt x="17893" y="18655"/>
                  <a:pt x="18164" y="18655"/>
                </a:cubicBezTo>
                <a:cubicBezTo>
                  <a:pt x="18434" y="18655"/>
                  <a:pt x="18655" y="18435"/>
                  <a:pt x="18655" y="18164"/>
                </a:cubicBezTo>
                <a:lnTo>
                  <a:pt x="18655" y="15709"/>
                </a:ln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6" name="Shape 2576"/>
          <p:cNvSpPr/>
          <p:nvPr/>
        </p:nvSpPr>
        <p:spPr>
          <a:xfrm>
            <a:off x="1414120"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5218" y="14727"/>
                </a:lnTo>
                <a:cubicBezTo>
                  <a:pt x="14947" y="14727"/>
                  <a:pt x="14727" y="14947"/>
                  <a:pt x="14727" y="15218"/>
                </a:cubicBezTo>
                <a:cubicBezTo>
                  <a:pt x="14727" y="15490"/>
                  <a:pt x="14947" y="15709"/>
                  <a:pt x="15218" y="15709"/>
                </a:cubicBez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7" name="Shape 2577"/>
          <p:cNvSpPr/>
          <p:nvPr/>
        </p:nvSpPr>
        <p:spPr>
          <a:xfrm>
            <a:off x="1960078" y="4092848"/>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20520" y="4979"/>
                </a:moveTo>
                <a:lnTo>
                  <a:pt x="7560" y="6792"/>
                </a:lnTo>
                <a:lnTo>
                  <a:pt x="7560" y="2876"/>
                </a:lnTo>
                <a:lnTo>
                  <a:pt x="20520" y="1063"/>
                </a:lnTo>
                <a:cubicBezTo>
                  <a:pt x="20520" y="1063"/>
                  <a:pt x="20520" y="4979"/>
                  <a:pt x="20520" y="4979"/>
                </a:cubicBezTo>
                <a:close/>
                <a:moveTo>
                  <a:pt x="18900" y="17673"/>
                </a:moveTo>
                <a:lnTo>
                  <a:pt x="16740" y="17673"/>
                </a:lnTo>
                <a:cubicBezTo>
                  <a:pt x="15845" y="17673"/>
                  <a:pt x="15120" y="17014"/>
                  <a:pt x="15120" y="16200"/>
                </a:cubicBezTo>
                <a:cubicBezTo>
                  <a:pt x="15120" y="15387"/>
                  <a:pt x="15845" y="14727"/>
                  <a:pt x="16740" y="14727"/>
                </a:cubicBezTo>
                <a:lnTo>
                  <a:pt x="18900" y="14727"/>
                </a:lnTo>
                <a:cubicBezTo>
                  <a:pt x="19795" y="14727"/>
                  <a:pt x="20520" y="15387"/>
                  <a:pt x="20520" y="16200"/>
                </a:cubicBezTo>
                <a:cubicBezTo>
                  <a:pt x="20520" y="17014"/>
                  <a:pt x="19795" y="17673"/>
                  <a:pt x="18900" y="17673"/>
                </a:cubicBezTo>
                <a:moveTo>
                  <a:pt x="4860" y="20618"/>
                </a:moveTo>
                <a:lnTo>
                  <a:pt x="2700" y="20618"/>
                </a:lnTo>
                <a:cubicBezTo>
                  <a:pt x="1805" y="20618"/>
                  <a:pt x="1080" y="19959"/>
                  <a:pt x="1080" y="19146"/>
                </a:cubicBezTo>
                <a:cubicBezTo>
                  <a:pt x="1080" y="18332"/>
                  <a:pt x="1805" y="17673"/>
                  <a:pt x="2700" y="17673"/>
                </a:cubicBezTo>
                <a:lnTo>
                  <a:pt x="4860" y="17673"/>
                </a:lnTo>
                <a:cubicBezTo>
                  <a:pt x="5755" y="17673"/>
                  <a:pt x="6480" y="18332"/>
                  <a:pt x="6480" y="19146"/>
                </a:cubicBezTo>
                <a:cubicBezTo>
                  <a:pt x="6480" y="19959"/>
                  <a:pt x="5755" y="20618"/>
                  <a:pt x="4860" y="20618"/>
                </a:cubicBezTo>
                <a:moveTo>
                  <a:pt x="21060" y="0"/>
                </a:moveTo>
                <a:cubicBezTo>
                  <a:pt x="21031" y="0"/>
                  <a:pt x="21006" y="11"/>
                  <a:pt x="20980" y="15"/>
                </a:cubicBezTo>
                <a:lnTo>
                  <a:pt x="20978" y="6"/>
                </a:lnTo>
                <a:lnTo>
                  <a:pt x="6938" y="1969"/>
                </a:lnTo>
                <a:lnTo>
                  <a:pt x="6940" y="1979"/>
                </a:lnTo>
                <a:cubicBezTo>
                  <a:pt x="6681" y="2016"/>
                  <a:pt x="6480" y="2210"/>
                  <a:pt x="6480" y="2455"/>
                </a:cubicBezTo>
                <a:lnTo>
                  <a:pt x="6480" y="17193"/>
                </a:lnTo>
                <a:cubicBezTo>
                  <a:pt x="6028" y="16882"/>
                  <a:pt x="5471" y="16691"/>
                  <a:pt x="4860" y="16691"/>
                </a:cubicBezTo>
                <a:lnTo>
                  <a:pt x="2700" y="16691"/>
                </a:lnTo>
                <a:cubicBezTo>
                  <a:pt x="1209" y="16691"/>
                  <a:pt x="0" y="17790"/>
                  <a:pt x="0" y="19146"/>
                </a:cubicBezTo>
                <a:cubicBezTo>
                  <a:pt x="0" y="20501"/>
                  <a:pt x="1209" y="21600"/>
                  <a:pt x="2700" y="21600"/>
                </a:cubicBezTo>
                <a:lnTo>
                  <a:pt x="4860" y="21600"/>
                </a:lnTo>
                <a:cubicBezTo>
                  <a:pt x="6352" y="21600"/>
                  <a:pt x="7560" y="20501"/>
                  <a:pt x="7560" y="19146"/>
                </a:cubicBezTo>
                <a:lnTo>
                  <a:pt x="7560" y="7785"/>
                </a:lnTo>
                <a:lnTo>
                  <a:pt x="20520" y="5972"/>
                </a:lnTo>
                <a:lnTo>
                  <a:pt x="20520" y="14248"/>
                </a:lnTo>
                <a:cubicBezTo>
                  <a:pt x="20068" y="13937"/>
                  <a:pt x="19511" y="13745"/>
                  <a:pt x="18900" y="13745"/>
                </a:cubicBezTo>
                <a:lnTo>
                  <a:pt x="16740" y="13745"/>
                </a:lnTo>
                <a:cubicBezTo>
                  <a:pt x="15249" y="13745"/>
                  <a:pt x="14040" y="14845"/>
                  <a:pt x="14040" y="16200"/>
                </a:cubicBezTo>
                <a:cubicBezTo>
                  <a:pt x="14040" y="17556"/>
                  <a:pt x="15249" y="18655"/>
                  <a:pt x="16740" y="18655"/>
                </a:cubicBezTo>
                <a:lnTo>
                  <a:pt x="18900" y="18655"/>
                </a:lnTo>
                <a:cubicBezTo>
                  <a:pt x="20392" y="18655"/>
                  <a:pt x="21600" y="17556"/>
                  <a:pt x="21600" y="16200"/>
                </a:cubicBezTo>
                <a:lnTo>
                  <a:pt x="21600" y="491"/>
                </a:lnTo>
                <a:cubicBezTo>
                  <a:pt x="21600" y="220"/>
                  <a:pt x="21358" y="0"/>
                  <a:pt x="2106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8" name="Shape 2578"/>
          <p:cNvSpPr/>
          <p:nvPr/>
        </p:nvSpPr>
        <p:spPr>
          <a:xfrm>
            <a:off x="2531428" y="4092848"/>
            <a:ext cx="177755" cy="279328"/>
          </a:xfrm>
          <a:custGeom>
            <a:avLst/>
            <a:gdLst/>
            <a:ahLst/>
            <a:cxnLst>
              <a:cxn ang="0">
                <a:pos x="wd2" y="hd2"/>
              </a:cxn>
              <a:cxn ang="5400000">
                <a:pos x="wd2" y="hd2"/>
              </a:cxn>
              <a:cxn ang="10800000">
                <a:pos x="wd2" y="hd2"/>
              </a:cxn>
              <a:cxn ang="16200000">
                <a:pos x="wd2" y="hd2"/>
              </a:cxn>
            </a:cxnLst>
            <a:rect l="0" t="0" r="r" b="b"/>
            <a:pathLst>
              <a:path w="21600" h="21600" extrusionOk="0">
                <a:moveTo>
                  <a:pt x="20057" y="5837"/>
                </a:moveTo>
                <a:lnTo>
                  <a:pt x="10800" y="4996"/>
                </a:lnTo>
                <a:lnTo>
                  <a:pt x="10800" y="1036"/>
                </a:lnTo>
                <a:lnTo>
                  <a:pt x="20057" y="1878"/>
                </a:lnTo>
                <a:cubicBezTo>
                  <a:pt x="20057" y="1878"/>
                  <a:pt x="20057" y="5837"/>
                  <a:pt x="20057" y="5837"/>
                </a:cubicBezTo>
                <a:close/>
                <a:moveTo>
                  <a:pt x="6943" y="20618"/>
                </a:moveTo>
                <a:lnTo>
                  <a:pt x="3857" y="20618"/>
                </a:lnTo>
                <a:cubicBezTo>
                  <a:pt x="2579" y="20618"/>
                  <a:pt x="1543" y="19959"/>
                  <a:pt x="1543" y="19146"/>
                </a:cubicBezTo>
                <a:cubicBezTo>
                  <a:pt x="1543" y="18332"/>
                  <a:pt x="2579" y="17673"/>
                  <a:pt x="3857" y="17673"/>
                </a:cubicBezTo>
                <a:lnTo>
                  <a:pt x="6943" y="17673"/>
                </a:lnTo>
                <a:cubicBezTo>
                  <a:pt x="8221" y="17673"/>
                  <a:pt x="9257" y="18332"/>
                  <a:pt x="9257" y="19146"/>
                </a:cubicBezTo>
                <a:cubicBezTo>
                  <a:pt x="9257" y="19959"/>
                  <a:pt x="8221" y="20618"/>
                  <a:pt x="6943" y="20618"/>
                </a:cubicBezTo>
                <a:moveTo>
                  <a:pt x="20829" y="982"/>
                </a:moveTo>
                <a:cubicBezTo>
                  <a:pt x="20788" y="982"/>
                  <a:pt x="20752" y="993"/>
                  <a:pt x="20714" y="997"/>
                </a:cubicBezTo>
                <a:lnTo>
                  <a:pt x="20711" y="988"/>
                </a:lnTo>
                <a:lnTo>
                  <a:pt x="10344" y="45"/>
                </a:lnTo>
                <a:cubicBezTo>
                  <a:pt x="10248" y="17"/>
                  <a:pt x="10141" y="0"/>
                  <a:pt x="10029" y="0"/>
                </a:cubicBezTo>
                <a:cubicBezTo>
                  <a:pt x="10002" y="0"/>
                  <a:pt x="9979" y="8"/>
                  <a:pt x="9954" y="10"/>
                </a:cubicBezTo>
                <a:lnTo>
                  <a:pt x="9911" y="6"/>
                </a:lnTo>
                <a:lnTo>
                  <a:pt x="9914" y="15"/>
                </a:lnTo>
                <a:cubicBezTo>
                  <a:pt x="9545" y="52"/>
                  <a:pt x="9257" y="246"/>
                  <a:pt x="9257" y="491"/>
                </a:cubicBezTo>
                <a:lnTo>
                  <a:pt x="9257" y="17193"/>
                </a:lnTo>
                <a:cubicBezTo>
                  <a:pt x="8612" y="16882"/>
                  <a:pt x="7815" y="16691"/>
                  <a:pt x="6943" y="16691"/>
                </a:cubicBezTo>
                <a:lnTo>
                  <a:pt x="3857" y="16691"/>
                </a:lnTo>
                <a:cubicBezTo>
                  <a:pt x="1727" y="16691"/>
                  <a:pt x="0" y="17790"/>
                  <a:pt x="0" y="19146"/>
                </a:cubicBezTo>
                <a:cubicBezTo>
                  <a:pt x="0" y="20501"/>
                  <a:pt x="1727" y="21600"/>
                  <a:pt x="3857" y="21600"/>
                </a:cubicBezTo>
                <a:lnTo>
                  <a:pt x="6943" y="21600"/>
                </a:lnTo>
                <a:cubicBezTo>
                  <a:pt x="9074" y="21600"/>
                  <a:pt x="10800" y="20501"/>
                  <a:pt x="10800" y="19146"/>
                </a:cubicBezTo>
                <a:lnTo>
                  <a:pt x="10800" y="5945"/>
                </a:lnTo>
                <a:lnTo>
                  <a:pt x="20513" y="6828"/>
                </a:lnTo>
                <a:cubicBezTo>
                  <a:pt x="20610" y="6855"/>
                  <a:pt x="20715" y="6873"/>
                  <a:pt x="20829" y="6873"/>
                </a:cubicBezTo>
                <a:cubicBezTo>
                  <a:pt x="20855" y="6873"/>
                  <a:pt x="20877" y="6865"/>
                  <a:pt x="20904" y="6864"/>
                </a:cubicBezTo>
                <a:lnTo>
                  <a:pt x="20946" y="6867"/>
                </a:lnTo>
                <a:lnTo>
                  <a:pt x="20943" y="6858"/>
                </a:lnTo>
                <a:cubicBezTo>
                  <a:pt x="21313" y="6822"/>
                  <a:pt x="21600" y="6627"/>
                  <a:pt x="21600" y="6382"/>
                </a:cubicBezTo>
                <a:lnTo>
                  <a:pt x="21600" y="1473"/>
                </a:lnTo>
                <a:cubicBezTo>
                  <a:pt x="21600" y="1202"/>
                  <a:pt x="21254" y="982"/>
                  <a:pt x="20829" y="9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79" name="Shape 2579"/>
          <p:cNvSpPr/>
          <p:nvPr/>
        </p:nvSpPr>
        <p:spPr>
          <a:xfrm>
            <a:off x="3013903"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0" name="Shape 2580"/>
          <p:cNvSpPr/>
          <p:nvPr/>
        </p:nvSpPr>
        <p:spPr>
          <a:xfrm>
            <a:off x="3547164"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1" name="Shape 2581"/>
          <p:cNvSpPr/>
          <p:nvPr/>
        </p:nvSpPr>
        <p:spPr>
          <a:xfrm>
            <a:off x="4080425"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33" y="11950"/>
                </a:moveTo>
                <a:lnTo>
                  <a:pt x="12831" y="14044"/>
                </a:lnTo>
                <a:lnTo>
                  <a:pt x="11135" y="12801"/>
                </a:lnTo>
                <a:lnTo>
                  <a:pt x="10555" y="12375"/>
                </a:lnTo>
                <a:lnTo>
                  <a:pt x="9974" y="12801"/>
                </a:lnTo>
                <a:lnTo>
                  <a:pt x="8277" y="14044"/>
                </a:lnTo>
                <a:lnTo>
                  <a:pt x="8976" y="11950"/>
                </a:lnTo>
                <a:lnTo>
                  <a:pt x="9195" y="11291"/>
                </a:lnTo>
                <a:lnTo>
                  <a:pt x="8647" y="10864"/>
                </a:lnTo>
                <a:lnTo>
                  <a:pt x="7280" y="9801"/>
                </a:lnTo>
                <a:lnTo>
                  <a:pt x="9560" y="9801"/>
                </a:lnTo>
                <a:lnTo>
                  <a:pt x="9799" y="9167"/>
                </a:lnTo>
                <a:lnTo>
                  <a:pt x="10555" y="7167"/>
                </a:lnTo>
                <a:lnTo>
                  <a:pt x="11310" y="9167"/>
                </a:lnTo>
                <a:lnTo>
                  <a:pt x="11549" y="9801"/>
                </a:lnTo>
                <a:lnTo>
                  <a:pt x="13829" y="9801"/>
                </a:lnTo>
                <a:lnTo>
                  <a:pt x="12462" y="10864"/>
                </a:lnTo>
                <a:lnTo>
                  <a:pt x="11914" y="11291"/>
                </a:lnTo>
                <a:cubicBezTo>
                  <a:pt x="11914" y="11291"/>
                  <a:pt x="12133" y="11950"/>
                  <a:pt x="12133" y="11950"/>
                </a:cubicBezTo>
                <a:close/>
                <a:moveTo>
                  <a:pt x="12228" y="8820"/>
                </a:moveTo>
                <a:lnTo>
                  <a:pt x="10555" y="4388"/>
                </a:lnTo>
                <a:lnTo>
                  <a:pt x="8881" y="8820"/>
                </a:lnTo>
                <a:lnTo>
                  <a:pt x="4418" y="8820"/>
                </a:lnTo>
                <a:lnTo>
                  <a:pt x="8044" y="11639"/>
                </a:lnTo>
                <a:lnTo>
                  <a:pt x="6371" y="16660"/>
                </a:lnTo>
                <a:lnTo>
                  <a:pt x="10555" y="13592"/>
                </a:lnTo>
                <a:lnTo>
                  <a:pt x="14738" y="16660"/>
                </a:lnTo>
                <a:lnTo>
                  <a:pt x="13065" y="11639"/>
                </a:lnTo>
                <a:lnTo>
                  <a:pt x="16691" y="8820"/>
                </a:lnTo>
                <a:cubicBezTo>
                  <a:pt x="16691" y="8820"/>
                  <a:pt x="12228" y="8820"/>
                  <a:pt x="12228" y="8820"/>
                </a:cubicBezTo>
                <a:close/>
                <a:moveTo>
                  <a:pt x="10800" y="20618"/>
                </a:moveTo>
                <a:cubicBezTo>
                  <a:pt x="5378" y="20618"/>
                  <a:pt x="982" y="16223"/>
                  <a:pt x="982" y="10800"/>
                </a:cubicBezTo>
                <a:cubicBezTo>
                  <a:pt x="982" y="5377"/>
                  <a:pt x="5378"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2" name="Shape 2582"/>
          <p:cNvSpPr/>
          <p:nvPr/>
        </p:nvSpPr>
        <p:spPr>
          <a:xfrm>
            <a:off x="4613687"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164" y="4419"/>
                </a:moveTo>
                <a:lnTo>
                  <a:pt x="9327" y="4419"/>
                </a:lnTo>
                <a:cubicBezTo>
                  <a:pt x="9056" y="4419"/>
                  <a:pt x="8836" y="4638"/>
                  <a:pt x="8836" y="4909"/>
                </a:cubicBezTo>
                <a:cubicBezTo>
                  <a:pt x="8836" y="5181"/>
                  <a:pt x="9056" y="5400"/>
                  <a:pt x="9327" y="5400"/>
                </a:cubicBezTo>
                <a:lnTo>
                  <a:pt x="18164" y="5400"/>
                </a:lnTo>
                <a:cubicBezTo>
                  <a:pt x="18435" y="5400"/>
                  <a:pt x="18655" y="5181"/>
                  <a:pt x="18655" y="4909"/>
                </a:cubicBezTo>
                <a:cubicBezTo>
                  <a:pt x="18655" y="4638"/>
                  <a:pt x="18435" y="4419"/>
                  <a:pt x="18164" y="4419"/>
                </a:cubicBezTo>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164" y="10310"/>
                </a:moveTo>
                <a:lnTo>
                  <a:pt x="9327" y="10310"/>
                </a:lnTo>
                <a:cubicBezTo>
                  <a:pt x="9056" y="10310"/>
                  <a:pt x="8836" y="10529"/>
                  <a:pt x="8836" y="10800"/>
                </a:cubicBezTo>
                <a:cubicBezTo>
                  <a:pt x="8836" y="11072"/>
                  <a:pt x="9056" y="11291"/>
                  <a:pt x="9327" y="11291"/>
                </a:cubicBezTo>
                <a:lnTo>
                  <a:pt x="18164" y="11291"/>
                </a:lnTo>
                <a:cubicBezTo>
                  <a:pt x="18435" y="11291"/>
                  <a:pt x="18655" y="11072"/>
                  <a:pt x="18655" y="10800"/>
                </a:cubicBezTo>
                <a:cubicBezTo>
                  <a:pt x="18655" y="10529"/>
                  <a:pt x="18435" y="10310"/>
                  <a:pt x="18164" y="10310"/>
                </a:cubicBezTo>
                <a:moveTo>
                  <a:pt x="5445" y="16155"/>
                </a:moveTo>
                <a:lnTo>
                  <a:pt x="4909" y="14728"/>
                </a:lnTo>
                <a:lnTo>
                  <a:pt x="4374" y="16155"/>
                </a:lnTo>
                <a:lnTo>
                  <a:pt x="2945" y="16155"/>
                </a:lnTo>
                <a:lnTo>
                  <a:pt x="4106" y="17048"/>
                </a:lnTo>
                <a:lnTo>
                  <a:pt x="3571" y="18655"/>
                </a:lnTo>
                <a:lnTo>
                  <a:pt x="4909" y="17673"/>
                </a:lnTo>
                <a:lnTo>
                  <a:pt x="6248" y="18655"/>
                </a:lnTo>
                <a:lnTo>
                  <a:pt x="5713" y="17048"/>
                </a:lnTo>
                <a:lnTo>
                  <a:pt x="6873" y="16155"/>
                </a:lnTo>
                <a:cubicBezTo>
                  <a:pt x="6873" y="16155"/>
                  <a:pt x="5445" y="16155"/>
                  <a:pt x="5445" y="16155"/>
                </a:cubicBezTo>
                <a:close/>
                <a:moveTo>
                  <a:pt x="4909" y="8836"/>
                </a:moveTo>
                <a:lnTo>
                  <a:pt x="4374" y="10265"/>
                </a:lnTo>
                <a:lnTo>
                  <a:pt x="2945" y="10265"/>
                </a:lnTo>
                <a:lnTo>
                  <a:pt x="4106" y="11157"/>
                </a:lnTo>
                <a:lnTo>
                  <a:pt x="3571" y="12764"/>
                </a:lnTo>
                <a:lnTo>
                  <a:pt x="4909" y="11782"/>
                </a:lnTo>
                <a:lnTo>
                  <a:pt x="6248" y="12764"/>
                </a:lnTo>
                <a:lnTo>
                  <a:pt x="5713" y="11157"/>
                </a:lnTo>
                <a:lnTo>
                  <a:pt x="6873" y="10265"/>
                </a:lnTo>
                <a:lnTo>
                  <a:pt x="5445" y="10265"/>
                </a:lnTo>
                <a:cubicBezTo>
                  <a:pt x="5445" y="10265"/>
                  <a:pt x="4909" y="8836"/>
                  <a:pt x="4909" y="8836"/>
                </a:cubicBezTo>
                <a:close/>
                <a:moveTo>
                  <a:pt x="4909" y="2945"/>
                </a:moveTo>
                <a:lnTo>
                  <a:pt x="4374" y="4374"/>
                </a:lnTo>
                <a:lnTo>
                  <a:pt x="2945" y="4374"/>
                </a:lnTo>
                <a:lnTo>
                  <a:pt x="4106" y="5266"/>
                </a:lnTo>
                <a:lnTo>
                  <a:pt x="3571" y="6873"/>
                </a:lnTo>
                <a:lnTo>
                  <a:pt x="4909" y="5891"/>
                </a:lnTo>
                <a:lnTo>
                  <a:pt x="6248" y="6873"/>
                </a:lnTo>
                <a:lnTo>
                  <a:pt x="5713" y="5266"/>
                </a:lnTo>
                <a:lnTo>
                  <a:pt x="6873" y="4374"/>
                </a:lnTo>
                <a:lnTo>
                  <a:pt x="5445" y="4374"/>
                </a:lnTo>
                <a:cubicBezTo>
                  <a:pt x="5445" y="4374"/>
                  <a:pt x="4909" y="2945"/>
                  <a:pt x="4909" y="2945"/>
                </a:cubicBezTo>
                <a:close/>
                <a:moveTo>
                  <a:pt x="18164" y="16200"/>
                </a:moveTo>
                <a:lnTo>
                  <a:pt x="9327" y="16200"/>
                </a:lnTo>
                <a:cubicBezTo>
                  <a:pt x="9056" y="16200"/>
                  <a:pt x="8836" y="16420"/>
                  <a:pt x="8836" y="16691"/>
                </a:cubicBezTo>
                <a:cubicBezTo>
                  <a:pt x="8836" y="16962"/>
                  <a:pt x="9056" y="17182"/>
                  <a:pt x="9327" y="17182"/>
                </a:cubicBezTo>
                <a:lnTo>
                  <a:pt x="18164" y="17182"/>
                </a:lnTo>
                <a:cubicBezTo>
                  <a:pt x="18435" y="17182"/>
                  <a:pt x="18655" y="16962"/>
                  <a:pt x="18655" y="16691"/>
                </a:cubicBezTo>
                <a:cubicBezTo>
                  <a:pt x="18655" y="16420"/>
                  <a:pt x="18435" y="16200"/>
                  <a:pt x="18164" y="16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3" name="Shape 2583"/>
          <p:cNvSpPr/>
          <p:nvPr/>
        </p:nvSpPr>
        <p:spPr>
          <a:xfrm>
            <a:off x="5146948"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90"/>
                </a:cubicBezTo>
                <a:lnTo>
                  <a:pt x="10944" y="16835"/>
                </a:lnTo>
                <a:cubicBezTo>
                  <a:pt x="10855" y="16924"/>
                  <a:pt x="10800" y="17047"/>
                  <a:pt x="10800" y="17183"/>
                </a:cubicBezTo>
                <a:cubicBezTo>
                  <a:pt x="10800" y="17453"/>
                  <a:pt x="11020" y="17673"/>
                  <a:pt x="11291" y="17673"/>
                </a:cubicBezTo>
                <a:moveTo>
                  <a:pt x="8980" y="14871"/>
                </a:moveTo>
                <a:cubicBezTo>
                  <a:pt x="8891" y="14961"/>
                  <a:pt x="8836" y="15083"/>
                  <a:pt x="8836" y="15218"/>
                </a:cubicBezTo>
                <a:cubicBezTo>
                  <a:pt x="8836" y="15490"/>
                  <a:pt x="9056" y="15709"/>
                  <a:pt x="9327" y="15709"/>
                </a:cubicBezTo>
                <a:cubicBezTo>
                  <a:pt x="9463" y="15709"/>
                  <a:pt x="9586" y="15655"/>
                  <a:pt x="9674" y="15565"/>
                </a:cubicBezTo>
                <a:lnTo>
                  <a:pt x="10656" y="14583"/>
                </a:lnTo>
                <a:cubicBezTo>
                  <a:pt x="10745" y="14495"/>
                  <a:pt x="10800" y="14372"/>
                  <a:pt x="10800" y="14236"/>
                </a:cubicBezTo>
                <a:cubicBezTo>
                  <a:pt x="10800" y="13966"/>
                  <a:pt x="10580" y="13745"/>
                  <a:pt x="10309" y="13745"/>
                </a:cubicBezTo>
                <a:cubicBezTo>
                  <a:pt x="10174" y="13745"/>
                  <a:pt x="10051" y="13801"/>
                  <a:pt x="9962" y="13890"/>
                </a:cubicBezTo>
                <a:cubicBezTo>
                  <a:pt x="9962" y="13890"/>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6"/>
                  <a:pt x="11155" y="21600"/>
                  <a:pt x="11291" y="21600"/>
                </a:cubicBezTo>
                <a:cubicBezTo>
                  <a:pt x="11427" y="21600"/>
                  <a:pt x="11549" y="21546"/>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9"/>
                  <a:pt x="11291" y="12764"/>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4" name="Shape 2584"/>
          <p:cNvSpPr/>
          <p:nvPr/>
        </p:nvSpPr>
        <p:spPr>
          <a:xfrm>
            <a:off x="5680208" y="40928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5" name="Shape 2585"/>
          <p:cNvSpPr/>
          <p:nvPr/>
        </p:nvSpPr>
        <p:spPr>
          <a:xfrm>
            <a:off x="6276952" y="1426552"/>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9000" y="14727"/>
                </a:moveTo>
                <a:lnTo>
                  <a:pt x="5400" y="14727"/>
                </a:lnTo>
                <a:cubicBezTo>
                  <a:pt x="5069" y="14727"/>
                  <a:pt x="4800" y="14947"/>
                  <a:pt x="4800" y="15218"/>
                </a:cubicBezTo>
                <a:cubicBezTo>
                  <a:pt x="4800" y="15490"/>
                  <a:pt x="5069" y="15709"/>
                  <a:pt x="5400" y="15709"/>
                </a:cubicBezTo>
                <a:lnTo>
                  <a:pt x="9000" y="15709"/>
                </a:lnTo>
                <a:cubicBezTo>
                  <a:pt x="9331" y="15709"/>
                  <a:pt x="9600" y="15490"/>
                  <a:pt x="9600" y="15218"/>
                </a:cubicBezTo>
                <a:cubicBezTo>
                  <a:pt x="9600" y="14947"/>
                  <a:pt x="9331" y="14727"/>
                  <a:pt x="9000" y="14727"/>
                </a:cubicBezTo>
                <a:moveTo>
                  <a:pt x="20400" y="2579"/>
                </a:moveTo>
                <a:cubicBezTo>
                  <a:pt x="18840" y="3757"/>
                  <a:pt x="15638" y="4614"/>
                  <a:pt x="12466" y="4845"/>
                </a:cubicBezTo>
                <a:cubicBezTo>
                  <a:pt x="12197" y="4307"/>
                  <a:pt x="11554" y="3927"/>
                  <a:pt x="10800" y="3927"/>
                </a:cubicBezTo>
                <a:cubicBezTo>
                  <a:pt x="10046" y="3927"/>
                  <a:pt x="9403" y="4307"/>
                  <a:pt x="9135" y="4845"/>
                </a:cubicBezTo>
                <a:cubicBezTo>
                  <a:pt x="5962" y="4614"/>
                  <a:pt x="2760" y="3757"/>
                  <a:pt x="1200" y="2579"/>
                </a:cubicBezTo>
                <a:lnTo>
                  <a:pt x="1200" y="1964"/>
                </a:lnTo>
                <a:cubicBezTo>
                  <a:pt x="1200" y="1422"/>
                  <a:pt x="1738" y="982"/>
                  <a:pt x="2400" y="982"/>
                </a:cubicBezTo>
                <a:lnTo>
                  <a:pt x="19200" y="982"/>
                </a:lnTo>
                <a:cubicBezTo>
                  <a:pt x="19862" y="982"/>
                  <a:pt x="20400" y="1422"/>
                  <a:pt x="20400" y="1964"/>
                </a:cubicBezTo>
                <a:cubicBezTo>
                  <a:pt x="20400" y="1964"/>
                  <a:pt x="20400" y="2579"/>
                  <a:pt x="20400" y="2579"/>
                </a:cubicBezTo>
                <a:close/>
                <a:moveTo>
                  <a:pt x="10200" y="5400"/>
                </a:moveTo>
                <a:cubicBezTo>
                  <a:pt x="10200" y="5129"/>
                  <a:pt x="10469" y="4909"/>
                  <a:pt x="10800" y="4909"/>
                </a:cubicBezTo>
                <a:cubicBezTo>
                  <a:pt x="11131" y="4909"/>
                  <a:pt x="11400" y="5129"/>
                  <a:pt x="11400" y="5400"/>
                </a:cubicBezTo>
                <a:cubicBezTo>
                  <a:pt x="11400" y="5672"/>
                  <a:pt x="11131" y="5891"/>
                  <a:pt x="10800" y="5891"/>
                </a:cubicBezTo>
                <a:cubicBezTo>
                  <a:pt x="10469" y="5891"/>
                  <a:pt x="10200" y="5672"/>
                  <a:pt x="10200" y="5400"/>
                </a:cubicBezTo>
                <a:moveTo>
                  <a:pt x="20400" y="19636"/>
                </a:moveTo>
                <a:cubicBezTo>
                  <a:pt x="20400" y="20178"/>
                  <a:pt x="19862" y="20619"/>
                  <a:pt x="19200" y="20619"/>
                </a:cubicBezTo>
                <a:lnTo>
                  <a:pt x="2400" y="20619"/>
                </a:lnTo>
                <a:cubicBezTo>
                  <a:pt x="1738" y="20619"/>
                  <a:pt x="1200" y="20178"/>
                  <a:pt x="1200" y="19636"/>
                </a:cubicBezTo>
                <a:lnTo>
                  <a:pt x="1200" y="3859"/>
                </a:lnTo>
                <a:cubicBezTo>
                  <a:pt x="3007" y="4894"/>
                  <a:pt x="6118" y="5617"/>
                  <a:pt x="9086" y="5827"/>
                </a:cubicBezTo>
                <a:cubicBezTo>
                  <a:pt x="9311" y="6431"/>
                  <a:pt x="9988" y="6873"/>
                  <a:pt x="10800" y="6873"/>
                </a:cubicBezTo>
                <a:cubicBezTo>
                  <a:pt x="11611" y="6873"/>
                  <a:pt x="12289" y="6431"/>
                  <a:pt x="12514" y="5827"/>
                </a:cubicBezTo>
                <a:cubicBezTo>
                  <a:pt x="15482" y="5617"/>
                  <a:pt x="18593" y="4894"/>
                  <a:pt x="20400" y="3859"/>
                </a:cubicBezTo>
                <a:cubicBezTo>
                  <a:pt x="20400" y="3859"/>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7800" y="16691"/>
                </a:moveTo>
                <a:lnTo>
                  <a:pt x="5400" y="16691"/>
                </a:lnTo>
                <a:cubicBezTo>
                  <a:pt x="5069" y="16691"/>
                  <a:pt x="4800" y="16911"/>
                  <a:pt x="4800" y="17182"/>
                </a:cubicBezTo>
                <a:cubicBezTo>
                  <a:pt x="4800" y="17453"/>
                  <a:pt x="5069" y="17673"/>
                  <a:pt x="5400" y="17673"/>
                </a:cubicBezTo>
                <a:lnTo>
                  <a:pt x="7800" y="17673"/>
                </a:lnTo>
                <a:cubicBezTo>
                  <a:pt x="8131" y="17673"/>
                  <a:pt x="8400" y="17453"/>
                  <a:pt x="8400" y="17182"/>
                </a:cubicBezTo>
                <a:cubicBezTo>
                  <a:pt x="8400" y="16911"/>
                  <a:pt x="8131" y="16691"/>
                  <a:pt x="7800" y="166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6" name="Shape 2586"/>
          <p:cNvSpPr/>
          <p:nvPr/>
        </p:nvSpPr>
        <p:spPr>
          <a:xfrm>
            <a:off x="6810214" y="1426552"/>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7" name="Shape 2587"/>
          <p:cNvSpPr/>
          <p:nvPr/>
        </p:nvSpPr>
        <p:spPr>
          <a:xfrm>
            <a:off x="7318083"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8" name="Shape 2588"/>
          <p:cNvSpPr/>
          <p:nvPr/>
        </p:nvSpPr>
        <p:spPr>
          <a:xfrm>
            <a:off x="7851343" y="1439248"/>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89" name="Shape 2589"/>
          <p:cNvSpPr/>
          <p:nvPr/>
        </p:nvSpPr>
        <p:spPr>
          <a:xfrm>
            <a:off x="8384604" y="1439248"/>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0" name="Shape 2590"/>
          <p:cNvSpPr/>
          <p:nvPr/>
        </p:nvSpPr>
        <p:spPr>
          <a:xfrm>
            <a:off x="8917865"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9"/>
                  <a:pt x="19636" y="20619"/>
                </a:cubicBezTo>
                <a:lnTo>
                  <a:pt x="1964" y="20619"/>
                </a:lnTo>
                <a:cubicBezTo>
                  <a:pt x="1422" y="20619"/>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5" y="6382"/>
                </a:moveTo>
                <a:cubicBezTo>
                  <a:pt x="7313" y="6382"/>
                  <a:pt x="6873" y="5943"/>
                  <a:pt x="6873" y="5400"/>
                </a:cubicBezTo>
                <a:cubicBezTo>
                  <a:pt x="6873" y="4858"/>
                  <a:pt x="7313" y="4418"/>
                  <a:pt x="7855" y="4418"/>
                </a:cubicBezTo>
                <a:cubicBezTo>
                  <a:pt x="8396" y="4418"/>
                  <a:pt x="8836" y="4858"/>
                  <a:pt x="8836" y="5400"/>
                </a:cubicBezTo>
                <a:cubicBezTo>
                  <a:pt x="8836" y="5943"/>
                  <a:pt x="8396" y="6382"/>
                  <a:pt x="7855" y="6382"/>
                </a:cubicBezTo>
                <a:moveTo>
                  <a:pt x="18164" y="4909"/>
                </a:moveTo>
                <a:lnTo>
                  <a:pt x="9749" y="4909"/>
                </a:lnTo>
                <a:cubicBezTo>
                  <a:pt x="9530" y="4064"/>
                  <a:pt x="8768" y="3436"/>
                  <a:pt x="7855" y="3436"/>
                </a:cubicBezTo>
                <a:cubicBezTo>
                  <a:pt x="6941" y="3436"/>
                  <a:pt x="6180" y="4064"/>
                  <a:pt x="5960" y="4909"/>
                </a:cubicBezTo>
                <a:lnTo>
                  <a:pt x="3436" y="4909"/>
                </a:lnTo>
                <a:cubicBezTo>
                  <a:pt x="3165" y="4909"/>
                  <a:pt x="2945" y="5129"/>
                  <a:pt x="2945" y="5400"/>
                </a:cubicBezTo>
                <a:cubicBezTo>
                  <a:pt x="2945" y="5672"/>
                  <a:pt x="3165" y="5891"/>
                  <a:pt x="3436" y="5891"/>
                </a:cubicBezTo>
                <a:lnTo>
                  <a:pt x="5960" y="5891"/>
                </a:lnTo>
                <a:cubicBezTo>
                  <a:pt x="6180" y="6737"/>
                  <a:pt x="6941" y="7364"/>
                  <a:pt x="7855" y="7364"/>
                </a:cubicBezTo>
                <a:cubicBezTo>
                  <a:pt x="8768" y="7364"/>
                  <a:pt x="9530" y="6737"/>
                  <a:pt x="9749" y="5891"/>
                </a:cubicBezTo>
                <a:lnTo>
                  <a:pt x="18164" y="5891"/>
                </a:lnTo>
                <a:cubicBezTo>
                  <a:pt x="18435" y="5891"/>
                  <a:pt x="18655" y="5672"/>
                  <a:pt x="18655" y="5400"/>
                </a:cubicBezTo>
                <a:cubicBezTo>
                  <a:pt x="18655" y="5129"/>
                  <a:pt x="18435" y="4909"/>
                  <a:pt x="18164" y="4909"/>
                </a:cubicBezTo>
                <a:moveTo>
                  <a:pt x="14727" y="11782"/>
                </a:moveTo>
                <a:cubicBezTo>
                  <a:pt x="14186" y="11782"/>
                  <a:pt x="13745" y="11342"/>
                  <a:pt x="13745" y="10800"/>
                </a:cubicBezTo>
                <a:cubicBezTo>
                  <a:pt x="13745" y="10258"/>
                  <a:pt x="14186" y="9818"/>
                  <a:pt x="14727" y="9818"/>
                </a:cubicBezTo>
                <a:cubicBezTo>
                  <a:pt x="15269" y="9818"/>
                  <a:pt x="15709" y="10258"/>
                  <a:pt x="15709" y="10800"/>
                </a:cubicBezTo>
                <a:cubicBezTo>
                  <a:pt x="15709" y="11342"/>
                  <a:pt x="15269" y="11782"/>
                  <a:pt x="14727" y="11782"/>
                </a:cubicBezTo>
                <a:moveTo>
                  <a:pt x="18164" y="10310"/>
                </a:moveTo>
                <a:lnTo>
                  <a:pt x="16621" y="10310"/>
                </a:lnTo>
                <a:cubicBezTo>
                  <a:pt x="16402" y="9464"/>
                  <a:pt x="15641" y="8836"/>
                  <a:pt x="14727" y="8836"/>
                </a:cubicBezTo>
                <a:cubicBezTo>
                  <a:pt x="13814" y="8836"/>
                  <a:pt x="13052" y="9464"/>
                  <a:pt x="12833" y="10310"/>
                </a:cubicBezTo>
                <a:lnTo>
                  <a:pt x="3436" y="10310"/>
                </a:lnTo>
                <a:cubicBezTo>
                  <a:pt x="3165" y="10310"/>
                  <a:pt x="2945" y="10529"/>
                  <a:pt x="2945" y="10800"/>
                </a:cubicBezTo>
                <a:cubicBezTo>
                  <a:pt x="2945" y="11072"/>
                  <a:pt x="3165" y="11291"/>
                  <a:pt x="3436" y="11291"/>
                </a:cubicBezTo>
                <a:lnTo>
                  <a:pt x="12833" y="11291"/>
                </a:lnTo>
                <a:cubicBezTo>
                  <a:pt x="13052" y="12137"/>
                  <a:pt x="13814" y="12764"/>
                  <a:pt x="14727" y="12764"/>
                </a:cubicBezTo>
                <a:cubicBezTo>
                  <a:pt x="15641" y="12764"/>
                  <a:pt x="16402" y="12137"/>
                  <a:pt x="16621" y="11291"/>
                </a:cubicBezTo>
                <a:lnTo>
                  <a:pt x="18164" y="11291"/>
                </a:lnTo>
                <a:cubicBezTo>
                  <a:pt x="18435" y="11291"/>
                  <a:pt x="18655" y="11072"/>
                  <a:pt x="18655" y="10800"/>
                </a:cubicBezTo>
                <a:cubicBezTo>
                  <a:pt x="18655" y="10529"/>
                  <a:pt x="18435" y="10310"/>
                  <a:pt x="18164" y="10310"/>
                </a:cubicBezTo>
                <a:moveTo>
                  <a:pt x="9818" y="17182"/>
                </a:moveTo>
                <a:cubicBezTo>
                  <a:pt x="9276" y="17182"/>
                  <a:pt x="8836" y="16743"/>
                  <a:pt x="8836" y="16200"/>
                </a:cubicBezTo>
                <a:cubicBezTo>
                  <a:pt x="8836" y="15658"/>
                  <a:pt x="9276" y="15218"/>
                  <a:pt x="9818" y="15218"/>
                </a:cubicBezTo>
                <a:cubicBezTo>
                  <a:pt x="10360" y="15218"/>
                  <a:pt x="10800" y="15658"/>
                  <a:pt x="10800" y="16200"/>
                </a:cubicBezTo>
                <a:cubicBezTo>
                  <a:pt x="10800" y="16743"/>
                  <a:pt x="10360" y="17182"/>
                  <a:pt x="9818" y="17182"/>
                </a:cubicBezTo>
                <a:moveTo>
                  <a:pt x="18164" y="15709"/>
                </a:moveTo>
                <a:lnTo>
                  <a:pt x="11712" y="15709"/>
                </a:lnTo>
                <a:cubicBezTo>
                  <a:pt x="11493" y="14863"/>
                  <a:pt x="10732" y="14237"/>
                  <a:pt x="9818" y="14237"/>
                </a:cubicBezTo>
                <a:cubicBezTo>
                  <a:pt x="8904" y="14237"/>
                  <a:pt x="8143" y="14863"/>
                  <a:pt x="7924" y="15709"/>
                </a:cubicBezTo>
                <a:lnTo>
                  <a:pt x="3436" y="15709"/>
                </a:lnTo>
                <a:cubicBezTo>
                  <a:pt x="3165" y="15709"/>
                  <a:pt x="2945" y="15929"/>
                  <a:pt x="2945" y="16200"/>
                </a:cubicBezTo>
                <a:cubicBezTo>
                  <a:pt x="2945" y="16472"/>
                  <a:pt x="3165" y="16691"/>
                  <a:pt x="3436" y="16691"/>
                </a:cubicBezTo>
                <a:lnTo>
                  <a:pt x="7924" y="16691"/>
                </a:lnTo>
                <a:cubicBezTo>
                  <a:pt x="8143" y="17537"/>
                  <a:pt x="8904" y="18164"/>
                  <a:pt x="9818" y="18164"/>
                </a:cubicBezTo>
                <a:cubicBezTo>
                  <a:pt x="10732" y="18164"/>
                  <a:pt x="11493" y="17537"/>
                  <a:pt x="11712" y="16691"/>
                </a:cubicBezTo>
                <a:lnTo>
                  <a:pt x="18164" y="16691"/>
                </a:lnTo>
                <a:cubicBezTo>
                  <a:pt x="18435" y="16691"/>
                  <a:pt x="18655" y="16472"/>
                  <a:pt x="18655" y="16200"/>
                </a:cubicBezTo>
                <a:cubicBezTo>
                  <a:pt x="18655" y="15929"/>
                  <a:pt x="18435" y="15709"/>
                  <a:pt x="18164" y="157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1" name="Shape 2591"/>
          <p:cNvSpPr/>
          <p:nvPr/>
        </p:nvSpPr>
        <p:spPr>
          <a:xfrm>
            <a:off x="9451127"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2" name="Shape 2592"/>
          <p:cNvSpPr/>
          <p:nvPr/>
        </p:nvSpPr>
        <p:spPr>
          <a:xfrm>
            <a:off x="9984388"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3" name="Shape 2593"/>
          <p:cNvSpPr/>
          <p:nvPr/>
        </p:nvSpPr>
        <p:spPr>
          <a:xfrm>
            <a:off x="10517648" y="14265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8095"/>
                </a:moveTo>
                <a:lnTo>
                  <a:pt x="20091" y="8640"/>
                </a:lnTo>
                <a:cubicBezTo>
                  <a:pt x="19294" y="8426"/>
                  <a:pt x="18482" y="8322"/>
                  <a:pt x="17675" y="8322"/>
                </a:cubicBezTo>
                <a:lnTo>
                  <a:pt x="17150" y="7377"/>
                </a:lnTo>
                <a:cubicBezTo>
                  <a:pt x="17052" y="7203"/>
                  <a:pt x="16911" y="7035"/>
                  <a:pt x="16741" y="6937"/>
                </a:cubicBezTo>
                <a:cubicBezTo>
                  <a:pt x="16601" y="6856"/>
                  <a:pt x="16442" y="6822"/>
                  <a:pt x="16268" y="6868"/>
                </a:cubicBezTo>
                <a:lnTo>
                  <a:pt x="13487" y="7613"/>
                </a:lnTo>
                <a:cubicBezTo>
                  <a:pt x="13102" y="7716"/>
                  <a:pt x="12995" y="8125"/>
                  <a:pt x="12977" y="8495"/>
                </a:cubicBezTo>
                <a:lnTo>
                  <a:pt x="12996" y="9570"/>
                </a:lnTo>
                <a:cubicBezTo>
                  <a:pt x="12293" y="9973"/>
                  <a:pt x="11639" y="10471"/>
                  <a:pt x="11053" y="11057"/>
                </a:cubicBezTo>
                <a:lnTo>
                  <a:pt x="10023" y="10762"/>
                </a:lnTo>
                <a:cubicBezTo>
                  <a:pt x="9673" y="10664"/>
                  <a:pt x="9239" y="10682"/>
                  <a:pt x="9040" y="11026"/>
                </a:cubicBezTo>
                <a:lnTo>
                  <a:pt x="7600" y="13520"/>
                </a:lnTo>
                <a:cubicBezTo>
                  <a:pt x="7401" y="13864"/>
                  <a:pt x="7614" y="14229"/>
                  <a:pt x="7863" y="14504"/>
                </a:cubicBezTo>
                <a:lnTo>
                  <a:pt x="8633" y="15248"/>
                </a:lnTo>
                <a:cubicBezTo>
                  <a:pt x="8419" y="16049"/>
                  <a:pt x="8315" y="16864"/>
                  <a:pt x="8317" y="17674"/>
                </a:cubicBezTo>
                <a:lnTo>
                  <a:pt x="7377" y="18196"/>
                </a:lnTo>
                <a:cubicBezTo>
                  <a:pt x="7060" y="18373"/>
                  <a:pt x="6765" y="18693"/>
                  <a:pt x="6868" y="19077"/>
                </a:cubicBezTo>
                <a:lnTo>
                  <a:pt x="7281" y="20619"/>
                </a:lnTo>
                <a:lnTo>
                  <a:pt x="1964" y="20619"/>
                </a:lnTo>
                <a:cubicBezTo>
                  <a:pt x="1422" y="20619"/>
                  <a:pt x="982" y="20178"/>
                  <a:pt x="982" y="19636"/>
                </a:cubicBezTo>
                <a:lnTo>
                  <a:pt x="982" y="11291"/>
                </a:lnTo>
                <a:lnTo>
                  <a:pt x="1931" y="11291"/>
                </a:lnTo>
                <a:cubicBezTo>
                  <a:pt x="2328" y="11291"/>
                  <a:pt x="2538" y="10924"/>
                  <a:pt x="2651" y="10571"/>
                </a:cubicBezTo>
                <a:lnTo>
                  <a:pt x="2913" y="9523"/>
                </a:lnTo>
                <a:cubicBezTo>
                  <a:pt x="3711" y="9310"/>
                  <a:pt x="4466" y="8993"/>
                  <a:pt x="5164" y="8590"/>
                </a:cubicBezTo>
                <a:lnTo>
                  <a:pt x="6091" y="9146"/>
                </a:lnTo>
                <a:cubicBezTo>
                  <a:pt x="6275" y="9241"/>
                  <a:pt x="6484" y="9317"/>
                  <a:pt x="6681" y="9317"/>
                </a:cubicBezTo>
                <a:cubicBezTo>
                  <a:pt x="6837" y="9317"/>
                  <a:pt x="6985" y="9270"/>
                  <a:pt x="7110" y="9146"/>
                </a:cubicBezTo>
                <a:lnTo>
                  <a:pt x="9146" y="7109"/>
                </a:lnTo>
                <a:cubicBezTo>
                  <a:pt x="9427" y="6828"/>
                  <a:pt x="9332" y="6404"/>
                  <a:pt x="9146" y="6091"/>
                </a:cubicBezTo>
                <a:lnTo>
                  <a:pt x="8593" y="5169"/>
                </a:lnTo>
                <a:cubicBezTo>
                  <a:pt x="8999" y="4469"/>
                  <a:pt x="9317" y="3711"/>
                  <a:pt x="9531" y="2911"/>
                </a:cubicBezTo>
                <a:lnTo>
                  <a:pt x="10571" y="2651"/>
                </a:lnTo>
                <a:cubicBezTo>
                  <a:pt x="10924" y="2538"/>
                  <a:pt x="11291" y="2328"/>
                  <a:pt x="11291" y="1931"/>
                </a:cubicBezTo>
                <a:lnTo>
                  <a:pt x="11291" y="982"/>
                </a:lnTo>
                <a:lnTo>
                  <a:pt x="19636" y="982"/>
                </a:lnTo>
                <a:cubicBezTo>
                  <a:pt x="20178" y="982"/>
                  <a:pt x="20618" y="1421"/>
                  <a:pt x="20618" y="1964"/>
                </a:cubicBezTo>
                <a:cubicBezTo>
                  <a:pt x="20618" y="1964"/>
                  <a:pt x="20618" y="8095"/>
                  <a:pt x="20618" y="8095"/>
                </a:cubicBezTo>
                <a:close/>
                <a:moveTo>
                  <a:pt x="20618" y="12594"/>
                </a:moveTo>
                <a:cubicBezTo>
                  <a:pt x="19750" y="12088"/>
                  <a:pt x="18750" y="11782"/>
                  <a:pt x="17673" y="11782"/>
                </a:cubicBezTo>
                <a:cubicBezTo>
                  <a:pt x="14419" y="11782"/>
                  <a:pt x="11782" y="14419"/>
                  <a:pt x="11782" y="17673"/>
                </a:cubicBezTo>
                <a:cubicBezTo>
                  <a:pt x="11782" y="18751"/>
                  <a:pt x="12088" y="19750"/>
                  <a:pt x="12594" y="20619"/>
                </a:cubicBezTo>
                <a:lnTo>
                  <a:pt x="8298" y="20619"/>
                </a:lnTo>
                <a:lnTo>
                  <a:pt x="7875" y="19042"/>
                </a:lnTo>
                <a:lnTo>
                  <a:pt x="8794" y="18532"/>
                </a:lnTo>
                <a:cubicBezTo>
                  <a:pt x="9106" y="18358"/>
                  <a:pt x="9299" y="18028"/>
                  <a:pt x="9299" y="17671"/>
                </a:cubicBezTo>
                <a:cubicBezTo>
                  <a:pt x="9298" y="16938"/>
                  <a:pt x="9392" y="16208"/>
                  <a:pt x="9582" y="15502"/>
                </a:cubicBezTo>
                <a:cubicBezTo>
                  <a:pt x="9674" y="15158"/>
                  <a:pt x="9572" y="14791"/>
                  <a:pt x="9316" y="14543"/>
                </a:cubicBezTo>
                <a:lnTo>
                  <a:pt x="8572" y="13823"/>
                </a:lnTo>
                <a:cubicBezTo>
                  <a:pt x="8569" y="13820"/>
                  <a:pt x="8566" y="13817"/>
                  <a:pt x="8564" y="13813"/>
                </a:cubicBezTo>
                <a:lnTo>
                  <a:pt x="9776" y="11713"/>
                </a:lnTo>
                <a:lnTo>
                  <a:pt x="10783" y="12001"/>
                </a:lnTo>
                <a:cubicBezTo>
                  <a:pt x="11126" y="12099"/>
                  <a:pt x="11495" y="12003"/>
                  <a:pt x="11748" y="11751"/>
                </a:cubicBezTo>
                <a:cubicBezTo>
                  <a:pt x="12264" y="11234"/>
                  <a:pt x="12848" y="10787"/>
                  <a:pt x="13485" y="10421"/>
                </a:cubicBezTo>
                <a:cubicBezTo>
                  <a:pt x="13794" y="10243"/>
                  <a:pt x="13983" y="9911"/>
                  <a:pt x="13977" y="9554"/>
                </a:cubicBezTo>
                <a:lnTo>
                  <a:pt x="13960" y="8514"/>
                </a:lnTo>
                <a:lnTo>
                  <a:pt x="13960" y="8503"/>
                </a:lnTo>
                <a:lnTo>
                  <a:pt x="16304" y="7875"/>
                </a:lnTo>
                <a:lnTo>
                  <a:pt x="16817" y="8799"/>
                </a:lnTo>
                <a:cubicBezTo>
                  <a:pt x="16905" y="8958"/>
                  <a:pt x="17032" y="9085"/>
                  <a:pt x="17184" y="9172"/>
                </a:cubicBezTo>
                <a:cubicBezTo>
                  <a:pt x="17330" y="9257"/>
                  <a:pt x="17499" y="9304"/>
                  <a:pt x="17675" y="9304"/>
                </a:cubicBezTo>
                <a:cubicBezTo>
                  <a:pt x="18407" y="9304"/>
                  <a:pt x="19135" y="9399"/>
                  <a:pt x="19837" y="9589"/>
                </a:cubicBezTo>
                <a:cubicBezTo>
                  <a:pt x="20106" y="9660"/>
                  <a:pt x="20389" y="9611"/>
                  <a:pt x="20618" y="9464"/>
                </a:cubicBezTo>
                <a:cubicBezTo>
                  <a:pt x="20618" y="9464"/>
                  <a:pt x="20618" y="12594"/>
                  <a:pt x="20618" y="12594"/>
                </a:cubicBezTo>
                <a:close/>
                <a:moveTo>
                  <a:pt x="20618" y="15475"/>
                </a:moveTo>
                <a:lnTo>
                  <a:pt x="19093" y="16323"/>
                </a:lnTo>
                <a:cubicBezTo>
                  <a:pt x="18735" y="15946"/>
                  <a:pt x="18233" y="15709"/>
                  <a:pt x="17673" y="15709"/>
                </a:cubicBezTo>
                <a:cubicBezTo>
                  <a:pt x="17113" y="15709"/>
                  <a:pt x="16610" y="15946"/>
                  <a:pt x="16253" y="16323"/>
                </a:cubicBezTo>
                <a:lnTo>
                  <a:pt x="13643" y="14873"/>
                </a:lnTo>
                <a:cubicBezTo>
                  <a:pt x="14530" y="13599"/>
                  <a:pt x="16003" y="12764"/>
                  <a:pt x="17673" y="12764"/>
                </a:cubicBezTo>
                <a:cubicBezTo>
                  <a:pt x="18783" y="12764"/>
                  <a:pt x="19798" y="13141"/>
                  <a:pt x="20618" y="13764"/>
                </a:cubicBezTo>
                <a:cubicBezTo>
                  <a:pt x="20618" y="13764"/>
                  <a:pt x="20618" y="15475"/>
                  <a:pt x="20618" y="15475"/>
                </a:cubicBezTo>
                <a:close/>
                <a:moveTo>
                  <a:pt x="20618" y="19636"/>
                </a:moveTo>
                <a:cubicBezTo>
                  <a:pt x="20618" y="20178"/>
                  <a:pt x="20178" y="20619"/>
                  <a:pt x="19636" y="20619"/>
                </a:cubicBezTo>
                <a:lnTo>
                  <a:pt x="18164" y="20619"/>
                </a:lnTo>
                <a:lnTo>
                  <a:pt x="18164" y="19567"/>
                </a:lnTo>
                <a:cubicBezTo>
                  <a:pt x="19009" y="19348"/>
                  <a:pt x="19636" y="18587"/>
                  <a:pt x="19636" y="17673"/>
                </a:cubicBezTo>
                <a:cubicBezTo>
                  <a:pt x="19636" y="17502"/>
                  <a:pt x="19608" y="17339"/>
                  <a:pt x="19567" y="17182"/>
                </a:cubicBezTo>
                <a:lnTo>
                  <a:pt x="20618" y="16598"/>
                </a:lnTo>
                <a:cubicBezTo>
                  <a:pt x="20618" y="16598"/>
                  <a:pt x="20618" y="19636"/>
                  <a:pt x="20618" y="19636"/>
                </a:cubicBezTo>
                <a:close/>
                <a:moveTo>
                  <a:pt x="16691" y="17673"/>
                </a:moveTo>
                <a:cubicBezTo>
                  <a:pt x="16691" y="17131"/>
                  <a:pt x="17131" y="16691"/>
                  <a:pt x="17673" y="16691"/>
                </a:cubicBezTo>
                <a:cubicBezTo>
                  <a:pt x="18214" y="16691"/>
                  <a:pt x="18655" y="17131"/>
                  <a:pt x="18655" y="17673"/>
                </a:cubicBezTo>
                <a:cubicBezTo>
                  <a:pt x="18655" y="18215"/>
                  <a:pt x="18214" y="18655"/>
                  <a:pt x="17673" y="18655"/>
                </a:cubicBezTo>
                <a:cubicBezTo>
                  <a:pt x="17131" y="18655"/>
                  <a:pt x="16691" y="18215"/>
                  <a:pt x="16691" y="17673"/>
                </a:cubicBezTo>
                <a:moveTo>
                  <a:pt x="17182" y="20619"/>
                </a:moveTo>
                <a:lnTo>
                  <a:pt x="13757" y="20619"/>
                </a:lnTo>
                <a:cubicBezTo>
                  <a:pt x="13138" y="19797"/>
                  <a:pt x="12764" y="18781"/>
                  <a:pt x="12764" y="17673"/>
                </a:cubicBezTo>
                <a:cubicBezTo>
                  <a:pt x="12764" y="16982"/>
                  <a:pt x="12907" y="16326"/>
                  <a:pt x="13165" y="15730"/>
                </a:cubicBezTo>
                <a:lnTo>
                  <a:pt x="15779" y="17182"/>
                </a:lnTo>
                <a:cubicBezTo>
                  <a:pt x="15738" y="17339"/>
                  <a:pt x="15709" y="17502"/>
                  <a:pt x="15709" y="17673"/>
                </a:cubicBezTo>
                <a:cubicBezTo>
                  <a:pt x="15709" y="18587"/>
                  <a:pt x="16336" y="19348"/>
                  <a:pt x="17182" y="19567"/>
                </a:cubicBezTo>
                <a:cubicBezTo>
                  <a:pt x="17182" y="19567"/>
                  <a:pt x="17182" y="20619"/>
                  <a:pt x="17182" y="20619"/>
                </a:cubicBezTo>
                <a:close/>
                <a:moveTo>
                  <a:pt x="982" y="5376"/>
                </a:moveTo>
                <a:cubicBezTo>
                  <a:pt x="3301" y="5145"/>
                  <a:pt x="5145" y="3301"/>
                  <a:pt x="5375" y="982"/>
                </a:cubicBezTo>
                <a:lnTo>
                  <a:pt x="10309" y="982"/>
                </a:lnTo>
                <a:lnTo>
                  <a:pt x="10309" y="1703"/>
                </a:lnTo>
                <a:cubicBezTo>
                  <a:pt x="10305" y="1705"/>
                  <a:pt x="10302" y="1706"/>
                  <a:pt x="10298" y="1707"/>
                </a:cubicBezTo>
                <a:lnTo>
                  <a:pt x="9293" y="1958"/>
                </a:lnTo>
                <a:cubicBezTo>
                  <a:pt x="8947" y="2045"/>
                  <a:pt x="8675" y="2313"/>
                  <a:pt x="8583" y="2657"/>
                </a:cubicBezTo>
                <a:cubicBezTo>
                  <a:pt x="8394" y="3363"/>
                  <a:pt x="8112" y="4042"/>
                  <a:pt x="7744" y="4676"/>
                </a:cubicBezTo>
                <a:cubicBezTo>
                  <a:pt x="7564" y="4986"/>
                  <a:pt x="7567" y="5368"/>
                  <a:pt x="7751" y="5674"/>
                </a:cubicBezTo>
                <a:lnTo>
                  <a:pt x="8292" y="6575"/>
                </a:lnTo>
                <a:lnTo>
                  <a:pt x="6576" y="8291"/>
                </a:lnTo>
                <a:cubicBezTo>
                  <a:pt x="6573" y="8290"/>
                  <a:pt x="6569" y="8288"/>
                  <a:pt x="6566" y="8286"/>
                </a:cubicBezTo>
                <a:lnTo>
                  <a:pt x="5669" y="7748"/>
                </a:lnTo>
                <a:cubicBezTo>
                  <a:pt x="5513" y="7655"/>
                  <a:pt x="5339" y="7608"/>
                  <a:pt x="5164" y="7608"/>
                </a:cubicBezTo>
                <a:cubicBezTo>
                  <a:pt x="4995" y="7608"/>
                  <a:pt x="4825" y="7652"/>
                  <a:pt x="4673" y="7739"/>
                </a:cubicBezTo>
                <a:cubicBezTo>
                  <a:pt x="4039" y="8106"/>
                  <a:pt x="3362" y="8387"/>
                  <a:pt x="2659" y="8575"/>
                </a:cubicBezTo>
                <a:cubicBezTo>
                  <a:pt x="2315" y="8666"/>
                  <a:pt x="2047" y="8938"/>
                  <a:pt x="1960" y="9285"/>
                </a:cubicBezTo>
                <a:lnTo>
                  <a:pt x="1707" y="10298"/>
                </a:lnTo>
                <a:cubicBezTo>
                  <a:pt x="1706" y="10302"/>
                  <a:pt x="1705" y="10305"/>
                  <a:pt x="1703" y="10310"/>
                </a:cubicBezTo>
                <a:lnTo>
                  <a:pt x="982" y="10310"/>
                </a:lnTo>
                <a:cubicBezTo>
                  <a:pt x="982" y="10310"/>
                  <a:pt x="982" y="5376"/>
                  <a:pt x="982" y="5376"/>
                </a:cubicBezTo>
                <a:close/>
                <a:moveTo>
                  <a:pt x="982" y="1964"/>
                </a:moveTo>
                <a:cubicBezTo>
                  <a:pt x="982" y="1421"/>
                  <a:pt x="1422" y="982"/>
                  <a:pt x="1964" y="982"/>
                </a:cubicBezTo>
                <a:lnTo>
                  <a:pt x="4384" y="982"/>
                </a:lnTo>
                <a:cubicBezTo>
                  <a:pt x="4162" y="2758"/>
                  <a:pt x="2758" y="4162"/>
                  <a:pt x="982" y="4384"/>
                </a:cubicBezTo>
                <a:cubicBezTo>
                  <a:pt x="982" y="4384"/>
                  <a:pt x="982" y="1964"/>
                  <a:pt x="982" y="1964"/>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4" name="Shape 2594"/>
          <p:cNvSpPr/>
          <p:nvPr/>
        </p:nvSpPr>
        <p:spPr>
          <a:xfrm>
            <a:off x="11050909" y="1451944"/>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5" name="Shape 2595"/>
          <p:cNvSpPr/>
          <p:nvPr/>
        </p:nvSpPr>
        <p:spPr>
          <a:xfrm>
            <a:off x="6251560" y="1972510"/>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6" name="Shape 2596"/>
          <p:cNvSpPr/>
          <p:nvPr/>
        </p:nvSpPr>
        <p:spPr>
          <a:xfrm>
            <a:off x="6784821" y="1997903"/>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3436" y="5400"/>
                </a:moveTo>
                <a:lnTo>
                  <a:pt x="9327" y="5400"/>
                </a:lnTo>
                <a:cubicBezTo>
                  <a:pt x="9598" y="5400"/>
                  <a:pt x="9818" y="5098"/>
                  <a:pt x="9818" y="4725"/>
                </a:cubicBezTo>
                <a:cubicBezTo>
                  <a:pt x="9818" y="4353"/>
                  <a:pt x="9598" y="4050"/>
                  <a:pt x="9327" y="4050"/>
                </a:cubicBezTo>
                <a:lnTo>
                  <a:pt x="3436" y="4050"/>
                </a:lnTo>
                <a:cubicBezTo>
                  <a:pt x="3166" y="4050"/>
                  <a:pt x="2945" y="4353"/>
                  <a:pt x="2945" y="4725"/>
                </a:cubicBezTo>
                <a:cubicBezTo>
                  <a:pt x="2945" y="5098"/>
                  <a:pt x="3166" y="5400"/>
                  <a:pt x="3436" y="5400"/>
                </a:cubicBezTo>
                <a:moveTo>
                  <a:pt x="3436" y="8100"/>
                </a:moveTo>
                <a:lnTo>
                  <a:pt x="7364" y="8100"/>
                </a:lnTo>
                <a:cubicBezTo>
                  <a:pt x="7634" y="8100"/>
                  <a:pt x="7855" y="7798"/>
                  <a:pt x="7855" y="7425"/>
                </a:cubicBezTo>
                <a:cubicBezTo>
                  <a:pt x="7855" y="7053"/>
                  <a:pt x="7634" y="6750"/>
                  <a:pt x="7364" y="6750"/>
                </a:cubicBezTo>
                <a:lnTo>
                  <a:pt x="3436" y="6750"/>
                </a:lnTo>
                <a:cubicBezTo>
                  <a:pt x="3166" y="6750"/>
                  <a:pt x="2945" y="7053"/>
                  <a:pt x="2945" y="7425"/>
                </a:cubicBezTo>
                <a:cubicBezTo>
                  <a:pt x="2945" y="7798"/>
                  <a:pt x="3166" y="8100"/>
                  <a:pt x="3436" y="8100"/>
                </a:cubicBezTo>
                <a:moveTo>
                  <a:pt x="3436" y="10800"/>
                </a:moveTo>
                <a:lnTo>
                  <a:pt x="9327" y="10800"/>
                </a:lnTo>
                <a:cubicBezTo>
                  <a:pt x="9598" y="10800"/>
                  <a:pt x="9818" y="10498"/>
                  <a:pt x="9818" y="10125"/>
                </a:cubicBezTo>
                <a:cubicBezTo>
                  <a:pt x="9818" y="9753"/>
                  <a:pt x="9598" y="9450"/>
                  <a:pt x="9327" y="9450"/>
                </a:cubicBezTo>
                <a:lnTo>
                  <a:pt x="3436" y="9450"/>
                </a:lnTo>
                <a:cubicBezTo>
                  <a:pt x="3166" y="9450"/>
                  <a:pt x="2945" y="9753"/>
                  <a:pt x="2945" y="10125"/>
                </a:cubicBezTo>
                <a:cubicBezTo>
                  <a:pt x="2945" y="10498"/>
                  <a:pt x="3166" y="10800"/>
                  <a:pt x="3436" y="10800"/>
                </a:cubicBezTo>
                <a:moveTo>
                  <a:pt x="20618" y="20250"/>
                </a:moveTo>
                <a:lnTo>
                  <a:pt x="15709" y="20250"/>
                </a:lnTo>
                <a:lnTo>
                  <a:pt x="15709" y="17551"/>
                </a:lnTo>
                <a:lnTo>
                  <a:pt x="16691" y="17551"/>
                </a:lnTo>
                <a:cubicBezTo>
                  <a:pt x="16962" y="17551"/>
                  <a:pt x="17182" y="17248"/>
                  <a:pt x="17182" y="16875"/>
                </a:cubicBezTo>
                <a:cubicBezTo>
                  <a:pt x="17182" y="16503"/>
                  <a:pt x="16962" y="16200"/>
                  <a:pt x="16691" y="16200"/>
                </a:cubicBezTo>
                <a:lnTo>
                  <a:pt x="13745" y="16200"/>
                </a:lnTo>
                <a:cubicBezTo>
                  <a:pt x="13475" y="16200"/>
                  <a:pt x="13255" y="16503"/>
                  <a:pt x="13255" y="16875"/>
                </a:cubicBezTo>
                <a:cubicBezTo>
                  <a:pt x="13255" y="17248"/>
                  <a:pt x="13475" y="17551"/>
                  <a:pt x="13745" y="17551"/>
                </a:cubicBezTo>
                <a:lnTo>
                  <a:pt x="14727" y="17551"/>
                </a:lnTo>
                <a:lnTo>
                  <a:pt x="14727" y="20250"/>
                </a:lnTo>
                <a:lnTo>
                  <a:pt x="6873" y="20250"/>
                </a:lnTo>
                <a:lnTo>
                  <a:pt x="6873" y="17551"/>
                </a:lnTo>
                <a:lnTo>
                  <a:pt x="7855" y="17551"/>
                </a:lnTo>
                <a:cubicBezTo>
                  <a:pt x="8125" y="17551"/>
                  <a:pt x="8345" y="17248"/>
                  <a:pt x="8345" y="16875"/>
                </a:cubicBezTo>
                <a:cubicBezTo>
                  <a:pt x="8345" y="16503"/>
                  <a:pt x="8125" y="16200"/>
                  <a:pt x="7855" y="16200"/>
                </a:cubicBezTo>
                <a:lnTo>
                  <a:pt x="4909" y="16200"/>
                </a:lnTo>
                <a:cubicBezTo>
                  <a:pt x="4638" y="16200"/>
                  <a:pt x="4418" y="16503"/>
                  <a:pt x="4418" y="16875"/>
                </a:cubicBezTo>
                <a:cubicBezTo>
                  <a:pt x="4418" y="17248"/>
                  <a:pt x="4638" y="17551"/>
                  <a:pt x="4909" y="17551"/>
                </a:cubicBezTo>
                <a:lnTo>
                  <a:pt x="5891" y="17551"/>
                </a:lnTo>
                <a:lnTo>
                  <a:pt x="5891" y="20250"/>
                </a:lnTo>
                <a:lnTo>
                  <a:pt x="982" y="20250"/>
                </a:lnTo>
                <a:lnTo>
                  <a:pt x="982" y="1350"/>
                </a:lnTo>
                <a:lnTo>
                  <a:pt x="20618" y="1350"/>
                </a:lnTo>
                <a:cubicBezTo>
                  <a:pt x="20618" y="13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3436" y="13500"/>
                </a:moveTo>
                <a:lnTo>
                  <a:pt x="7364" y="13500"/>
                </a:lnTo>
                <a:cubicBezTo>
                  <a:pt x="7634" y="13500"/>
                  <a:pt x="7855" y="13198"/>
                  <a:pt x="7855" y="12825"/>
                </a:cubicBezTo>
                <a:cubicBezTo>
                  <a:pt x="7855" y="12452"/>
                  <a:pt x="7634" y="12150"/>
                  <a:pt x="7364" y="12150"/>
                </a:cubicBezTo>
                <a:lnTo>
                  <a:pt x="3436" y="12150"/>
                </a:lnTo>
                <a:cubicBezTo>
                  <a:pt x="3166" y="12150"/>
                  <a:pt x="2945" y="12452"/>
                  <a:pt x="2945" y="12825"/>
                </a:cubicBezTo>
                <a:cubicBezTo>
                  <a:pt x="2945" y="13198"/>
                  <a:pt x="3166" y="13500"/>
                  <a:pt x="3436" y="13500"/>
                </a:cubicBezTo>
                <a:moveTo>
                  <a:pt x="12273" y="5400"/>
                </a:moveTo>
                <a:lnTo>
                  <a:pt x="16200" y="5400"/>
                </a:lnTo>
                <a:cubicBezTo>
                  <a:pt x="16471" y="5400"/>
                  <a:pt x="16691" y="5098"/>
                  <a:pt x="16691" y="4725"/>
                </a:cubicBezTo>
                <a:cubicBezTo>
                  <a:pt x="16691" y="4353"/>
                  <a:pt x="16471" y="4050"/>
                  <a:pt x="16200" y="4050"/>
                </a:cubicBezTo>
                <a:lnTo>
                  <a:pt x="12273" y="4050"/>
                </a:lnTo>
                <a:cubicBezTo>
                  <a:pt x="12002" y="4050"/>
                  <a:pt x="11782" y="4353"/>
                  <a:pt x="11782" y="4725"/>
                </a:cubicBezTo>
                <a:cubicBezTo>
                  <a:pt x="11782" y="5098"/>
                  <a:pt x="12002" y="5400"/>
                  <a:pt x="12273" y="5400"/>
                </a:cubicBezTo>
                <a:moveTo>
                  <a:pt x="12273" y="10800"/>
                </a:moveTo>
                <a:lnTo>
                  <a:pt x="16200" y="10800"/>
                </a:lnTo>
                <a:cubicBezTo>
                  <a:pt x="16471" y="10800"/>
                  <a:pt x="16691" y="10498"/>
                  <a:pt x="16691" y="10125"/>
                </a:cubicBezTo>
                <a:cubicBezTo>
                  <a:pt x="16691" y="9753"/>
                  <a:pt x="16471" y="9450"/>
                  <a:pt x="16200" y="9450"/>
                </a:cubicBezTo>
                <a:lnTo>
                  <a:pt x="12273" y="9450"/>
                </a:lnTo>
                <a:cubicBezTo>
                  <a:pt x="12002" y="9450"/>
                  <a:pt x="11782" y="9753"/>
                  <a:pt x="11782" y="10125"/>
                </a:cubicBezTo>
                <a:cubicBezTo>
                  <a:pt x="11782" y="10498"/>
                  <a:pt x="12002" y="10800"/>
                  <a:pt x="12273" y="10800"/>
                </a:cubicBezTo>
                <a:moveTo>
                  <a:pt x="12273" y="13500"/>
                </a:moveTo>
                <a:lnTo>
                  <a:pt x="18164" y="13500"/>
                </a:lnTo>
                <a:cubicBezTo>
                  <a:pt x="18434" y="13500"/>
                  <a:pt x="18655" y="13198"/>
                  <a:pt x="18655" y="12825"/>
                </a:cubicBezTo>
                <a:cubicBezTo>
                  <a:pt x="18655" y="12452"/>
                  <a:pt x="18434" y="12150"/>
                  <a:pt x="18164" y="12150"/>
                </a:cubicBezTo>
                <a:lnTo>
                  <a:pt x="12273" y="12150"/>
                </a:lnTo>
                <a:cubicBezTo>
                  <a:pt x="12002" y="12150"/>
                  <a:pt x="11782" y="12452"/>
                  <a:pt x="11782" y="12825"/>
                </a:cubicBezTo>
                <a:cubicBezTo>
                  <a:pt x="11782" y="13198"/>
                  <a:pt x="12002" y="13500"/>
                  <a:pt x="12273" y="13500"/>
                </a:cubicBezTo>
                <a:moveTo>
                  <a:pt x="12273" y="8100"/>
                </a:moveTo>
                <a:lnTo>
                  <a:pt x="18164" y="8100"/>
                </a:lnTo>
                <a:cubicBezTo>
                  <a:pt x="18434" y="8100"/>
                  <a:pt x="18655" y="7798"/>
                  <a:pt x="18655" y="7425"/>
                </a:cubicBezTo>
                <a:cubicBezTo>
                  <a:pt x="18655" y="7053"/>
                  <a:pt x="18434" y="6750"/>
                  <a:pt x="18164" y="6750"/>
                </a:cubicBezTo>
                <a:lnTo>
                  <a:pt x="12273" y="6750"/>
                </a:lnTo>
                <a:cubicBezTo>
                  <a:pt x="12002" y="6750"/>
                  <a:pt x="11782" y="7053"/>
                  <a:pt x="11782" y="7425"/>
                </a:cubicBezTo>
                <a:cubicBezTo>
                  <a:pt x="11782" y="7798"/>
                  <a:pt x="12002" y="8100"/>
                  <a:pt x="12273" y="81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7" name="Shape 2597"/>
          <p:cNvSpPr/>
          <p:nvPr/>
        </p:nvSpPr>
        <p:spPr>
          <a:xfrm>
            <a:off x="7318083" y="198520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7364" y="9600"/>
                </a:moveTo>
                <a:lnTo>
                  <a:pt x="11291" y="9600"/>
                </a:lnTo>
                <a:cubicBezTo>
                  <a:pt x="11562" y="9600"/>
                  <a:pt x="11782" y="9332"/>
                  <a:pt x="11782" y="9000"/>
                </a:cubicBezTo>
                <a:cubicBezTo>
                  <a:pt x="11782" y="8669"/>
                  <a:pt x="11562" y="8400"/>
                  <a:pt x="11291" y="8400"/>
                </a:cubicBezTo>
                <a:lnTo>
                  <a:pt x="7364" y="8400"/>
                </a:lnTo>
                <a:cubicBezTo>
                  <a:pt x="7093" y="8400"/>
                  <a:pt x="6873" y="8669"/>
                  <a:pt x="6873" y="9000"/>
                </a:cubicBezTo>
                <a:cubicBezTo>
                  <a:pt x="6873" y="9332"/>
                  <a:pt x="7093" y="9600"/>
                  <a:pt x="7364" y="9600"/>
                </a:cubicBezTo>
                <a:moveTo>
                  <a:pt x="7364" y="12000"/>
                </a:moveTo>
                <a:lnTo>
                  <a:pt x="9327" y="12000"/>
                </a:lnTo>
                <a:cubicBezTo>
                  <a:pt x="9598" y="12000"/>
                  <a:pt x="9818" y="11732"/>
                  <a:pt x="9818" y="11400"/>
                </a:cubicBezTo>
                <a:cubicBezTo>
                  <a:pt x="9818" y="11069"/>
                  <a:pt x="9598" y="10800"/>
                  <a:pt x="9327" y="10800"/>
                </a:cubicBezTo>
                <a:lnTo>
                  <a:pt x="7364" y="10800"/>
                </a:lnTo>
                <a:cubicBezTo>
                  <a:pt x="7093" y="10800"/>
                  <a:pt x="6873" y="11069"/>
                  <a:pt x="6873" y="11400"/>
                </a:cubicBezTo>
                <a:cubicBezTo>
                  <a:pt x="6873" y="11732"/>
                  <a:pt x="7093" y="12000"/>
                  <a:pt x="7364" y="12000"/>
                </a:cubicBezTo>
                <a:moveTo>
                  <a:pt x="20618" y="20400"/>
                </a:moveTo>
                <a:lnTo>
                  <a:pt x="16691" y="20400"/>
                </a:lnTo>
                <a:lnTo>
                  <a:pt x="16691" y="19200"/>
                </a:lnTo>
                <a:lnTo>
                  <a:pt x="17182" y="19200"/>
                </a:lnTo>
                <a:cubicBezTo>
                  <a:pt x="17453" y="19200"/>
                  <a:pt x="17673" y="18932"/>
                  <a:pt x="17673" y="18600"/>
                </a:cubicBezTo>
                <a:cubicBezTo>
                  <a:pt x="17673" y="18269"/>
                  <a:pt x="17453" y="18000"/>
                  <a:pt x="17182" y="18000"/>
                </a:cubicBezTo>
                <a:lnTo>
                  <a:pt x="15218" y="18000"/>
                </a:lnTo>
                <a:cubicBezTo>
                  <a:pt x="14947" y="18000"/>
                  <a:pt x="14727" y="18269"/>
                  <a:pt x="14727" y="18600"/>
                </a:cubicBezTo>
                <a:cubicBezTo>
                  <a:pt x="14727" y="18932"/>
                  <a:pt x="14947" y="19200"/>
                  <a:pt x="15218" y="19200"/>
                </a:cubicBezTo>
                <a:lnTo>
                  <a:pt x="15709" y="19200"/>
                </a:lnTo>
                <a:lnTo>
                  <a:pt x="15709" y="20400"/>
                </a:lnTo>
                <a:lnTo>
                  <a:pt x="9818" y="20400"/>
                </a:lnTo>
                <a:lnTo>
                  <a:pt x="9818" y="19200"/>
                </a:lnTo>
                <a:lnTo>
                  <a:pt x="10309" y="19200"/>
                </a:lnTo>
                <a:cubicBezTo>
                  <a:pt x="10580" y="19200"/>
                  <a:pt x="10800" y="18932"/>
                  <a:pt x="10800" y="18600"/>
                </a:cubicBezTo>
                <a:cubicBezTo>
                  <a:pt x="10800" y="18269"/>
                  <a:pt x="10580" y="18000"/>
                  <a:pt x="10309" y="18000"/>
                </a:cubicBezTo>
                <a:lnTo>
                  <a:pt x="8345" y="18000"/>
                </a:lnTo>
                <a:cubicBezTo>
                  <a:pt x="8075" y="18000"/>
                  <a:pt x="7855" y="18269"/>
                  <a:pt x="7855" y="18600"/>
                </a:cubicBezTo>
                <a:cubicBezTo>
                  <a:pt x="7855" y="18932"/>
                  <a:pt x="8075" y="19200"/>
                  <a:pt x="8345" y="19200"/>
                </a:cubicBezTo>
                <a:lnTo>
                  <a:pt x="8836" y="19200"/>
                </a:lnTo>
                <a:lnTo>
                  <a:pt x="8836" y="20400"/>
                </a:ln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moveTo>
                  <a:pt x="7364" y="14400"/>
                </a:moveTo>
                <a:lnTo>
                  <a:pt x="11291" y="14400"/>
                </a:lnTo>
                <a:cubicBezTo>
                  <a:pt x="11562" y="14400"/>
                  <a:pt x="11782" y="14132"/>
                  <a:pt x="11782" y="13800"/>
                </a:cubicBezTo>
                <a:cubicBezTo>
                  <a:pt x="11782" y="13469"/>
                  <a:pt x="11562" y="13200"/>
                  <a:pt x="11291" y="13200"/>
                </a:cubicBezTo>
                <a:lnTo>
                  <a:pt x="7364" y="13200"/>
                </a:lnTo>
                <a:cubicBezTo>
                  <a:pt x="7093" y="13200"/>
                  <a:pt x="6873" y="13469"/>
                  <a:pt x="6873" y="13800"/>
                </a:cubicBezTo>
                <a:cubicBezTo>
                  <a:pt x="6873" y="14132"/>
                  <a:pt x="7093" y="14400"/>
                  <a:pt x="7364" y="14400"/>
                </a:cubicBezTo>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1"/>
                  <a:pt x="982" y="16801"/>
                </a:cubicBezTo>
                <a:lnTo>
                  <a:pt x="2455" y="16801"/>
                </a:lnTo>
                <a:cubicBezTo>
                  <a:pt x="2725" y="16801"/>
                  <a:pt x="2945" y="16532"/>
                  <a:pt x="2945" y="16200"/>
                </a:cubicBezTo>
                <a:cubicBezTo>
                  <a:pt x="2945" y="15869"/>
                  <a:pt x="2725" y="15600"/>
                  <a:pt x="2455" y="15600"/>
                </a:cubicBezTo>
                <a:moveTo>
                  <a:pt x="14236" y="14400"/>
                </a:moveTo>
                <a:lnTo>
                  <a:pt x="16200" y="14400"/>
                </a:lnTo>
                <a:cubicBezTo>
                  <a:pt x="16471" y="14400"/>
                  <a:pt x="16691" y="14132"/>
                  <a:pt x="16691" y="13800"/>
                </a:cubicBezTo>
                <a:cubicBezTo>
                  <a:pt x="16691" y="13469"/>
                  <a:pt x="16471" y="13200"/>
                  <a:pt x="16200" y="13200"/>
                </a:cubicBezTo>
                <a:lnTo>
                  <a:pt x="14236" y="13200"/>
                </a:lnTo>
                <a:cubicBezTo>
                  <a:pt x="13966" y="13200"/>
                  <a:pt x="13745" y="13469"/>
                  <a:pt x="13745" y="13800"/>
                </a:cubicBezTo>
                <a:cubicBezTo>
                  <a:pt x="13745" y="14132"/>
                  <a:pt x="13966" y="14400"/>
                  <a:pt x="14236" y="14400"/>
                </a:cubicBezTo>
                <a:moveTo>
                  <a:pt x="14236" y="9600"/>
                </a:moveTo>
                <a:lnTo>
                  <a:pt x="16200" y="9600"/>
                </a:lnTo>
                <a:cubicBezTo>
                  <a:pt x="16471" y="9600"/>
                  <a:pt x="16691" y="9332"/>
                  <a:pt x="16691" y="9000"/>
                </a:cubicBezTo>
                <a:cubicBezTo>
                  <a:pt x="16691" y="8669"/>
                  <a:pt x="16471" y="8400"/>
                  <a:pt x="16200" y="8400"/>
                </a:cubicBezTo>
                <a:lnTo>
                  <a:pt x="14236" y="8400"/>
                </a:lnTo>
                <a:cubicBezTo>
                  <a:pt x="13966" y="8400"/>
                  <a:pt x="13745" y="8669"/>
                  <a:pt x="13745" y="9000"/>
                </a:cubicBezTo>
                <a:cubicBezTo>
                  <a:pt x="13745" y="9332"/>
                  <a:pt x="13966" y="9600"/>
                  <a:pt x="14236" y="9600"/>
                </a:cubicBezTo>
                <a:moveTo>
                  <a:pt x="14236" y="12000"/>
                </a:moveTo>
                <a:lnTo>
                  <a:pt x="18164" y="12000"/>
                </a:lnTo>
                <a:cubicBezTo>
                  <a:pt x="18434" y="12000"/>
                  <a:pt x="18655" y="11732"/>
                  <a:pt x="18655" y="11400"/>
                </a:cubicBezTo>
                <a:cubicBezTo>
                  <a:pt x="18655" y="11069"/>
                  <a:pt x="18434" y="10800"/>
                  <a:pt x="18164" y="10800"/>
                </a:cubicBezTo>
                <a:lnTo>
                  <a:pt x="14236" y="10800"/>
                </a:lnTo>
                <a:cubicBezTo>
                  <a:pt x="13966" y="10800"/>
                  <a:pt x="13745" y="11069"/>
                  <a:pt x="13745" y="11400"/>
                </a:cubicBezTo>
                <a:cubicBezTo>
                  <a:pt x="13745" y="11732"/>
                  <a:pt x="13966" y="12000"/>
                  <a:pt x="14236" y="120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8" name="Shape 2598"/>
          <p:cNvSpPr/>
          <p:nvPr/>
        </p:nvSpPr>
        <p:spPr>
          <a:xfrm>
            <a:off x="7851343" y="198520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6873" y="8400"/>
                </a:moveTo>
                <a:lnTo>
                  <a:pt x="10800" y="8400"/>
                </a:lnTo>
                <a:lnTo>
                  <a:pt x="10800" y="12001"/>
                </a:lnTo>
                <a:lnTo>
                  <a:pt x="6873" y="12001"/>
                </a:lnTo>
                <a:cubicBezTo>
                  <a:pt x="6873" y="12001"/>
                  <a:pt x="6873" y="8400"/>
                  <a:pt x="6873" y="8400"/>
                </a:cubicBezTo>
                <a:close/>
                <a:moveTo>
                  <a:pt x="6382" y="13200"/>
                </a:moveTo>
                <a:lnTo>
                  <a:pt x="11291" y="13200"/>
                </a:lnTo>
                <a:cubicBezTo>
                  <a:pt x="11562" y="13200"/>
                  <a:pt x="11782" y="12932"/>
                  <a:pt x="11782" y="12600"/>
                </a:cubicBezTo>
                <a:lnTo>
                  <a:pt x="11782" y="7800"/>
                </a:lnTo>
                <a:cubicBezTo>
                  <a:pt x="11782" y="7469"/>
                  <a:pt x="11562" y="7200"/>
                  <a:pt x="11291" y="7200"/>
                </a:cubicBezTo>
                <a:lnTo>
                  <a:pt x="6382" y="7200"/>
                </a:lnTo>
                <a:cubicBezTo>
                  <a:pt x="6111" y="7200"/>
                  <a:pt x="5891" y="7469"/>
                  <a:pt x="5891" y="7800"/>
                </a:cubicBezTo>
                <a:lnTo>
                  <a:pt x="5891" y="12600"/>
                </a:lnTo>
                <a:cubicBezTo>
                  <a:pt x="5891" y="12932"/>
                  <a:pt x="6111" y="13200"/>
                  <a:pt x="6382" y="13200"/>
                </a:cubicBezTo>
                <a:moveTo>
                  <a:pt x="6382" y="4800"/>
                </a:moveTo>
                <a:cubicBezTo>
                  <a:pt x="6653" y="4800"/>
                  <a:pt x="6873" y="4531"/>
                  <a:pt x="6873" y="4200"/>
                </a:cubicBezTo>
                <a:cubicBezTo>
                  <a:pt x="6873" y="3868"/>
                  <a:pt x="6653" y="3600"/>
                  <a:pt x="6382" y="3600"/>
                </a:cubicBezTo>
                <a:cubicBezTo>
                  <a:pt x="6111" y="3600"/>
                  <a:pt x="5891" y="3868"/>
                  <a:pt x="5891" y="4200"/>
                </a:cubicBezTo>
                <a:cubicBezTo>
                  <a:pt x="5891" y="4531"/>
                  <a:pt x="6111" y="4800"/>
                  <a:pt x="6382" y="4800"/>
                </a:cubicBezTo>
                <a:moveTo>
                  <a:pt x="20618" y="20400"/>
                </a:moveTo>
                <a:lnTo>
                  <a:pt x="2945" y="20400"/>
                </a:lnTo>
                <a:cubicBezTo>
                  <a:pt x="1861" y="20400"/>
                  <a:pt x="982" y="19325"/>
                  <a:pt x="982" y="18000"/>
                </a:cubicBezTo>
                <a:lnTo>
                  <a:pt x="982" y="4800"/>
                </a:lnTo>
                <a:lnTo>
                  <a:pt x="2945" y="4800"/>
                </a:lnTo>
                <a:lnTo>
                  <a:pt x="2945" y="17400"/>
                </a:lnTo>
                <a:cubicBezTo>
                  <a:pt x="2945" y="17732"/>
                  <a:pt x="3166" y="18000"/>
                  <a:pt x="3436" y="18000"/>
                </a:cubicBezTo>
                <a:cubicBezTo>
                  <a:pt x="3707" y="18000"/>
                  <a:pt x="3927" y="17732"/>
                  <a:pt x="3927" y="17400"/>
                </a:cubicBezTo>
                <a:lnTo>
                  <a:pt x="3927" y="1200"/>
                </a:lnTo>
                <a:lnTo>
                  <a:pt x="20618" y="1200"/>
                </a:lnTo>
                <a:cubicBezTo>
                  <a:pt x="20618" y="1200"/>
                  <a:pt x="20618" y="20400"/>
                  <a:pt x="20618" y="20400"/>
                </a:cubicBezTo>
                <a:close/>
                <a:moveTo>
                  <a:pt x="20618" y="0"/>
                </a:moveTo>
                <a:lnTo>
                  <a:pt x="3927" y="0"/>
                </a:lnTo>
                <a:cubicBezTo>
                  <a:pt x="3385" y="0"/>
                  <a:pt x="2945" y="538"/>
                  <a:pt x="2945" y="1200"/>
                </a:cubicBezTo>
                <a:lnTo>
                  <a:pt x="2945" y="3600"/>
                </a:lnTo>
                <a:lnTo>
                  <a:pt x="982" y="3600"/>
                </a:lnTo>
                <a:cubicBezTo>
                  <a:pt x="440" y="3600"/>
                  <a:pt x="0" y="4138"/>
                  <a:pt x="0" y="4800"/>
                </a:cubicBezTo>
                <a:lnTo>
                  <a:pt x="0" y="18000"/>
                </a:lnTo>
                <a:cubicBezTo>
                  <a:pt x="0" y="19988"/>
                  <a:pt x="1319" y="21600"/>
                  <a:pt x="2945" y="21600"/>
                </a:cubicBezTo>
                <a:lnTo>
                  <a:pt x="20618" y="21600"/>
                </a:lnTo>
                <a:cubicBezTo>
                  <a:pt x="21160" y="21600"/>
                  <a:pt x="21600" y="21062"/>
                  <a:pt x="21600" y="20400"/>
                </a:cubicBezTo>
                <a:lnTo>
                  <a:pt x="21600" y="1200"/>
                </a:lnTo>
                <a:cubicBezTo>
                  <a:pt x="21600" y="538"/>
                  <a:pt x="21160" y="0"/>
                  <a:pt x="20618" y="0"/>
                </a:cubicBezTo>
                <a:moveTo>
                  <a:pt x="6382" y="18000"/>
                </a:moveTo>
                <a:lnTo>
                  <a:pt x="18164" y="18000"/>
                </a:lnTo>
                <a:cubicBezTo>
                  <a:pt x="18434" y="18000"/>
                  <a:pt x="18655" y="17732"/>
                  <a:pt x="18655" y="17400"/>
                </a:cubicBezTo>
                <a:cubicBezTo>
                  <a:pt x="18655" y="17068"/>
                  <a:pt x="18434" y="16801"/>
                  <a:pt x="18164" y="16801"/>
                </a:cubicBezTo>
                <a:lnTo>
                  <a:pt x="6382" y="16801"/>
                </a:lnTo>
                <a:cubicBezTo>
                  <a:pt x="6111" y="16801"/>
                  <a:pt x="5891" y="17068"/>
                  <a:pt x="5891" y="17400"/>
                </a:cubicBezTo>
                <a:cubicBezTo>
                  <a:pt x="5891" y="17732"/>
                  <a:pt x="6111" y="18000"/>
                  <a:pt x="6382" y="18000"/>
                </a:cubicBezTo>
                <a:moveTo>
                  <a:pt x="6382" y="15600"/>
                </a:moveTo>
                <a:lnTo>
                  <a:pt x="18164" y="15600"/>
                </a:lnTo>
                <a:cubicBezTo>
                  <a:pt x="18434" y="15600"/>
                  <a:pt x="18655" y="15332"/>
                  <a:pt x="18655" y="15000"/>
                </a:cubicBezTo>
                <a:cubicBezTo>
                  <a:pt x="18655" y="14668"/>
                  <a:pt x="18434" y="14401"/>
                  <a:pt x="18164" y="14401"/>
                </a:cubicBezTo>
                <a:lnTo>
                  <a:pt x="6382" y="14401"/>
                </a:lnTo>
                <a:cubicBezTo>
                  <a:pt x="6111" y="14401"/>
                  <a:pt x="5891" y="14668"/>
                  <a:pt x="5891" y="15000"/>
                </a:cubicBezTo>
                <a:cubicBezTo>
                  <a:pt x="5891" y="15332"/>
                  <a:pt x="6111" y="15600"/>
                  <a:pt x="6382" y="15600"/>
                </a:cubicBezTo>
                <a:moveTo>
                  <a:pt x="8345" y="4800"/>
                </a:moveTo>
                <a:cubicBezTo>
                  <a:pt x="8616" y="4800"/>
                  <a:pt x="8836" y="4531"/>
                  <a:pt x="8836" y="4200"/>
                </a:cubicBezTo>
                <a:cubicBezTo>
                  <a:pt x="8836" y="3868"/>
                  <a:pt x="8616" y="3600"/>
                  <a:pt x="8345" y="3600"/>
                </a:cubicBezTo>
                <a:cubicBezTo>
                  <a:pt x="8075" y="3600"/>
                  <a:pt x="7855" y="3868"/>
                  <a:pt x="7855" y="4200"/>
                </a:cubicBezTo>
                <a:cubicBezTo>
                  <a:pt x="7855" y="4531"/>
                  <a:pt x="8075" y="4800"/>
                  <a:pt x="8345" y="4800"/>
                </a:cubicBezTo>
                <a:moveTo>
                  <a:pt x="18164" y="7200"/>
                </a:moveTo>
                <a:lnTo>
                  <a:pt x="14236" y="7200"/>
                </a:lnTo>
                <a:cubicBezTo>
                  <a:pt x="13966" y="7200"/>
                  <a:pt x="13745" y="7469"/>
                  <a:pt x="13745" y="7800"/>
                </a:cubicBezTo>
                <a:cubicBezTo>
                  <a:pt x="13745" y="8132"/>
                  <a:pt x="13966" y="8400"/>
                  <a:pt x="14236" y="8400"/>
                </a:cubicBezTo>
                <a:lnTo>
                  <a:pt x="18164" y="8400"/>
                </a:lnTo>
                <a:cubicBezTo>
                  <a:pt x="18434" y="8400"/>
                  <a:pt x="18655" y="8132"/>
                  <a:pt x="18655" y="7800"/>
                </a:cubicBezTo>
                <a:cubicBezTo>
                  <a:pt x="18655" y="7469"/>
                  <a:pt x="18434" y="7200"/>
                  <a:pt x="18164" y="7200"/>
                </a:cubicBezTo>
                <a:moveTo>
                  <a:pt x="18164" y="12001"/>
                </a:moveTo>
                <a:lnTo>
                  <a:pt x="14236" y="12001"/>
                </a:lnTo>
                <a:cubicBezTo>
                  <a:pt x="13966" y="12001"/>
                  <a:pt x="13745" y="12268"/>
                  <a:pt x="13745" y="12600"/>
                </a:cubicBezTo>
                <a:cubicBezTo>
                  <a:pt x="13745" y="12932"/>
                  <a:pt x="13966" y="13200"/>
                  <a:pt x="14236" y="13200"/>
                </a:cubicBezTo>
                <a:lnTo>
                  <a:pt x="18164" y="13200"/>
                </a:lnTo>
                <a:cubicBezTo>
                  <a:pt x="18434" y="13200"/>
                  <a:pt x="18655" y="12932"/>
                  <a:pt x="18655" y="12600"/>
                </a:cubicBezTo>
                <a:cubicBezTo>
                  <a:pt x="18655" y="12268"/>
                  <a:pt x="18434" y="12001"/>
                  <a:pt x="18164" y="12001"/>
                </a:cubicBezTo>
                <a:moveTo>
                  <a:pt x="18164" y="9600"/>
                </a:moveTo>
                <a:lnTo>
                  <a:pt x="14236" y="9600"/>
                </a:lnTo>
                <a:cubicBezTo>
                  <a:pt x="13966" y="9600"/>
                  <a:pt x="13745" y="9869"/>
                  <a:pt x="13745" y="10200"/>
                </a:cubicBezTo>
                <a:cubicBezTo>
                  <a:pt x="13745" y="10532"/>
                  <a:pt x="13966" y="10800"/>
                  <a:pt x="14236" y="10800"/>
                </a:cubicBezTo>
                <a:lnTo>
                  <a:pt x="18164" y="10800"/>
                </a:lnTo>
                <a:cubicBezTo>
                  <a:pt x="18434" y="10800"/>
                  <a:pt x="18655" y="10532"/>
                  <a:pt x="18655" y="10200"/>
                </a:cubicBezTo>
                <a:cubicBezTo>
                  <a:pt x="18655" y="9869"/>
                  <a:pt x="18434" y="9600"/>
                  <a:pt x="18164" y="9600"/>
                </a:cubicBezTo>
                <a:moveTo>
                  <a:pt x="18164" y="4800"/>
                </a:moveTo>
                <a:cubicBezTo>
                  <a:pt x="18434" y="4800"/>
                  <a:pt x="18655" y="4531"/>
                  <a:pt x="18655" y="4200"/>
                </a:cubicBezTo>
                <a:cubicBezTo>
                  <a:pt x="18655" y="3868"/>
                  <a:pt x="18434" y="3600"/>
                  <a:pt x="18164" y="3600"/>
                </a:cubicBezTo>
                <a:cubicBezTo>
                  <a:pt x="17893" y="3600"/>
                  <a:pt x="17673" y="3868"/>
                  <a:pt x="17673" y="4200"/>
                </a:cubicBezTo>
                <a:cubicBezTo>
                  <a:pt x="17673" y="4531"/>
                  <a:pt x="17893" y="4800"/>
                  <a:pt x="18164" y="4800"/>
                </a:cubicBezTo>
                <a:moveTo>
                  <a:pt x="16200" y="4800"/>
                </a:moveTo>
                <a:cubicBezTo>
                  <a:pt x="16471" y="4800"/>
                  <a:pt x="16691" y="4531"/>
                  <a:pt x="16691" y="4200"/>
                </a:cubicBezTo>
                <a:cubicBezTo>
                  <a:pt x="16691" y="3868"/>
                  <a:pt x="16471" y="3600"/>
                  <a:pt x="16200" y="3600"/>
                </a:cubicBezTo>
                <a:cubicBezTo>
                  <a:pt x="15929" y="3600"/>
                  <a:pt x="15709" y="3868"/>
                  <a:pt x="15709" y="4200"/>
                </a:cubicBezTo>
                <a:cubicBezTo>
                  <a:pt x="15709" y="4531"/>
                  <a:pt x="15929" y="4800"/>
                  <a:pt x="16200" y="4800"/>
                </a:cubicBezTo>
                <a:moveTo>
                  <a:pt x="10309" y="4800"/>
                </a:moveTo>
                <a:lnTo>
                  <a:pt x="14236" y="4800"/>
                </a:lnTo>
                <a:cubicBezTo>
                  <a:pt x="14507" y="4800"/>
                  <a:pt x="14727" y="4531"/>
                  <a:pt x="14727" y="4200"/>
                </a:cubicBezTo>
                <a:cubicBezTo>
                  <a:pt x="14727" y="3868"/>
                  <a:pt x="14507" y="3600"/>
                  <a:pt x="14236" y="3600"/>
                </a:cubicBezTo>
                <a:lnTo>
                  <a:pt x="10309" y="3600"/>
                </a:lnTo>
                <a:cubicBezTo>
                  <a:pt x="10038" y="3600"/>
                  <a:pt x="9818" y="3868"/>
                  <a:pt x="9818" y="4200"/>
                </a:cubicBezTo>
                <a:cubicBezTo>
                  <a:pt x="9818" y="4531"/>
                  <a:pt x="10038" y="4800"/>
                  <a:pt x="10309" y="4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99" name="Shape 2599"/>
          <p:cNvSpPr/>
          <p:nvPr/>
        </p:nvSpPr>
        <p:spPr>
          <a:xfrm>
            <a:off x="8384604" y="195981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6382" y="7855"/>
                </a:moveTo>
                <a:cubicBezTo>
                  <a:pt x="6653" y="7855"/>
                  <a:pt x="6873" y="7635"/>
                  <a:pt x="6873" y="7364"/>
                </a:cubicBezTo>
                <a:cubicBezTo>
                  <a:pt x="6873" y="7092"/>
                  <a:pt x="6653" y="6873"/>
                  <a:pt x="6382" y="6873"/>
                </a:cubicBezTo>
                <a:cubicBezTo>
                  <a:pt x="6111" y="6873"/>
                  <a:pt x="5891" y="7092"/>
                  <a:pt x="5891" y="7364"/>
                </a:cubicBezTo>
                <a:cubicBezTo>
                  <a:pt x="5891" y="7635"/>
                  <a:pt x="6111" y="7855"/>
                  <a:pt x="6382" y="7855"/>
                </a:cubicBezTo>
                <a:moveTo>
                  <a:pt x="6873" y="10800"/>
                </a:moveTo>
                <a:lnTo>
                  <a:pt x="10800" y="10800"/>
                </a:lnTo>
                <a:lnTo>
                  <a:pt x="10800" y="13746"/>
                </a:lnTo>
                <a:lnTo>
                  <a:pt x="6873" y="13746"/>
                </a:lnTo>
                <a:cubicBezTo>
                  <a:pt x="6873" y="13746"/>
                  <a:pt x="6873" y="10800"/>
                  <a:pt x="6873" y="10800"/>
                </a:cubicBezTo>
                <a:close/>
                <a:moveTo>
                  <a:pt x="6382" y="14727"/>
                </a:moveTo>
                <a:lnTo>
                  <a:pt x="11291" y="14727"/>
                </a:lnTo>
                <a:cubicBezTo>
                  <a:pt x="11562" y="14727"/>
                  <a:pt x="11782" y="14508"/>
                  <a:pt x="11782" y="14236"/>
                </a:cubicBezTo>
                <a:lnTo>
                  <a:pt x="11782" y="10309"/>
                </a:lnTo>
                <a:cubicBezTo>
                  <a:pt x="11782" y="10038"/>
                  <a:pt x="11562" y="9818"/>
                  <a:pt x="11291" y="9818"/>
                </a:cubicBezTo>
                <a:lnTo>
                  <a:pt x="6382" y="9818"/>
                </a:lnTo>
                <a:cubicBezTo>
                  <a:pt x="6111" y="9818"/>
                  <a:pt x="5891" y="10038"/>
                  <a:pt x="5891" y="10309"/>
                </a:cubicBezTo>
                <a:lnTo>
                  <a:pt x="5891" y="14236"/>
                </a:lnTo>
                <a:cubicBezTo>
                  <a:pt x="5891" y="14508"/>
                  <a:pt x="6111" y="14727"/>
                  <a:pt x="6382" y="14727"/>
                </a:cubicBezTo>
                <a:moveTo>
                  <a:pt x="8345" y="7855"/>
                </a:moveTo>
                <a:cubicBezTo>
                  <a:pt x="8616" y="7855"/>
                  <a:pt x="8836" y="7635"/>
                  <a:pt x="8836" y="7364"/>
                </a:cubicBezTo>
                <a:cubicBezTo>
                  <a:pt x="8836" y="7092"/>
                  <a:pt x="8616" y="6873"/>
                  <a:pt x="8345" y="6873"/>
                </a:cubicBezTo>
                <a:cubicBezTo>
                  <a:pt x="8075" y="6873"/>
                  <a:pt x="7855" y="7092"/>
                  <a:pt x="7855" y="7364"/>
                </a:cubicBezTo>
                <a:cubicBezTo>
                  <a:pt x="7855" y="7635"/>
                  <a:pt x="8075" y="7855"/>
                  <a:pt x="8345" y="7855"/>
                </a:cubicBezTo>
                <a:moveTo>
                  <a:pt x="20618" y="20618"/>
                </a:moveTo>
                <a:lnTo>
                  <a:pt x="2945" y="20618"/>
                </a:lnTo>
                <a:cubicBezTo>
                  <a:pt x="1861" y="20618"/>
                  <a:pt x="982" y="19739"/>
                  <a:pt x="982" y="18655"/>
                </a:cubicBezTo>
                <a:lnTo>
                  <a:pt x="982" y="7855"/>
                </a:lnTo>
                <a:lnTo>
                  <a:pt x="2945" y="7855"/>
                </a:lnTo>
                <a:lnTo>
                  <a:pt x="2945" y="18164"/>
                </a:lnTo>
                <a:cubicBezTo>
                  <a:pt x="2945" y="18435"/>
                  <a:pt x="3166" y="18655"/>
                  <a:pt x="3436" y="18655"/>
                </a:cubicBezTo>
                <a:cubicBezTo>
                  <a:pt x="3707" y="18655"/>
                  <a:pt x="3927" y="18435"/>
                  <a:pt x="3927" y="18164"/>
                </a:cubicBezTo>
                <a:lnTo>
                  <a:pt x="3927" y="4909"/>
                </a:lnTo>
                <a:lnTo>
                  <a:pt x="20618" y="4909"/>
                </a:lnTo>
                <a:cubicBezTo>
                  <a:pt x="20618" y="4909"/>
                  <a:pt x="20618" y="20618"/>
                  <a:pt x="20618" y="20618"/>
                </a:cubicBezTo>
                <a:close/>
                <a:moveTo>
                  <a:pt x="20618" y="3927"/>
                </a:moveTo>
                <a:lnTo>
                  <a:pt x="3927" y="3927"/>
                </a:lnTo>
                <a:cubicBezTo>
                  <a:pt x="3385" y="3927"/>
                  <a:pt x="2945" y="4367"/>
                  <a:pt x="2945" y="4909"/>
                </a:cubicBezTo>
                <a:lnTo>
                  <a:pt x="2945" y="6873"/>
                </a:lnTo>
                <a:lnTo>
                  <a:pt x="982" y="6873"/>
                </a:lnTo>
                <a:cubicBezTo>
                  <a:pt x="440" y="6873"/>
                  <a:pt x="0" y="7313"/>
                  <a:pt x="0" y="7855"/>
                </a:cubicBezTo>
                <a:lnTo>
                  <a:pt x="0" y="18655"/>
                </a:lnTo>
                <a:cubicBezTo>
                  <a:pt x="0" y="20282"/>
                  <a:pt x="1319" y="21600"/>
                  <a:pt x="2945" y="21600"/>
                </a:cubicBezTo>
                <a:lnTo>
                  <a:pt x="20618" y="21600"/>
                </a:lnTo>
                <a:cubicBezTo>
                  <a:pt x="21160" y="21600"/>
                  <a:pt x="21600" y="21160"/>
                  <a:pt x="21600" y="20618"/>
                </a:cubicBezTo>
                <a:lnTo>
                  <a:pt x="21600" y="4909"/>
                </a:lnTo>
                <a:cubicBezTo>
                  <a:pt x="21600" y="4367"/>
                  <a:pt x="21160" y="3927"/>
                  <a:pt x="20618" y="3927"/>
                </a:cubicBezTo>
                <a:moveTo>
                  <a:pt x="6382" y="16691"/>
                </a:moveTo>
                <a:lnTo>
                  <a:pt x="18164" y="16691"/>
                </a:lnTo>
                <a:cubicBezTo>
                  <a:pt x="18434" y="16691"/>
                  <a:pt x="18655" y="16472"/>
                  <a:pt x="18655" y="16200"/>
                </a:cubicBezTo>
                <a:cubicBezTo>
                  <a:pt x="18655" y="15929"/>
                  <a:pt x="18434" y="15710"/>
                  <a:pt x="18164" y="15710"/>
                </a:cubicBezTo>
                <a:lnTo>
                  <a:pt x="6382" y="15710"/>
                </a:lnTo>
                <a:cubicBezTo>
                  <a:pt x="6111" y="15710"/>
                  <a:pt x="5891" y="15929"/>
                  <a:pt x="5891" y="16200"/>
                </a:cubicBezTo>
                <a:cubicBezTo>
                  <a:pt x="5891" y="16472"/>
                  <a:pt x="6111" y="16691"/>
                  <a:pt x="6382" y="16691"/>
                </a:cubicBezTo>
                <a:moveTo>
                  <a:pt x="10309" y="7855"/>
                </a:moveTo>
                <a:lnTo>
                  <a:pt x="14236" y="7855"/>
                </a:lnTo>
                <a:cubicBezTo>
                  <a:pt x="14507" y="7855"/>
                  <a:pt x="14727" y="7635"/>
                  <a:pt x="14727" y="7364"/>
                </a:cubicBezTo>
                <a:cubicBezTo>
                  <a:pt x="14727" y="7092"/>
                  <a:pt x="14507" y="6873"/>
                  <a:pt x="14236" y="6873"/>
                </a:cubicBezTo>
                <a:lnTo>
                  <a:pt x="10309" y="6873"/>
                </a:lnTo>
                <a:cubicBezTo>
                  <a:pt x="10038" y="6873"/>
                  <a:pt x="9818" y="7092"/>
                  <a:pt x="9818" y="7364"/>
                </a:cubicBezTo>
                <a:cubicBezTo>
                  <a:pt x="9818" y="7635"/>
                  <a:pt x="10038" y="7855"/>
                  <a:pt x="10309" y="7855"/>
                </a:cubicBezTo>
                <a:moveTo>
                  <a:pt x="6382" y="18655"/>
                </a:moveTo>
                <a:lnTo>
                  <a:pt x="18164" y="18655"/>
                </a:lnTo>
                <a:cubicBezTo>
                  <a:pt x="18434" y="18655"/>
                  <a:pt x="18655" y="18435"/>
                  <a:pt x="18655" y="18164"/>
                </a:cubicBezTo>
                <a:cubicBezTo>
                  <a:pt x="18655" y="17893"/>
                  <a:pt x="18434" y="17673"/>
                  <a:pt x="18164" y="17673"/>
                </a:cubicBezTo>
                <a:lnTo>
                  <a:pt x="6382" y="17673"/>
                </a:lnTo>
                <a:cubicBezTo>
                  <a:pt x="6111" y="17673"/>
                  <a:pt x="5891" y="17893"/>
                  <a:pt x="5891" y="18164"/>
                </a:cubicBezTo>
                <a:cubicBezTo>
                  <a:pt x="5891" y="18435"/>
                  <a:pt x="6111" y="18655"/>
                  <a:pt x="6382" y="18655"/>
                </a:cubicBezTo>
                <a:moveTo>
                  <a:pt x="4909" y="2945"/>
                </a:moveTo>
                <a:lnTo>
                  <a:pt x="20127" y="2945"/>
                </a:lnTo>
                <a:cubicBezTo>
                  <a:pt x="20398" y="2945"/>
                  <a:pt x="20618" y="2726"/>
                  <a:pt x="20618" y="2455"/>
                </a:cubicBezTo>
                <a:cubicBezTo>
                  <a:pt x="20618" y="2184"/>
                  <a:pt x="20398" y="1964"/>
                  <a:pt x="20127" y="1964"/>
                </a:cubicBezTo>
                <a:lnTo>
                  <a:pt x="4909" y="1964"/>
                </a:lnTo>
                <a:cubicBezTo>
                  <a:pt x="4638" y="1964"/>
                  <a:pt x="4418" y="2184"/>
                  <a:pt x="4418" y="2455"/>
                </a:cubicBezTo>
                <a:cubicBezTo>
                  <a:pt x="4418" y="2726"/>
                  <a:pt x="4638" y="2945"/>
                  <a:pt x="4909" y="2945"/>
                </a:cubicBezTo>
                <a:moveTo>
                  <a:pt x="18164" y="11783"/>
                </a:moveTo>
                <a:lnTo>
                  <a:pt x="14236" y="11783"/>
                </a:lnTo>
                <a:cubicBezTo>
                  <a:pt x="13966" y="11783"/>
                  <a:pt x="13745" y="12001"/>
                  <a:pt x="13745" y="12273"/>
                </a:cubicBezTo>
                <a:cubicBezTo>
                  <a:pt x="13745" y="12544"/>
                  <a:pt x="13966" y="12764"/>
                  <a:pt x="14236" y="12764"/>
                </a:cubicBezTo>
                <a:lnTo>
                  <a:pt x="18164" y="12764"/>
                </a:lnTo>
                <a:cubicBezTo>
                  <a:pt x="18434" y="12764"/>
                  <a:pt x="18655" y="12544"/>
                  <a:pt x="18655" y="12273"/>
                </a:cubicBezTo>
                <a:cubicBezTo>
                  <a:pt x="18655" y="12001"/>
                  <a:pt x="18434" y="11783"/>
                  <a:pt x="18164" y="11783"/>
                </a:cubicBezTo>
                <a:moveTo>
                  <a:pt x="6382" y="982"/>
                </a:moveTo>
                <a:lnTo>
                  <a:pt x="19145" y="982"/>
                </a:lnTo>
                <a:cubicBezTo>
                  <a:pt x="19416" y="982"/>
                  <a:pt x="19636" y="762"/>
                  <a:pt x="19636" y="491"/>
                </a:cubicBezTo>
                <a:cubicBezTo>
                  <a:pt x="19636" y="220"/>
                  <a:pt x="19416" y="0"/>
                  <a:pt x="19145" y="0"/>
                </a:cubicBezTo>
                <a:lnTo>
                  <a:pt x="6382" y="0"/>
                </a:lnTo>
                <a:cubicBezTo>
                  <a:pt x="6111" y="0"/>
                  <a:pt x="5891" y="220"/>
                  <a:pt x="5891" y="491"/>
                </a:cubicBezTo>
                <a:cubicBezTo>
                  <a:pt x="5891" y="762"/>
                  <a:pt x="6111" y="982"/>
                  <a:pt x="6382" y="982"/>
                </a:cubicBezTo>
                <a:moveTo>
                  <a:pt x="18164" y="13746"/>
                </a:moveTo>
                <a:lnTo>
                  <a:pt x="14236" y="13746"/>
                </a:lnTo>
                <a:cubicBezTo>
                  <a:pt x="13966" y="13746"/>
                  <a:pt x="13745" y="13965"/>
                  <a:pt x="13745" y="14236"/>
                </a:cubicBezTo>
                <a:cubicBezTo>
                  <a:pt x="13745" y="14508"/>
                  <a:pt x="13966" y="14727"/>
                  <a:pt x="14236" y="14727"/>
                </a:cubicBezTo>
                <a:lnTo>
                  <a:pt x="18164" y="14727"/>
                </a:lnTo>
                <a:cubicBezTo>
                  <a:pt x="18434" y="14727"/>
                  <a:pt x="18655" y="14508"/>
                  <a:pt x="18655" y="14236"/>
                </a:cubicBezTo>
                <a:cubicBezTo>
                  <a:pt x="18655" y="13965"/>
                  <a:pt x="18434" y="13746"/>
                  <a:pt x="18164" y="13746"/>
                </a:cubicBezTo>
                <a:moveTo>
                  <a:pt x="16200" y="7855"/>
                </a:moveTo>
                <a:cubicBezTo>
                  <a:pt x="16471" y="7855"/>
                  <a:pt x="16691" y="7635"/>
                  <a:pt x="16691" y="7364"/>
                </a:cubicBezTo>
                <a:cubicBezTo>
                  <a:pt x="16691" y="7092"/>
                  <a:pt x="16471" y="6873"/>
                  <a:pt x="16200" y="6873"/>
                </a:cubicBezTo>
                <a:cubicBezTo>
                  <a:pt x="15929" y="6873"/>
                  <a:pt x="15709" y="7092"/>
                  <a:pt x="15709" y="7364"/>
                </a:cubicBezTo>
                <a:cubicBezTo>
                  <a:pt x="15709" y="7635"/>
                  <a:pt x="15929" y="7855"/>
                  <a:pt x="16200" y="7855"/>
                </a:cubicBezTo>
                <a:moveTo>
                  <a:pt x="18164" y="7855"/>
                </a:moveTo>
                <a:cubicBezTo>
                  <a:pt x="18434" y="7855"/>
                  <a:pt x="18655" y="7635"/>
                  <a:pt x="18655" y="7364"/>
                </a:cubicBezTo>
                <a:cubicBezTo>
                  <a:pt x="18655" y="7092"/>
                  <a:pt x="18434" y="6873"/>
                  <a:pt x="18164" y="6873"/>
                </a:cubicBezTo>
                <a:cubicBezTo>
                  <a:pt x="17893" y="6873"/>
                  <a:pt x="17673" y="7092"/>
                  <a:pt x="17673" y="7364"/>
                </a:cubicBezTo>
                <a:cubicBezTo>
                  <a:pt x="17673" y="7635"/>
                  <a:pt x="17893" y="7855"/>
                  <a:pt x="18164" y="7855"/>
                </a:cubicBezTo>
                <a:moveTo>
                  <a:pt x="18164" y="9818"/>
                </a:moveTo>
                <a:lnTo>
                  <a:pt x="14236" y="9818"/>
                </a:lnTo>
                <a:cubicBezTo>
                  <a:pt x="13966" y="9818"/>
                  <a:pt x="13745" y="10038"/>
                  <a:pt x="13745" y="10309"/>
                </a:cubicBezTo>
                <a:cubicBezTo>
                  <a:pt x="13745" y="10581"/>
                  <a:pt x="13966" y="10800"/>
                  <a:pt x="14236" y="10800"/>
                </a:cubicBezTo>
                <a:lnTo>
                  <a:pt x="18164" y="10800"/>
                </a:lnTo>
                <a:cubicBezTo>
                  <a:pt x="18434" y="10800"/>
                  <a:pt x="18655" y="10581"/>
                  <a:pt x="18655" y="10309"/>
                </a:cubicBezTo>
                <a:cubicBezTo>
                  <a:pt x="18655" y="10038"/>
                  <a:pt x="18434" y="9818"/>
                  <a:pt x="18164" y="981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0" name="Shape 2600"/>
          <p:cNvSpPr/>
          <p:nvPr/>
        </p:nvSpPr>
        <p:spPr>
          <a:xfrm>
            <a:off x="8917865" y="195981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1" name="Shape 2601"/>
          <p:cNvSpPr/>
          <p:nvPr/>
        </p:nvSpPr>
        <p:spPr>
          <a:xfrm>
            <a:off x="9451127" y="195981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5400" y="10309"/>
                </a:lnTo>
                <a:cubicBezTo>
                  <a:pt x="5129" y="10309"/>
                  <a:pt x="4909" y="10529"/>
                  <a:pt x="4909" y="10800"/>
                </a:cubicBezTo>
                <a:cubicBezTo>
                  <a:pt x="4909" y="11072"/>
                  <a:pt x="5129" y="11292"/>
                  <a:pt x="5400" y="11292"/>
                </a:cubicBez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2" name="Shape 2602"/>
          <p:cNvSpPr/>
          <p:nvPr/>
        </p:nvSpPr>
        <p:spPr>
          <a:xfrm>
            <a:off x="9984388" y="198520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69"/>
                  <a:pt x="8617" y="4800"/>
                  <a:pt x="8345" y="4800"/>
                </a:cubicBezTo>
                <a:lnTo>
                  <a:pt x="5400" y="4800"/>
                </a:lnTo>
                <a:cubicBezTo>
                  <a:pt x="5129" y="4800"/>
                  <a:pt x="4909" y="5069"/>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69"/>
                  <a:pt x="18926" y="16801"/>
                  <a:pt x="18655" y="16801"/>
                </a:cubicBezTo>
                <a:lnTo>
                  <a:pt x="18655" y="3601"/>
                </a:lnTo>
                <a:lnTo>
                  <a:pt x="20618" y="3601"/>
                </a:lnTo>
                <a:cubicBezTo>
                  <a:pt x="20618" y="3601"/>
                  <a:pt x="20618" y="20400"/>
                  <a:pt x="20618" y="20400"/>
                </a:cubicBezTo>
                <a:close/>
                <a:moveTo>
                  <a:pt x="17673" y="16801"/>
                </a:moveTo>
                <a:cubicBezTo>
                  <a:pt x="17401" y="16801"/>
                  <a:pt x="17182" y="17069"/>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69"/>
                  <a:pt x="4199" y="16801"/>
                  <a:pt x="3927" y="16801"/>
                </a:cubicBezTo>
                <a:lnTo>
                  <a:pt x="3927" y="3601"/>
                </a:lnTo>
                <a:lnTo>
                  <a:pt x="17673" y="3601"/>
                </a:lnTo>
                <a:cubicBezTo>
                  <a:pt x="17673" y="3601"/>
                  <a:pt x="17673" y="16801"/>
                  <a:pt x="17673" y="16801"/>
                </a:cubicBezTo>
                <a:close/>
                <a:moveTo>
                  <a:pt x="2945" y="16801"/>
                </a:moveTo>
                <a:cubicBezTo>
                  <a:pt x="2674" y="16801"/>
                  <a:pt x="2455" y="17069"/>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69"/>
                  <a:pt x="6653" y="7200"/>
                  <a:pt x="6382" y="7200"/>
                </a:cubicBezTo>
                <a:lnTo>
                  <a:pt x="5400" y="7200"/>
                </a:lnTo>
                <a:cubicBezTo>
                  <a:pt x="5129" y="7200"/>
                  <a:pt x="4909" y="7469"/>
                  <a:pt x="4909" y="7800"/>
                </a:cubicBezTo>
                <a:cubicBezTo>
                  <a:pt x="4909" y="8132"/>
                  <a:pt x="5129" y="8400"/>
                  <a:pt x="5400" y="84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3" name="Shape 2603"/>
          <p:cNvSpPr/>
          <p:nvPr/>
        </p:nvSpPr>
        <p:spPr>
          <a:xfrm>
            <a:off x="10517648" y="1972510"/>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4" name="Shape 2604"/>
          <p:cNvSpPr/>
          <p:nvPr/>
        </p:nvSpPr>
        <p:spPr>
          <a:xfrm>
            <a:off x="11050909" y="198520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5" name="Shape 2605"/>
          <p:cNvSpPr/>
          <p:nvPr/>
        </p:nvSpPr>
        <p:spPr>
          <a:xfrm>
            <a:off x="6251559" y="2493075"/>
            <a:ext cx="279460" cy="279452"/>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6" name="Shape 2606"/>
          <p:cNvSpPr/>
          <p:nvPr/>
        </p:nvSpPr>
        <p:spPr>
          <a:xfrm>
            <a:off x="6784821" y="249307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0309"/>
                </a:moveTo>
                <a:cubicBezTo>
                  <a:pt x="10800" y="10581"/>
                  <a:pt x="10580" y="10800"/>
                  <a:pt x="10309" y="10800"/>
                </a:cubicBezTo>
                <a:cubicBezTo>
                  <a:pt x="10038" y="10800"/>
                  <a:pt x="9818" y="10581"/>
                  <a:pt x="9818" y="10309"/>
                </a:cubicBezTo>
                <a:cubicBezTo>
                  <a:pt x="9818" y="10038"/>
                  <a:pt x="10038" y="9818"/>
                  <a:pt x="10309" y="9818"/>
                </a:cubicBezTo>
                <a:cubicBezTo>
                  <a:pt x="10580" y="9818"/>
                  <a:pt x="10800" y="10038"/>
                  <a:pt x="10800" y="10309"/>
                </a:cubicBezTo>
                <a:moveTo>
                  <a:pt x="20618" y="20618"/>
                </a:moveTo>
                <a:lnTo>
                  <a:pt x="18655" y="20618"/>
                </a:lnTo>
                <a:lnTo>
                  <a:pt x="18655" y="19145"/>
                </a:lnTo>
                <a:cubicBezTo>
                  <a:pt x="18655" y="18875"/>
                  <a:pt x="18434" y="18655"/>
                  <a:pt x="18164" y="18655"/>
                </a:cubicBezTo>
                <a:lnTo>
                  <a:pt x="16691" y="18655"/>
                </a:lnTo>
                <a:lnTo>
                  <a:pt x="16691" y="17182"/>
                </a:lnTo>
                <a:cubicBezTo>
                  <a:pt x="16691" y="16911"/>
                  <a:pt x="16471" y="16691"/>
                  <a:pt x="16200" y="16691"/>
                </a:cubicBezTo>
                <a:lnTo>
                  <a:pt x="14441" y="16691"/>
                </a:lnTo>
                <a:lnTo>
                  <a:pt x="12850" y="15086"/>
                </a:lnTo>
                <a:cubicBezTo>
                  <a:pt x="12761" y="14997"/>
                  <a:pt x="12639" y="14943"/>
                  <a:pt x="12503" y="14943"/>
                </a:cubicBezTo>
                <a:cubicBezTo>
                  <a:pt x="12356" y="14943"/>
                  <a:pt x="12228" y="15010"/>
                  <a:pt x="12138" y="15113"/>
                </a:cubicBezTo>
                <a:lnTo>
                  <a:pt x="11833" y="15418"/>
                </a:lnTo>
                <a:cubicBezTo>
                  <a:pt x="11450" y="15801"/>
                  <a:pt x="10829" y="15801"/>
                  <a:pt x="10445" y="15418"/>
                </a:cubicBezTo>
                <a:lnTo>
                  <a:pt x="6167" y="11139"/>
                </a:lnTo>
                <a:cubicBezTo>
                  <a:pt x="5784" y="10756"/>
                  <a:pt x="5784" y="10136"/>
                  <a:pt x="6167" y="9752"/>
                </a:cubicBezTo>
                <a:lnTo>
                  <a:pt x="9752" y="6167"/>
                </a:lnTo>
                <a:cubicBezTo>
                  <a:pt x="10135" y="5784"/>
                  <a:pt x="10756" y="5784"/>
                  <a:pt x="11139" y="6167"/>
                </a:cubicBezTo>
                <a:lnTo>
                  <a:pt x="11761" y="6789"/>
                </a:lnTo>
                <a:cubicBezTo>
                  <a:pt x="11699" y="7609"/>
                  <a:pt x="11457" y="8377"/>
                  <a:pt x="11069" y="9054"/>
                </a:cubicBezTo>
                <a:cubicBezTo>
                  <a:pt x="10847" y="8919"/>
                  <a:pt x="10588" y="8837"/>
                  <a:pt x="10309" y="8837"/>
                </a:cubicBezTo>
                <a:cubicBezTo>
                  <a:pt x="9496" y="8837"/>
                  <a:pt x="8836" y="9496"/>
                  <a:pt x="8836" y="10309"/>
                </a:cubicBezTo>
                <a:cubicBezTo>
                  <a:pt x="8836" y="11123"/>
                  <a:pt x="9496" y="11782"/>
                  <a:pt x="10309" y="11782"/>
                </a:cubicBezTo>
                <a:cubicBezTo>
                  <a:pt x="11123" y="11782"/>
                  <a:pt x="11782" y="11123"/>
                  <a:pt x="11782" y="10309"/>
                </a:cubicBezTo>
                <a:cubicBezTo>
                  <a:pt x="11782" y="10156"/>
                  <a:pt x="11752" y="10012"/>
                  <a:pt x="11709" y="9873"/>
                </a:cubicBezTo>
                <a:cubicBezTo>
                  <a:pt x="12146" y="9210"/>
                  <a:pt x="12466" y="8463"/>
                  <a:pt x="12631" y="7659"/>
                </a:cubicBezTo>
                <a:lnTo>
                  <a:pt x="15417" y="10446"/>
                </a:lnTo>
                <a:cubicBezTo>
                  <a:pt x="15800" y="10829"/>
                  <a:pt x="15800" y="11450"/>
                  <a:pt x="15417" y="11833"/>
                </a:cubicBezTo>
                <a:lnTo>
                  <a:pt x="15128" y="12122"/>
                </a:lnTo>
                <a:cubicBezTo>
                  <a:pt x="15025" y="12213"/>
                  <a:pt x="14957" y="12341"/>
                  <a:pt x="14957" y="12487"/>
                </a:cubicBezTo>
                <a:cubicBezTo>
                  <a:pt x="14957" y="12623"/>
                  <a:pt x="15013" y="12746"/>
                  <a:pt x="15101" y="12835"/>
                </a:cubicBezTo>
                <a:lnTo>
                  <a:pt x="20618" y="18367"/>
                </a:lnTo>
                <a:cubicBezTo>
                  <a:pt x="20618" y="18367"/>
                  <a:pt x="20618" y="20618"/>
                  <a:pt x="20618" y="20618"/>
                </a:cubicBezTo>
                <a:close/>
                <a:moveTo>
                  <a:pt x="5343" y="11673"/>
                </a:moveTo>
                <a:cubicBezTo>
                  <a:pt x="2859" y="11190"/>
                  <a:pt x="982" y="9008"/>
                  <a:pt x="982" y="6383"/>
                </a:cubicBezTo>
                <a:cubicBezTo>
                  <a:pt x="982" y="3400"/>
                  <a:pt x="3399" y="982"/>
                  <a:pt x="6382" y="982"/>
                </a:cubicBezTo>
                <a:cubicBezTo>
                  <a:pt x="9011" y="982"/>
                  <a:pt x="11198" y="2862"/>
                  <a:pt x="11681" y="5349"/>
                </a:cubicBezTo>
                <a:cubicBezTo>
                  <a:pt x="10910" y="4719"/>
                  <a:pt x="9777" y="4755"/>
                  <a:pt x="9058" y="5473"/>
                </a:cubicBezTo>
                <a:lnTo>
                  <a:pt x="5474" y="9058"/>
                </a:lnTo>
                <a:cubicBezTo>
                  <a:pt x="4757" y="9775"/>
                  <a:pt x="4719" y="10904"/>
                  <a:pt x="5343" y="11673"/>
                </a:cubicBezTo>
                <a:moveTo>
                  <a:pt x="21456" y="17817"/>
                </a:moveTo>
                <a:lnTo>
                  <a:pt x="16142" y="12488"/>
                </a:lnTo>
                <a:cubicBezTo>
                  <a:pt x="16874" y="11720"/>
                  <a:pt x="16865" y="10507"/>
                  <a:pt x="16111" y="9752"/>
                </a:cubicBezTo>
                <a:lnTo>
                  <a:pt x="12763" y="6404"/>
                </a:lnTo>
                <a:cubicBezTo>
                  <a:pt x="12763" y="6396"/>
                  <a:pt x="12764" y="6389"/>
                  <a:pt x="12764" y="6383"/>
                </a:cubicBezTo>
                <a:cubicBezTo>
                  <a:pt x="12764" y="2857"/>
                  <a:pt x="9907" y="0"/>
                  <a:pt x="6382" y="0"/>
                </a:cubicBezTo>
                <a:cubicBezTo>
                  <a:pt x="2857" y="0"/>
                  <a:pt x="0" y="2857"/>
                  <a:pt x="0" y="6383"/>
                </a:cubicBezTo>
                <a:cubicBezTo>
                  <a:pt x="0" y="9907"/>
                  <a:pt x="2857" y="12764"/>
                  <a:pt x="6382" y="12764"/>
                </a:cubicBezTo>
                <a:cubicBezTo>
                  <a:pt x="6389" y="12764"/>
                  <a:pt x="6396" y="12763"/>
                  <a:pt x="6403" y="12763"/>
                </a:cubicBezTo>
                <a:lnTo>
                  <a:pt x="9752" y="16111"/>
                </a:lnTo>
                <a:cubicBezTo>
                  <a:pt x="10511" y="16870"/>
                  <a:pt x="11735" y="16875"/>
                  <a:pt x="12503" y="16130"/>
                </a:cubicBezTo>
                <a:lnTo>
                  <a:pt x="13889" y="17529"/>
                </a:lnTo>
                <a:cubicBezTo>
                  <a:pt x="13978" y="17618"/>
                  <a:pt x="14101" y="17673"/>
                  <a:pt x="14236" y="17673"/>
                </a:cubicBezTo>
                <a:lnTo>
                  <a:pt x="15709" y="17673"/>
                </a:lnTo>
                <a:lnTo>
                  <a:pt x="15709" y="19145"/>
                </a:lnTo>
                <a:cubicBezTo>
                  <a:pt x="15709" y="19417"/>
                  <a:pt x="15929" y="19636"/>
                  <a:pt x="16200" y="19636"/>
                </a:cubicBezTo>
                <a:lnTo>
                  <a:pt x="17673" y="19636"/>
                </a:lnTo>
                <a:lnTo>
                  <a:pt x="17673" y="21109"/>
                </a:lnTo>
                <a:cubicBezTo>
                  <a:pt x="17673" y="21381"/>
                  <a:pt x="17893" y="21600"/>
                  <a:pt x="18164" y="21600"/>
                </a:cubicBezTo>
                <a:lnTo>
                  <a:pt x="21109" y="21600"/>
                </a:lnTo>
                <a:cubicBezTo>
                  <a:pt x="21380" y="21600"/>
                  <a:pt x="21600" y="21381"/>
                  <a:pt x="21600" y="21109"/>
                </a:cubicBezTo>
                <a:lnTo>
                  <a:pt x="21600" y="18164"/>
                </a:lnTo>
                <a:cubicBezTo>
                  <a:pt x="21600" y="18029"/>
                  <a:pt x="21545" y="17906"/>
                  <a:pt x="21456" y="1781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7" name="Shape 2607"/>
          <p:cNvSpPr/>
          <p:nvPr/>
        </p:nvSpPr>
        <p:spPr>
          <a:xfrm>
            <a:off x="7318083" y="2518467"/>
            <a:ext cx="279328" cy="228532"/>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538"/>
                  <a:pt x="1422" y="18000"/>
                  <a:pt x="1964" y="18000"/>
                </a:cubicBezTo>
                <a:lnTo>
                  <a:pt x="19636" y="18000"/>
                </a:lnTo>
                <a:cubicBezTo>
                  <a:pt x="20178" y="18000"/>
                  <a:pt x="20618" y="18538"/>
                  <a:pt x="20618" y="19200"/>
                </a:cubicBezTo>
                <a:cubicBezTo>
                  <a:pt x="20618" y="19862"/>
                  <a:pt x="20178" y="20400"/>
                  <a:pt x="19636" y="20400"/>
                </a:cubicBezTo>
                <a:moveTo>
                  <a:pt x="19636" y="16800"/>
                </a:moveTo>
                <a:lnTo>
                  <a:pt x="1964" y="16800"/>
                </a:lnTo>
                <a:cubicBezTo>
                  <a:pt x="879" y="16800"/>
                  <a:pt x="0" y="17874"/>
                  <a:pt x="0" y="19200"/>
                </a:cubicBezTo>
                <a:cubicBezTo>
                  <a:pt x="0" y="20526"/>
                  <a:pt x="879" y="21600"/>
                  <a:pt x="1964" y="21600"/>
                </a:cubicBezTo>
                <a:lnTo>
                  <a:pt x="19636" y="21600"/>
                </a:lnTo>
                <a:cubicBezTo>
                  <a:pt x="20721" y="21600"/>
                  <a:pt x="21600" y="20526"/>
                  <a:pt x="21600" y="19200"/>
                </a:cubicBezTo>
                <a:cubicBezTo>
                  <a:pt x="21600" y="17874"/>
                  <a:pt x="20721" y="16800"/>
                  <a:pt x="19636" y="16800"/>
                </a:cubicBezTo>
                <a:moveTo>
                  <a:pt x="1964" y="1200"/>
                </a:moveTo>
                <a:lnTo>
                  <a:pt x="19636" y="1200"/>
                </a:lnTo>
                <a:cubicBezTo>
                  <a:pt x="20178" y="1200"/>
                  <a:pt x="20618" y="1737"/>
                  <a:pt x="20618" y="2399"/>
                </a:cubicBezTo>
                <a:cubicBezTo>
                  <a:pt x="20618" y="3063"/>
                  <a:pt x="20178" y="3599"/>
                  <a:pt x="19636" y="3599"/>
                </a:cubicBezTo>
                <a:lnTo>
                  <a:pt x="1964" y="3599"/>
                </a:lnTo>
                <a:cubicBezTo>
                  <a:pt x="1422" y="3599"/>
                  <a:pt x="982" y="3063"/>
                  <a:pt x="982" y="2399"/>
                </a:cubicBezTo>
                <a:cubicBezTo>
                  <a:pt x="982" y="1737"/>
                  <a:pt x="1422" y="1200"/>
                  <a:pt x="1964" y="1200"/>
                </a:cubicBezTo>
                <a:moveTo>
                  <a:pt x="1964" y="4799"/>
                </a:moveTo>
                <a:lnTo>
                  <a:pt x="19636" y="4799"/>
                </a:lnTo>
                <a:cubicBezTo>
                  <a:pt x="20721" y="4799"/>
                  <a:pt x="21600" y="3725"/>
                  <a:pt x="21600" y="2399"/>
                </a:cubicBezTo>
                <a:cubicBezTo>
                  <a:pt x="21600" y="1074"/>
                  <a:pt x="20721" y="0"/>
                  <a:pt x="19636" y="0"/>
                </a:cubicBezTo>
                <a:lnTo>
                  <a:pt x="1964" y="0"/>
                </a:lnTo>
                <a:cubicBezTo>
                  <a:pt x="879" y="0"/>
                  <a:pt x="0" y="1074"/>
                  <a:pt x="0" y="2399"/>
                </a:cubicBezTo>
                <a:cubicBezTo>
                  <a:pt x="0" y="3725"/>
                  <a:pt x="879" y="4799"/>
                  <a:pt x="1964" y="4799"/>
                </a:cubicBezTo>
                <a:moveTo>
                  <a:pt x="19636" y="12000"/>
                </a:moveTo>
                <a:lnTo>
                  <a:pt x="1964" y="12000"/>
                </a:lnTo>
                <a:cubicBezTo>
                  <a:pt x="1422" y="12000"/>
                  <a:pt x="982" y="11463"/>
                  <a:pt x="982" y="10800"/>
                </a:cubicBezTo>
                <a:cubicBezTo>
                  <a:pt x="982" y="10137"/>
                  <a:pt x="1422" y="9600"/>
                  <a:pt x="1964" y="9600"/>
                </a:cubicBezTo>
                <a:lnTo>
                  <a:pt x="19636" y="9600"/>
                </a:lnTo>
                <a:cubicBezTo>
                  <a:pt x="20178" y="9600"/>
                  <a:pt x="20618" y="10137"/>
                  <a:pt x="20618" y="10800"/>
                </a:cubicBezTo>
                <a:cubicBezTo>
                  <a:pt x="20618" y="11463"/>
                  <a:pt x="20178" y="12000"/>
                  <a:pt x="19636" y="12000"/>
                </a:cubicBezTo>
                <a:moveTo>
                  <a:pt x="19636" y="8400"/>
                </a:moveTo>
                <a:lnTo>
                  <a:pt x="1964" y="8400"/>
                </a:lnTo>
                <a:cubicBezTo>
                  <a:pt x="879" y="8400"/>
                  <a:pt x="0" y="9474"/>
                  <a:pt x="0" y="10800"/>
                </a:cubicBezTo>
                <a:cubicBezTo>
                  <a:pt x="0" y="12125"/>
                  <a:pt x="879" y="13200"/>
                  <a:pt x="1964" y="13200"/>
                </a:cubicBezTo>
                <a:lnTo>
                  <a:pt x="19636" y="13200"/>
                </a:lnTo>
                <a:cubicBezTo>
                  <a:pt x="20721" y="13200"/>
                  <a:pt x="21600" y="12125"/>
                  <a:pt x="21600" y="10800"/>
                </a:cubicBezTo>
                <a:cubicBezTo>
                  <a:pt x="21600" y="9474"/>
                  <a:pt x="20721" y="8400"/>
                  <a:pt x="19636" y="84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8" name="Shape 2608"/>
          <p:cNvSpPr/>
          <p:nvPr/>
        </p:nvSpPr>
        <p:spPr>
          <a:xfrm>
            <a:off x="7851343" y="2518467"/>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09" name="Shape 2609"/>
          <p:cNvSpPr/>
          <p:nvPr/>
        </p:nvSpPr>
        <p:spPr>
          <a:xfrm>
            <a:off x="8384604" y="2518467"/>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1109" y="13200"/>
                </a:moveTo>
                <a:lnTo>
                  <a:pt x="5400" y="13200"/>
                </a:lnTo>
                <a:cubicBezTo>
                  <a:pt x="5129" y="13200"/>
                  <a:pt x="4909" y="13469"/>
                  <a:pt x="4909" y="13800"/>
                </a:cubicBezTo>
                <a:cubicBezTo>
                  <a:pt x="4909" y="14132"/>
                  <a:pt x="5129" y="14400"/>
                  <a:pt x="5400" y="14400"/>
                </a:cubicBezTo>
                <a:lnTo>
                  <a:pt x="21109" y="14400"/>
                </a:lnTo>
                <a:cubicBezTo>
                  <a:pt x="21380" y="14400"/>
                  <a:pt x="21600" y="14132"/>
                  <a:pt x="21600" y="13800"/>
                </a:cubicBezTo>
                <a:cubicBezTo>
                  <a:pt x="21600" y="13469"/>
                  <a:pt x="21380" y="13200"/>
                  <a:pt x="21109" y="13200"/>
                </a:cubicBezTo>
                <a:moveTo>
                  <a:pt x="21109" y="7200"/>
                </a:moveTo>
                <a:lnTo>
                  <a:pt x="5400" y="7200"/>
                </a:lnTo>
                <a:cubicBezTo>
                  <a:pt x="5129" y="7200"/>
                  <a:pt x="4909" y="7469"/>
                  <a:pt x="4909" y="7800"/>
                </a:cubicBezTo>
                <a:cubicBezTo>
                  <a:pt x="4909" y="8132"/>
                  <a:pt x="5129" y="8401"/>
                  <a:pt x="5400" y="8401"/>
                </a:cubicBezTo>
                <a:lnTo>
                  <a:pt x="21109" y="8401"/>
                </a:lnTo>
                <a:cubicBezTo>
                  <a:pt x="21380" y="8401"/>
                  <a:pt x="21600" y="8132"/>
                  <a:pt x="21600" y="7800"/>
                </a:cubicBezTo>
                <a:cubicBezTo>
                  <a:pt x="21600" y="7469"/>
                  <a:pt x="21380" y="7200"/>
                  <a:pt x="21109" y="7200"/>
                </a:cubicBezTo>
                <a:moveTo>
                  <a:pt x="1473" y="0"/>
                </a:moveTo>
                <a:cubicBezTo>
                  <a:pt x="659" y="0"/>
                  <a:pt x="0" y="807"/>
                  <a:pt x="0" y="1800"/>
                </a:cubicBezTo>
                <a:cubicBezTo>
                  <a:pt x="0" y="2794"/>
                  <a:pt x="659" y="3600"/>
                  <a:pt x="1473" y="3600"/>
                </a:cubicBezTo>
                <a:cubicBezTo>
                  <a:pt x="2286" y="3600"/>
                  <a:pt x="2945" y="2794"/>
                  <a:pt x="2945" y="1800"/>
                </a:cubicBezTo>
                <a:cubicBezTo>
                  <a:pt x="2945" y="807"/>
                  <a:pt x="2286" y="0"/>
                  <a:pt x="1473" y="0"/>
                </a:cubicBezTo>
                <a:moveTo>
                  <a:pt x="21109" y="19200"/>
                </a:moveTo>
                <a:lnTo>
                  <a:pt x="5400" y="19200"/>
                </a:lnTo>
                <a:cubicBezTo>
                  <a:pt x="5129" y="19200"/>
                  <a:pt x="4909" y="19469"/>
                  <a:pt x="4909" y="19800"/>
                </a:cubicBezTo>
                <a:cubicBezTo>
                  <a:pt x="4909" y="20132"/>
                  <a:pt x="5129" y="20400"/>
                  <a:pt x="5400" y="20400"/>
                </a:cubicBezTo>
                <a:lnTo>
                  <a:pt x="21109" y="20400"/>
                </a:lnTo>
                <a:cubicBezTo>
                  <a:pt x="21380" y="20400"/>
                  <a:pt x="21600" y="20132"/>
                  <a:pt x="21600" y="19800"/>
                </a:cubicBezTo>
                <a:cubicBezTo>
                  <a:pt x="21600" y="19469"/>
                  <a:pt x="21380" y="19200"/>
                  <a:pt x="21109" y="19200"/>
                </a:cubicBezTo>
                <a:moveTo>
                  <a:pt x="5400" y="2400"/>
                </a:moveTo>
                <a:lnTo>
                  <a:pt x="21109" y="2400"/>
                </a:lnTo>
                <a:cubicBezTo>
                  <a:pt x="21380" y="2400"/>
                  <a:pt x="21600" y="2132"/>
                  <a:pt x="21600" y="1800"/>
                </a:cubicBezTo>
                <a:cubicBezTo>
                  <a:pt x="21600" y="1469"/>
                  <a:pt x="21380" y="1200"/>
                  <a:pt x="21109" y="1200"/>
                </a:cubicBezTo>
                <a:lnTo>
                  <a:pt x="5400" y="1200"/>
                </a:lnTo>
                <a:cubicBezTo>
                  <a:pt x="5129" y="1200"/>
                  <a:pt x="4909" y="1469"/>
                  <a:pt x="4909" y="1800"/>
                </a:cubicBezTo>
                <a:cubicBezTo>
                  <a:pt x="4909" y="2132"/>
                  <a:pt x="5129" y="2400"/>
                  <a:pt x="5400" y="2400"/>
                </a:cubicBezTo>
                <a:moveTo>
                  <a:pt x="1473" y="18000"/>
                </a:moveTo>
                <a:cubicBezTo>
                  <a:pt x="659" y="18000"/>
                  <a:pt x="0" y="18806"/>
                  <a:pt x="0" y="19800"/>
                </a:cubicBezTo>
                <a:cubicBezTo>
                  <a:pt x="0" y="20794"/>
                  <a:pt x="659" y="21600"/>
                  <a:pt x="1473" y="21600"/>
                </a:cubicBezTo>
                <a:cubicBezTo>
                  <a:pt x="2286" y="21600"/>
                  <a:pt x="2945" y="20794"/>
                  <a:pt x="2945" y="19800"/>
                </a:cubicBezTo>
                <a:cubicBezTo>
                  <a:pt x="2945" y="18806"/>
                  <a:pt x="2286" y="18000"/>
                  <a:pt x="1473" y="18000"/>
                </a:cubicBezTo>
                <a:moveTo>
                  <a:pt x="1473" y="6000"/>
                </a:moveTo>
                <a:cubicBezTo>
                  <a:pt x="659" y="6000"/>
                  <a:pt x="0" y="6807"/>
                  <a:pt x="0" y="7800"/>
                </a:cubicBezTo>
                <a:cubicBezTo>
                  <a:pt x="0" y="8794"/>
                  <a:pt x="659" y="9600"/>
                  <a:pt x="1473" y="9600"/>
                </a:cubicBezTo>
                <a:cubicBezTo>
                  <a:pt x="2286" y="9600"/>
                  <a:pt x="2945" y="8794"/>
                  <a:pt x="2945" y="7800"/>
                </a:cubicBezTo>
                <a:cubicBezTo>
                  <a:pt x="2945" y="6807"/>
                  <a:pt x="2286" y="6000"/>
                  <a:pt x="1473" y="6000"/>
                </a:cubicBezTo>
                <a:moveTo>
                  <a:pt x="1473" y="12000"/>
                </a:moveTo>
                <a:cubicBezTo>
                  <a:pt x="659" y="12000"/>
                  <a:pt x="0" y="12807"/>
                  <a:pt x="0" y="13800"/>
                </a:cubicBezTo>
                <a:cubicBezTo>
                  <a:pt x="0" y="14794"/>
                  <a:pt x="659" y="15600"/>
                  <a:pt x="1473" y="15600"/>
                </a:cubicBezTo>
                <a:cubicBezTo>
                  <a:pt x="2286" y="15600"/>
                  <a:pt x="2945" y="14794"/>
                  <a:pt x="2945" y="13800"/>
                </a:cubicBezTo>
                <a:cubicBezTo>
                  <a:pt x="2945" y="12807"/>
                  <a:pt x="2286" y="12000"/>
                  <a:pt x="1473" y="120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0" name="Shape 2610"/>
          <p:cNvSpPr/>
          <p:nvPr/>
        </p:nvSpPr>
        <p:spPr>
          <a:xfrm>
            <a:off x="8917865" y="2518467"/>
            <a:ext cx="279328" cy="228535"/>
          </a:xfrm>
          <a:custGeom>
            <a:avLst/>
            <a:gdLst/>
            <a:ahLst/>
            <a:cxnLst>
              <a:cxn ang="0">
                <a:pos x="wd2" y="hd2"/>
              </a:cxn>
              <a:cxn ang="5400000">
                <a:pos x="wd2" y="hd2"/>
              </a:cxn>
              <a:cxn ang="10800000">
                <a:pos x="wd2" y="hd2"/>
              </a:cxn>
              <a:cxn ang="16200000">
                <a:pos x="wd2" y="hd2"/>
              </a:cxn>
            </a:cxnLst>
            <a:rect l="0" t="0" r="r" b="b"/>
            <a:pathLst>
              <a:path w="21600" h="21600" extrusionOk="0">
                <a:moveTo>
                  <a:pt x="20618" y="6000"/>
                </a:moveTo>
                <a:lnTo>
                  <a:pt x="982" y="6000"/>
                </a:lnTo>
                <a:lnTo>
                  <a:pt x="982" y="2399"/>
                </a:lnTo>
                <a:cubicBezTo>
                  <a:pt x="982" y="1737"/>
                  <a:pt x="1422" y="1200"/>
                  <a:pt x="1964" y="1200"/>
                </a:cubicBezTo>
                <a:lnTo>
                  <a:pt x="6873" y="1200"/>
                </a:lnTo>
                <a:cubicBezTo>
                  <a:pt x="8345" y="1200"/>
                  <a:pt x="8345" y="3600"/>
                  <a:pt x="10800" y="3600"/>
                </a:cubicBezTo>
                <a:lnTo>
                  <a:pt x="19636" y="3600"/>
                </a:lnTo>
                <a:cubicBezTo>
                  <a:pt x="20178" y="3600"/>
                  <a:pt x="20618" y="4137"/>
                  <a:pt x="20618" y="4800"/>
                </a:cubicBezTo>
                <a:cubicBezTo>
                  <a:pt x="20618" y="4800"/>
                  <a:pt x="20618" y="6000"/>
                  <a:pt x="20618" y="6000"/>
                </a:cubicBezTo>
                <a:close/>
                <a:moveTo>
                  <a:pt x="20618" y="19200"/>
                </a:moveTo>
                <a:cubicBezTo>
                  <a:pt x="20618" y="19863"/>
                  <a:pt x="20178" y="20400"/>
                  <a:pt x="19636" y="20400"/>
                </a:cubicBezTo>
                <a:lnTo>
                  <a:pt x="1964" y="20400"/>
                </a:lnTo>
                <a:cubicBezTo>
                  <a:pt x="1422" y="20400"/>
                  <a:pt x="982" y="19863"/>
                  <a:pt x="982" y="19200"/>
                </a:cubicBezTo>
                <a:lnTo>
                  <a:pt x="982" y="7200"/>
                </a:lnTo>
                <a:lnTo>
                  <a:pt x="20618" y="7200"/>
                </a:lnTo>
                <a:cubicBezTo>
                  <a:pt x="20618" y="7200"/>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800"/>
                </a:lnTo>
                <a:cubicBezTo>
                  <a:pt x="21600" y="3474"/>
                  <a:pt x="20721" y="2399"/>
                  <a:pt x="19636" y="239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1" name="Shape 2611"/>
          <p:cNvSpPr/>
          <p:nvPr/>
        </p:nvSpPr>
        <p:spPr>
          <a:xfrm>
            <a:off x="9451127" y="2505771"/>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2" name="Shape 2612"/>
          <p:cNvSpPr/>
          <p:nvPr/>
        </p:nvSpPr>
        <p:spPr>
          <a:xfrm>
            <a:off x="9984388" y="2518467"/>
            <a:ext cx="279328" cy="228532"/>
          </a:xfrm>
          <a:custGeom>
            <a:avLst/>
            <a:gdLst/>
            <a:ahLst/>
            <a:cxnLst>
              <a:cxn ang="0">
                <a:pos x="wd2" y="hd2"/>
              </a:cxn>
              <a:cxn ang="5400000">
                <a:pos x="wd2" y="hd2"/>
              </a:cxn>
              <a:cxn ang="10800000">
                <a:pos x="wd2" y="hd2"/>
              </a:cxn>
              <a:cxn ang="16200000">
                <a:pos x="wd2" y="hd2"/>
              </a:cxn>
            </a:cxnLst>
            <a:rect l="0" t="0" r="r" b="b"/>
            <a:pathLst>
              <a:path w="21600" h="21600" extrusionOk="0">
                <a:moveTo>
                  <a:pt x="10800" y="13200"/>
                </a:moveTo>
                <a:cubicBezTo>
                  <a:pt x="11071" y="13200"/>
                  <a:pt x="11291" y="13469"/>
                  <a:pt x="11291" y="13800"/>
                </a:cubicBezTo>
                <a:cubicBezTo>
                  <a:pt x="11291" y="14132"/>
                  <a:pt x="11071" y="14400"/>
                  <a:pt x="10800" y="14400"/>
                </a:cubicBezTo>
                <a:cubicBezTo>
                  <a:pt x="10529" y="14400"/>
                  <a:pt x="10309" y="14132"/>
                  <a:pt x="10309" y="13800"/>
                </a:cubicBezTo>
                <a:cubicBezTo>
                  <a:pt x="10309" y="13469"/>
                  <a:pt x="10529" y="13200"/>
                  <a:pt x="10800" y="13200"/>
                </a:cubicBezTo>
                <a:moveTo>
                  <a:pt x="10800" y="15600"/>
                </a:moveTo>
                <a:cubicBezTo>
                  <a:pt x="11613" y="15600"/>
                  <a:pt x="12273" y="14794"/>
                  <a:pt x="12273" y="13800"/>
                </a:cubicBezTo>
                <a:cubicBezTo>
                  <a:pt x="12273" y="12806"/>
                  <a:pt x="11613" y="12000"/>
                  <a:pt x="10800" y="12000"/>
                </a:cubicBezTo>
                <a:cubicBezTo>
                  <a:pt x="9987" y="12000"/>
                  <a:pt x="9327" y="12806"/>
                  <a:pt x="9327" y="13800"/>
                </a:cubicBezTo>
                <a:cubicBezTo>
                  <a:pt x="9327" y="14794"/>
                  <a:pt x="9987" y="15600"/>
                  <a:pt x="10800" y="15600"/>
                </a:cubicBezTo>
                <a:moveTo>
                  <a:pt x="5400" y="13200"/>
                </a:moveTo>
                <a:cubicBezTo>
                  <a:pt x="5671" y="13200"/>
                  <a:pt x="5891" y="13469"/>
                  <a:pt x="5891" y="13800"/>
                </a:cubicBezTo>
                <a:cubicBezTo>
                  <a:pt x="5891" y="14132"/>
                  <a:pt x="5671" y="14400"/>
                  <a:pt x="5400" y="14400"/>
                </a:cubicBezTo>
                <a:cubicBezTo>
                  <a:pt x="5129" y="14400"/>
                  <a:pt x="4909" y="14132"/>
                  <a:pt x="4909" y="13800"/>
                </a:cubicBezTo>
                <a:cubicBezTo>
                  <a:pt x="4909" y="13469"/>
                  <a:pt x="5129" y="13200"/>
                  <a:pt x="5400" y="13200"/>
                </a:cubicBezTo>
                <a:moveTo>
                  <a:pt x="5400" y="15600"/>
                </a:moveTo>
                <a:cubicBezTo>
                  <a:pt x="6213" y="15600"/>
                  <a:pt x="6873" y="14794"/>
                  <a:pt x="6873" y="13800"/>
                </a:cubicBezTo>
                <a:cubicBezTo>
                  <a:pt x="6873" y="12806"/>
                  <a:pt x="6213" y="12000"/>
                  <a:pt x="5400" y="12000"/>
                </a:cubicBezTo>
                <a:cubicBezTo>
                  <a:pt x="4587" y="12000"/>
                  <a:pt x="3927" y="12806"/>
                  <a:pt x="3927" y="13800"/>
                </a:cubicBezTo>
                <a:cubicBezTo>
                  <a:pt x="3927" y="14794"/>
                  <a:pt x="4587" y="15600"/>
                  <a:pt x="5400" y="15600"/>
                </a:cubicBezTo>
                <a:moveTo>
                  <a:pt x="20618" y="6000"/>
                </a:moveTo>
                <a:lnTo>
                  <a:pt x="982" y="6000"/>
                </a:lnTo>
                <a:lnTo>
                  <a:pt x="982" y="2399"/>
                </a:lnTo>
                <a:cubicBezTo>
                  <a:pt x="982" y="1737"/>
                  <a:pt x="1421" y="1200"/>
                  <a:pt x="1964" y="1200"/>
                </a:cubicBezTo>
                <a:lnTo>
                  <a:pt x="6873" y="1200"/>
                </a:lnTo>
                <a:cubicBezTo>
                  <a:pt x="8345" y="1200"/>
                  <a:pt x="8345" y="3600"/>
                  <a:pt x="10800" y="3600"/>
                </a:cubicBezTo>
                <a:lnTo>
                  <a:pt x="19636" y="3600"/>
                </a:lnTo>
                <a:cubicBezTo>
                  <a:pt x="20178" y="3600"/>
                  <a:pt x="20618" y="4137"/>
                  <a:pt x="20618" y="4799"/>
                </a:cubicBezTo>
                <a:cubicBezTo>
                  <a:pt x="20618" y="4799"/>
                  <a:pt x="20618" y="6000"/>
                  <a:pt x="20618" y="6000"/>
                </a:cubicBezTo>
                <a:close/>
                <a:moveTo>
                  <a:pt x="20618" y="19200"/>
                </a:moveTo>
                <a:cubicBezTo>
                  <a:pt x="20618" y="19862"/>
                  <a:pt x="20178" y="20400"/>
                  <a:pt x="19636" y="20400"/>
                </a:cubicBezTo>
                <a:lnTo>
                  <a:pt x="1964" y="20400"/>
                </a:lnTo>
                <a:cubicBezTo>
                  <a:pt x="1421" y="20400"/>
                  <a:pt x="982" y="19862"/>
                  <a:pt x="982" y="19200"/>
                </a:cubicBezTo>
                <a:lnTo>
                  <a:pt x="982" y="7199"/>
                </a:lnTo>
                <a:lnTo>
                  <a:pt x="20618" y="7199"/>
                </a:lnTo>
                <a:cubicBezTo>
                  <a:pt x="20618" y="7199"/>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799"/>
                </a:lnTo>
                <a:cubicBezTo>
                  <a:pt x="21600" y="3474"/>
                  <a:pt x="20721" y="2399"/>
                  <a:pt x="19636" y="2399"/>
                </a:cubicBezTo>
                <a:moveTo>
                  <a:pt x="16200" y="13200"/>
                </a:moveTo>
                <a:cubicBezTo>
                  <a:pt x="16471" y="13200"/>
                  <a:pt x="16691" y="13469"/>
                  <a:pt x="16691" y="13800"/>
                </a:cubicBezTo>
                <a:cubicBezTo>
                  <a:pt x="16691" y="14132"/>
                  <a:pt x="16471" y="14400"/>
                  <a:pt x="16200" y="14400"/>
                </a:cubicBezTo>
                <a:cubicBezTo>
                  <a:pt x="15929" y="14400"/>
                  <a:pt x="15709" y="14132"/>
                  <a:pt x="15709" y="13800"/>
                </a:cubicBezTo>
                <a:cubicBezTo>
                  <a:pt x="15709" y="13469"/>
                  <a:pt x="15929" y="13200"/>
                  <a:pt x="16200" y="13200"/>
                </a:cubicBezTo>
                <a:moveTo>
                  <a:pt x="16200" y="15600"/>
                </a:moveTo>
                <a:cubicBezTo>
                  <a:pt x="17013" y="15600"/>
                  <a:pt x="17673" y="14794"/>
                  <a:pt x="17673" y="13800"/>
                </a:cubicBezTo>
                <a:cubicBezTo>
                  <a:pt x="17673" y="12806"/>
                  <a:pt x="17013" y="12000"/>
                  <a:pt x="16200" y="12000"/>
                </a:cubicBezTo>
                <a:cubicBezTo>
                  <a:pt x="15387" y="12000"/>
                  <a:pt x="14727" y="12806"/>
                  <a:pt x="14727" y="13800"/>
                </a:cubicBezTo>
                <a:cubicBezTo>
                  <a:pt x="14727" y="14794"/>
                  <a:pt x="15387" y="15600"/>
                  <a:pt x="16200" y="156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3" name="Shape 2613"/>
          <p:cNvSpPr/>
          <p:nvPr/>
        </p:nvSpPr>
        <p:spPr>
          <a:xfrm>
            <a:off x="10517648" y="249307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4" name="Shape 2614"/>
          <p:cNvSpPr/>
          <p:nvPr/>
        </p:nvSpPr>
        <p:spPr>
          <a:xfrm>
            <a:off x="11050909" y="249307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5" name="Shape 2615"/>
          <p:cNvSpPr/>
          <p:nvPr/>
        </p:nvSpPr>
        <p:spPr>
          <a:xfrm>
            <a:off x="6251560" y="30263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6" name="Shape 2616"/>
          <p:cNvSpPr/>
          <p:nvPr/>
        </p:nvSpPr>
        <p:spPr>
          <a:xfrm>
            <a:off x="6784821" y="3039031"/>
            <a:ext cx="279328" cy="253997"/>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7" name="Shape 2617"/>
          <p:cNvSpPr/>
          <p:nvPr/>
        </p:nvSpPr>
        <p:spPr>
          <a:xfrm>
            <a:off x="7318083" y="3051729"/>
            <a:ext cx="279328" cy="228567"/>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8" name="Shape 2618"/>
          <p:cNvSpPr/>
          <p:nvPr/>
        </p:nvSpPr>
        <p:spPr>
          <a:xfrm>
            <a:off x="7851343" y="3026337"/>
            <a:ext cx="279301" cy="279340"/>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19" name="Shape 2619"/>
          <p:cNvSpPr/>
          <p:nvPr/>
        </p:nvSpPr>
        <p:spPr>
          <a:xfrm>
            <a:off x="8384604" y="3026336"/>
            <a:ext cx="279328" cy="279325"/>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0" name="Shape 2620"/>
          <p:cNvSpPr/>
          <p:nvPr/>
        </p:nvSpPr>
        <p:spPr>
          <a:xfrm>
            <a:off x="8917865" y="3039033"/>
            <a:ext cx="279328" cy="254031"/>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1" name="Shape 2621"/>
          <p:cNvSpPr/>
          <p:nvPr/>
        </p:nvSpPr>
        <p:spPr>
          <a:xfrm>
            <a:off x="9451127" y="3077121"/>
            <a:ext cx="279328" cy="177755"/>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5"/>
                  <a:pt x="982" y="10800"/>
                </a:cubicBezTo>
                <a:cubicBezTo>
                  <a:pt x="982" y="8155"/>
                  <a:pt x="5378" y="1543"/>
                  <a:pt x="10800" y="1543"/>
                </a:cubicBezTo>
                <a:cubicBezTo>
                  <a:pt x="16223" y="1543"/>
                  <a:pt x="20618" y="8155"/>
                  <a:pt x="20618" y="10800"/>
                </a:cubicBezTo>
                <a:cubicBezTo>
                  <a:pt x="20618" y="13445"/>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09"/>
                  <a:pt x="6873" y="10800"/>
                </a:cubicBezTo>
                <a:cubicBezTo>
                  <a:pt x="6873" y="7392"/>
                  <a:pt x="8631" y="4629"/>
                  <a:pt x="10800" y="4629"/>
                </a:cubicBezTo>
                <a:cubicBezTo>
                  <a:pt x="12969" y="4629"/>
                  <a:pt x="14727" y="7392"/>
                  <a:pt x="14727" y="10800"/>
                </a:cubicBezTo>
                <a:cubicBezTo>
                  <a:pt x="14727" y="14209"/>
                  <a:pt x="12969" y="16971"/>
                  <a:pt x="10800" y="16971"/>
                </a:cubicBezTo>
                <a:moveTo>
                  <a:pt x="10800" y="3087"/>
                </a:moveTo>
                <a:cubicBezTo>
                  <a:pt x="8088" y="3087"/>
                  <a:pt x="5891" y="6540"/>
                  <a:pt x="5891" y="10800"/>
                </a:cubicBezTo>
                <a:cubicBezTo>
                  <a:pt x="5891" y="15061"/>
                  <a:pt x="8088" y="18514"/>
                  <a:pt x="10800" y="18514"/>
                </a:cubicBezTo>
                <a:cubicBezTo>
                  <a:pt x="13512" y="18514"/>
                  <a:pt x="15709" y="15061"/>
                  <a:pt x="15709" y="10800"/>
                </a:cubicBezTo>
                <a:cubicBezTo>
                  <a:pt x="15709" y="6540"/>
                  <a:pt x="13512" y="3087"/>
                  <a:pt x="10800" y="3087"/>
                </a:cubicBezTo>
                <a:moveTo>
                  <a:pt x="10800" y="8486"/>
                </a:moveTo>
                <a:cubicBezTo>
                  <a:pt x="9987" y="8486"/>
                  <a:pt x="9327" y="9523"/>
                  <a:pt x="9327" y="10800"/>
                </a:cubicBezTo>
                <a:cubicBezTo>
                  <a:pt x="9327" y="12078"/>
                  <a:pt x="9987" y="13114"/>
                  <a:pt x="10800" y="13114"/>
                </a:cubicBezTo>
                <a:cubicBezTo>
                  <a:pt x="11613" y="13114"/>
                  <a:pt x="12273" y="12078"/>
                  <a:pt x="12273" y="10800"/>
                </a:cubicBezTo>
                <a:cubicBezTo>
                  <a:pt x="12273" y="9523"/>
                  <a:pt x="11613" y="8486"/>
                  <a:pt x="10800" y="848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2" name="Shape 2622"/>
          <p:cNvSpPr/>
          <p:nvPr/>
        </p:nvSpPr>
        <p:spPr>
          <a:xfrm>
            <a:off x="9984388" y="30263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3" name="Shape 2623"/>
          <p:cNvSpPr/>
          <p:nvPr/>
        </p:nvSpPr>
        <p:spPr>
          <a:xfrm>
            <a:off x="10517648" y="30263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4" name="Shape 2624"/>
          <p:cNvSpPr/>
          <p:nvPr/>
        </p:nvSpPr>
        <p:spPr>
          <a:xfrm>
            <a:off x="11050909" y="30263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5" name="Shape 2625"/>
          <p:cNvSpPr/>
          <p:nvPr/>
        </p:nvSpPr>
        <p:spPr>
          <a:xfrm>
            <a:off x="6251560" y="358499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6" name="Shape 2626"/>
          <p:cNvSpPr/>
          <p:nvPr/>
        </p:nvSpPr>
        <p:spPr>
          <a:xfrm>
            <a:off x="6810214" y="3559596"/>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7222" y="18655"/>
                </a:moveTo>
                <a:cubicBezTo>
                  <a:pt x="7553" y="18644"/>
                  <a:pt x="7811" y="18417"/>
                  <a:pt x="7799" y="18146"/>
                </a:cubicBezTo>
                <a:lnTo>
                  <a:pt x="6916" y="6377"/>
                </a:lnTo>
                <a:cubicBezTo>
                  <a:pt x="6904" y="6106"/>
                  <a:pt x="6626" y="5895"/>
                  <a:pt x="6295" y="5904"/>
                </a:cubicBezTo>
                <a:cubicBezTo>
                  <a:pt x="5963" y="5915"/>
                  <a:pt x="5705" y="6142"/>
                  <a:pt x="5717" y="6413"/>
                </a:cubicBezTo>
                <a:lnTo>
                  <a:pt x="6601" y="18182"/>
                </a:lnTo>
                <a:cubicBezTo>
                  <a:pt x="6613" y="18453"/>
                  <a:pt x="6891" y="18664"/>
                  <a:pt x="7222" y="18655"/>
                </a:cubicBezTo>
                <a:moveTo>
                  <a:pt x="17400" y="19636"/>
                </a:moveTo>
                <a:cubicBezTo>
                  <a:pt x="17319" y="20154"/>
                  <a:pt x="16862" y="20618"/>
                  <a:pt x="16200" y="20618"/>
                </a:cubicBezTo>
                <a:lnTo>
                  <a:pt x="5400" y="20618"/>
                </a:lnTo>
                <a:cubicBezTo>
                  <a:pt x="4737" y="20618"/>
                  <a:pt x="4291" y="20160"/>
                  <a:pt x="4200" y="19636"/>
                </a:cubicBezTo>
                <a:lnTo>
                  <a:pt x="3000" y="3927"/>
                </a:lnTo>
                <a:lnTo>
                  <a:pt x="18600" y="3927"/>
                </a:lnTo>
                <a:cubicBezTo>
                  <a:pt x="18600" y="3927"/>
                  <a:pt x="17400" y="19636"/>
                  <a:pt x="17400" y="19636"/>
                </a:cubicBezTo>
                <a:close/>
                <a:moveTo>
                  <a:pt x="7800" y="983"/>
                </a:moveTo>
                <a:lnTo>
                  <a:pt x="13800" y="983"/>
                </a:lnTo>
                <a:lnTo>
                  <a:pt x="13800" y="2945"/>
                </a:lnTo>
                <a:lnTo>
                  <a:pt x="7800" y="2945"/>
                </a:lnTo>
                <a:cubicBezTo>
                  <a:pt x="7800" y="2945"/>
                  <a:pt x="7800" y="983"/>
                  <a:pt x="7800" y="983"/>
                </a:cubicBezTo>
                <a:close/>
                <a:moveTo>
                  <a:pt x="21000" y="2945"/>
                </a:moveTo>
                <a:lnTo>
                  <a:pt x="15000" y="2945"/>
                </a:lnTo>
                <a:lnTo>
                  <a:pt x="15000" y="983"/>
                </a:lnTo>
                <a:cubicBezTo>
                  <a:pt x="15000" y="440"/>
                  <a:pt x="14462" y="0"/>
                  <a:pt x="13800" y="0"/>
                </a:cubicBezTo>
                <a:lnTo>
                  <a:pt x="7800" y="0"/>
                </a:lnTo>
                <a:cubicBezTo>
                  <a:pt x="7137" y="0"/>
                  <a:pt x="6600" y="440"/>
                  <a:pt x="6600" y="983"/>
                </a:cubicBezTo>
                <a:lnTo>
                  <a:pt x="6600" y="2945"/>
                </a:lnTo>
                <a:lnTo>
                  <a:pt x="600" y="2945"/>
                </a:lnTo>
                <a:cubicBezTo>
                  <a:pt x="269" y="2945"/>
                  <a:pt x="0" y="3166"/>
                  <a:pt x="0" y="3437"/>
                </a:cubicBezTo>
                <a:cubicBezTo>
                  <a:pt x="0" y="3708"/>
                  <a:pt x="269" y="3927"/>
                  <a:pt x="600" y="3927"/>
                </a:cubicBezTo>
                <a:lnTo>
                  <a:pt x="1800" y="3927"/>
                </a:lnTo>
                <a:lnTo>
                  <a:pt x="3000" y="19636"/>
                </a:lnTo>
                <a:cubicBezTo>
                  <a:pt x="3193" y="20711"/>
                  <a:pt x="4075" y="21600"/>
                  <a:pt x="5400" y="21600"/>
                </a:cubicBezTo>
                <a:lnTo>
                  <a:pt x="16200" y="21600"/>
                </a:lnTo>
                <a:cubicBezTo>
                  <a:pt x="17525" y="21600"/>
                  <a:pt x="18374" y="20700"/>
                  <a:pt x="18600" y="19636"/>
                </a:cubicBezTo>
                <a:lnTo>
                  <a:pt x="19800" y="3927"/>
                </a:lnTo>
                <a:lnTo>
                  <a:pt x="21000" y="3927"/>
                </a:lnTo>
                <a:cubicBezTo>
                  <a:pt x="21331" y="3927"/>
                  <a:pt x="21600" y="3708"/>
                  <a:pt x="21600" y="3437"/>
                </a:cubicBezTo>
                <a:cubicBezTo>
                  <a:pt x="21600" y="3166"/>
                  <a:pt x="21331" y="2945"/>
                  <a:pt x="21000" y="2945"/>
                </a:cubicBezTo>
                <a:moveTo>
                  <a:pt x="14380" y="18654"/>
                </a:moveTo>
                <a:cubicBezTo>
                  <a:pt x="14711" y="18664"/>
                  <a:pt x="14989" y="18452"/>
                  <a:pt x="15001" y="18181"/>
                </a:cubicBezTo>
                <a:lnTo>
                  <a:pt x="15871" y="6413"/>
                </a:lnTo>
                <a:cubicBezTo>
                  <a:pt x="15883" y="6142"/>
                  <a:pt x="15625" y="5914"/>
                  <a:pt x="15294" y="5904"/>
                </a:cubicBezTo>
                <a:cubicBezTo>
                  <a:pt x="14962" y="5895"/>
                  <a:pt x="14684" y="6106"/>
                  <a:pt x="14672" y="6377"/>
                </a:cubicBezTo>
                <a:lnTo>
                  <a:pt x="13802" y="18146"/>
                </a:lnTo>
                <a:cubicBezTo>
                  <a:pt x="13790" y="18417"/>
                  <a:pt x="14049" y="18644"/>
                  <a:pt x="14380" y="18654"/>
                </a:cubicBezTo>
                <a:moveTo>
                  <a:pt x="10800" y="18655"/>
                </a:moveTo>
                <a:cubicBezTo>
                  <a:pt x="11131" y="18655"/>
                  <a:pt x="11400" y="18435"/>
                  <a:pt x="11400" y="18164"/>
                </a:cubicBezTo>
                <a:lnTo>
                  <a:pt x="11400" y="6382"/>
                </a:lnTo>
                <a:cubicBezTo>
                  <a:pt x="11400" y="6110"/>
                  <a:pt x="11131" y="5891"/>
                  <a:pt x="10800" y="5891"/>
                </a:cubicBezTo>
                <a:cubicBezTo>
                  <a:pt x="10469" y="5891"/>
                  <a:pt x="10200" y="6110"/>
                  <a:pt x="10200" y="6382"/>
                </a:cubicBezTo>
                <a:lnTo>
                  <a:pt x="10200" y="18164"/>
                </a:lnTo>
                <a:cubicBezTo>
                  <a:pt x="10200" y="18435"/>
                  <a:pt x="10469" y="18655"/>
                  <a:pt x="10800" y="186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7" name="Shape 2627"/>
          <p:cNvSpPr/>
          <p:nvPr/>
        </p:nvSpPr>
        <p:spPr>
          <a:xfrm>
            <a:off x="7362520" y="3559596"/>
            <a:ext cx="190451" cy="279328"/>
          </a:xfrm>
          <a:custGeom>
            <a:avLst/>
            <a:gdLst/>
            <a:ahLst/>
            <a:cxnLst>
              <a:cxn ang="0">
                <a:pos x="wd2" y="hd2"/>
              </a:cxn>
              <a:cxn ang="5400000">
                <a:pos x="wd2" y="hd2"/>
              </a:cxn>
              <a:cxn ang="10800000">
                <a:pos x="wd2" y="hd2"/>
              </a:cxn>
              <a:cxn ang="16200000">
                <a:pos x="wd2" y="hd2"/>
              </a:cxn>
            </a:cxnLst>
            <a:rect l="0" t="0" r="r" b="b"/>
            <a:pathLst>
              <a:path w="21600" h="21600" extrusionOk="0">
                <a:moveTo>
                  <a:pt x="18720" y="19636"/>
                </a:moveTo>
                <a:cubicBezTo>
                  <a:pt x="18623" y="20154"/>
                  <a:pt x="18075" y="20618"/>
                  <a:pt x="17280" y="20618"/>
                </a:cubicBezTo>
                <a:lnTo>
                  <a:pt x="4320" y="20618"/>
                </a:lnTo>
                <a:cubicBezTo>
                  <a:pt x="3525" y="20618"/>
                  <a:pt x="2989" y="20160"/>
                  <a:pt x="2880" y="19636"/>
                </a:cubicBezTo>
                <a:lnTo>
                  <a:pt x="1483" y="3927"/>
                </a:lnTo>
                <a:lnTo>
                  <a:pt x="20117" y="3927"/>
                </a:lnTo>
                <a:cubicBezTo>
                  <a:pt x="20117" y="3927"/>
                  <a:pt x="18720" y="19636"/>
                  <a:pt x="18720" y="19636"/>
                </a:cubicBezTo>
                <a:close/>
                <a:moveTo>
                  <a:pt x="4529" y="2227"/>
                </a:moveTo>
                <a:cubicBezTo>
                  <a:pt x="4971" y="2122"/>
                  <a:pt x="5311" y="1878"/>
                  <a:pt x="5440" y="1571"/>
                </a:cubicBezTo>
                <a:cubicBezTo>
                  <a:pt x="5563" y="1278"/>
                  <a:pt x="6084" y="982"/>
                  <a:pt x="6840" y="982"/>
                </a:cubicBezTo>
                <a:cubicBezTo>
                  <a:pt x="7596" y="982"/>
                  <a:pt x="8117" y="1094"/>
                  <a:pt x="8240" y="1387"/>
                </a:cubicBezTo>
                <a:cubicBezTo>
                  <a:pt x="8286" y="1495"/>
                  <a:pt x="8358" y="1598"/>
                  <a:pt x="8454" y="1688"/>
                </a:cubicBezTo>
                <a:cubicBezTo>
                  <a:pt x="8957" y="2167"/>
                  <a:pt x="9732" y="2442"/>
                  <a:pt x="10577" y="2442"/>
                </a:cubicBezTo>
                <a:cubicBezTo>
                  <a:pt x="11235" y="2442"/>
                  <a:pt x="11854" y="2268"/>
                  <a:pt x="12300" y="1947"/>
                </a:cubicBezTo>
                <a:cubicBezTo>
                  <a:pt x="12697" y="1647"/>
                  <a:pt x="13446" y="1473"/>
                  <a:pt x="14760" y="1473"/>
                </a:cubicBezTo>
                <a:cubicBezTo>
                  <a:pt x="16059" y="1473"/>
                  <a:pt x="16752" y="1940"/>
                  <a:pt x="16920" y="2209"/>
                </a:cubicBezTo>
                <a:cubicBezTo>
                  <a:pt x="17107" y="2509"/>
                  <a:pt x="17391" y="2750"/>
                  <a:pt x="17688" y="2945"/>
                </a:cubicBezTo>
                <a:lnTo>
                  <a:pt x="2830" y="2945"/>
                </a:lnTo>
                <a:cubicBezTo>
                  <a:pt x="3170" y="2668"/>
                  <a:pt x="3770" y="2408"/>
                  <a:pt x="4529" y="2227"/>
                </a:cubicBezTo>
                <a:moveTo>
                  <a:pt x="20880" y="2945"/>
                </a:moveTo>
                <a:lnTo>
                  <a:pt x="19676" y="2945"/>
                </a:lnTo>
                <a:cubicBezTo>
                  <a:pt x="19217" y="2693"/>
                  <a:pt x="18780" y="2403"/>
                  <a:pt x="18405" y="1964"/>
                </a:cubicBezTo>
                <a:cubicBezTo>
                  <a:pt x="17787" y="1241"/>
                  <a:pt x="16749" y="491"/>
                  <a:pt x="14760" y="491"/>
                </a:cubicBezTo>
                <a:cubicBezTo>
                  <a:pt x="13012" y="491"/>
                  <a:pt x="11880" y="798"/>
                  <a:pt x="11231" y="1289"/>
                </a:cubicBezTo>
                <a:cubicBezTo>
                  <a:pt x="11081" y="1397"/>
                  <a:pt x="10839" y="1461"/>
                  <a:pt x="10577" y="1461"/>
                </a:cubicBezTo>
                <a:cubicBezTo>
                  <a:pt x="10245" y="1461"/>
                  <a:pt x="9879" y="1359"/>
                  <a:pt x="9624" y="1116"/>
                </a:cubicBezTo>
                <a:cubicBezTo>
                  <a:pt x="9310" y="370"/>
                  <a:pt x="8188" y="0"/>
                  <a:pt x="6840" y="0"/>
                </a:cubicBezTo>
                <a:cubicBezTo>
                  <a:pt x="5492" y="0"/>
                  <a:pt x="4370" y="554"/>
                  <a:pt x="4056" y="1300"/>
                </a:cubicBezTo>
                <a:cubicBezTo>
                  <a:pt x="2613" y="1643"/>
                  <a:pt x="1555" y="2238"/>
                  <a:pt x="1211" y="2945"/>
                </a:cubicBezTo>
                <a:lnTo>
                  <a:pt x="720" y="2945"/>
                </a:lnTo>
                <a:cubicBezTo>
                  <a:pt x="323" y="2945"/>
                  <a:pt x="0" y="3165"/>
                  <a:pt x="0" y="3436"/>
                </a:cubicBezTo>
                <a:lnTo>
                  <a:pt x="0" y="3437"/>
                </a:lnTo>
                <a:lnTo>
                  <a:pt x="1440" y="19636"/>
                </a:lnTo>
                <a:cubicBezTo>
                  <a:pt x="1672" y="20711"/>
                  <a:pt x="2730" y="21600"/>
                  <a:pt x="4320" y="21600"/>
                </a:cubicBezTo>
                <a:lnTo>
                  <a:pt x="17280" y="21600"/>
                </a:lnTo>
                <a:cubicBezTo>
                  <a:pt x="18870" y="21600"/>
                  <a:pt x="19890" y="20700"/>
                  <a:pt x="20160" y="19636"/>
                </a:cubicBezTo>
                <a:lnTo>
                  <a:pt x="21600" y="3437"/>
                </a:lnTo>
                <a:lnTo>
                  <a:pt x="21600" y="3436"/>
                </a:lnTo>
                <a:cubicBezTo>
                  <a:pt x="21600" y="3165"/>
                  <a:pt x="21277" y="2945"/>
                  <a:pt x="20880" y="2945"/>
                </a:cubicBezTo>
                <a:moveTo>
                  <a:pt x="6507" y="18655"/>
                </a:moveTo>
                <a:cubicBezTo>
                  <a:pt x="6904" y="18644"/>
                  <a:pt x="7214" y="18417"/>
                  <a:pt x="7200" y="18146"/>
                </a:cubicBezTo>
                <a:lnTo>
                  <a:pt x="6139" y="6377"/>
                </a:lnTo>
                <a:cubicBezTo>
                  <a:pt x="6125" y="6106"/>
                  <a:pt x="5791" y="5895"/>
                  <a:pt x="5394" y="5904"/>
                </a:cubicBezTo>
                <a:cubicBezTo>
                  <a:pt x="4996" y="5915"/>
                  <a:pt x="4686" y="6142"/>
                  <a:pt x="4700" y="6413"/>
                </a:cubicBezTo>
                <a:lnTo>
                  <a:pt x="5761" y="18182"/>
                </a:lnTo>
                <a:cubicBezTo>
                  <a:pt x="5775" y="18453"/>
                  <a:pt x="6109" y="18664"/>
                  <a:pt x="6507" y="18655"/>
                </a:cubicBezTo>
                <a:moveTo>
                  <a:pt x="10800" y="18655"/>
                </a:moveTo>
                <a:cubicBezTo>
                  <a:pt x="11197" y="18655"/>
                  <a:pt x="11520" y="18435"/>
                  <a:pt x="11520" y="18164"/>
                </a:cubicBezTo>
                <a:lnTo>
                  <a:pt x="11520" y="6382"/>
                </a:lnTo>
                <a:cubicBezTo>
                  <a:pt x="11520" y="6110"/>
                  <a:pt x="11197" y="5891"/>
                  <a:pt x="10800" y="5891"/>
                </a:cubicBezTo>
                <a:cubicBezTo>
                  <a:pt x="10403" y="5891"/>
                  <a:pt x="10080" y="6110"/>
                  <a:pt x="10080" y="6382"/>
                </a:cubicBezTo>
                <a:lnTo>
                  <a:pt x="10080" y="18164"/>
                </a:lnTo>
                <a:cubicBezTo>
                  <a:pt x="10080" y="18435"/>
                  <a:pt x="10403" y="18655"/>
                  <a:pt x="10800" y="18655"/>
                </a:cubicBezTo>
                <a:moveTo>
                  <a:pt x="15095" y="18654"/>
                </a:moveTo>
                <a:cubicBezTo>
                  <a:pt x="15494" y="18664"/>
                  <a:pt x="15827" y="18452"/>
                  <a:pt x="15841" y="18181"/>
                </a:cubicBezTo>
                <a:lnTo>
                  <a:pt x="16886" y="6413"/>
                </a:lnTo>
                <a:cubicBezTo>
                  <a:pt x="16900" y="6142"/>
                  <a:pt x="16590" y="5914"/>
                  <a:pt x="16192" y="5904"/>
                </a:cubicBezTo>
                <a:cubicBezTo>
                  <a:pt x="15795" y="5895"/>
                  <a:pt x="15461" y="6106"/>
                  <a:pt x="15447" y="6377"/>
                </a:cubicBezTo>
                <a:lnTo>
                  <a:pt x="14402" y="18146"/>
                </a:lnTo>
                <a:cubicBezTo>
                  <a:pt x="14388" y="18417"/>
                  <a:pt x="14699" y="18644"/>
                  <a:pt x="15095" y="1865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8" name="Shape 2628"/>
          <p:cNvSpPr/>
          <p:nvPr/>
        </p:nvSpPr>
        <p:spPr>
          <a:xfrm>
            <a:off x="7851343" y="355959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29" name="Shape 2629"/>
          <p:cNvSpPr/>
          <p:nvPr/>
        </p:nvSpPr>
        <p:spPr>
          <a:xfrm>
            <a:off x="8384604" y="3559596"/>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0" name="Shape 2630"/>
          <p:cNvSpPr/>
          <p:nvPr/>
        </p:nvSpPr>
        <p:spPr>
          <a:xfrm>
            <a:off x="8981348" y="3559596"/>
            <a:ext cx="152368" cy="279328"/>
          </a:xfrm>
          <a:custGeom>
            <a:avLst/>
            <a:gdLst/>
            <a:ahLst/>
            <a:cxnLst>
              <a:cxn ang="0">
                <a:pos x="wd2" y="hd2"/>
              </a:cxn>
              <a:cxn ang="5400000">
                <a:pos x="wd2" y="hd2"/>
              </a:cxn>
              <a:cxn ang="10800000">
                <a:pos x="wd2" y="hd2"/>
              </a:cxn>
              <a:cxn ang="16200000">
                <a:pos x="wd2" y="hd2"/>
              </a:cxn>
            </a:cxnLst>
            <a:rect l="0" t="0" r="r" b="b"/>
            <a:pathLst>
              <a:path w="21600" h="21600" extrusionOk="0">
                <a:moveTo>
                  <a:pt x="9507" y="18651"/>
                </a:moveTo>
                <a:lnTo>
                  <a:pt x="10795" y="12327"/>
                </a:lnTo>
                <a:lnTo>
                  <a:pt x="10781" y="12326"/>
                </a:lnTo>
                <a:cubicBezTo>
                  <a:pt x="10785" y="12307"/>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1"/>
                  <a:pt x="11391" y="8345"/>
                </a:cubicBezTo>
                <a:cubicBezTo>
                  <a:pt x="11391" y="8617"/>
                  <a:pt x="11794" y="8836"/>
                  <a:pt x="12291" y="8836"/>
                </a:cubicBezTo>
                <a:lnTo>
                  <a:pt x="19195" y="8836"/>
                </a:lnTo>
                <a:cubicBezTo>
                  <a:pt x="19195" y="8836"/>
                  <a:pt x="9507" y="18651"/>
                  <a:pt x="9507" y="18651"/>
                </a:cubicBezTo>
                <a:close/>
                <a:moveTo>
                  <a:pt x="21600" y="8345"/>
                </a:moveTo>
                <a:cubicBezTo>
                  <a:pt x="21600" y="8074"/>
                  <a:pt x="21197" y="7855"/>
                  <a:pt x="20700" y="7855"/>
                </a:cubicBezTo>
                <a:lnTo>
                  <a:pt x="13541" y="7855"/>
                </a:lnTo>
                <a:lnTo>
                  <a:pt x="17954" y="646"/>
                </a:lnTo>
                <a:lnTo>
                  <a:pt x="17944" y="644"/>
                </a:lnTo>
                <a:cubicBezTo>
                  <a:pt x="17974" y="595"/>
                  <a:pt x="18000" y="545"/>
                  <a:pt x="18000" y="491"/>
                </a:cubicBezTo>
                <a:cubicBezTo>
                  <a:pt x="18000" y="220"/>
                  <a:pt x="17598" y="0"/>
                  <a:pt x="17100" y="0"/>
                </a:cubicBezTo>
                <a:lnTo>
                  <a:pt x="8101" y="0"/>
                </a:lnTo>
                <a:cubicBezTo>
                  <a:pt x="7703" y="0"/>
                  <a:pt x="7376" y="143"/>
                  <a:pt x="7257" y="337"/>
                </a:cubicBezTo>
                <a:lnTo>
                  <a:pt x="7246" y="335"/>
                </a:lnTo>
                <a:lnTo>
                  <a:pt x="47" y="12117"/>
                </a:lnTo>
                <a:lnTo>
                  <a:pt x="57" y="12120"/>
                </a:lnTo>
                <a:cubicBezTo>
                  <a:pt x="27" y="12168"/>
                  <a:pt x="0" y="12218"/>
                  <a:pt x="0" y="12273"/>
                </a:cubicBezTo>
                <a:cubicBezTo>
                  <a:pt x="0" y="12544"/>
                  <a:pt x="403" y="12764"/>
                  <a:pt x="900" y="12764"/>
                </a:cubicBezTo>
                <a:lnTo>
                  <a:pt x="8895" y="12764"/>
                </a:lnTo>
                <a:lnTo>
                  <a:pt x="7206" y="21055"/>
                </a:lnTo>
                <a:lnTo>
                  <a:pt x="7220" y="21056"/>
                </a:lnTo>
                <a:cubicBezTo>
                  <a:pt x="7216" y="21074"/>
                  <a:pt x="7200" y="21090"/>
                  <a:pt x="7200" y="21109"/>
                </a:cubicBezTo>
                <a:cubicBezTo>
                  <a:pt x="7200" y="21380"/>
                  <a:pt x="7603" y="21600"/>
                  <a:pt x="8101" y="21600"/>
                </a:cubicBezTo>
                <a:cubicBezTo>
                  <a:pt x="8464" y="21600"/>
                  <a:pt x="8761" y="21480"/>
                  <a:pt x="8900" y="21310"/>
                </a:cubicBezTo>
                <a:lnTo>
                  <a:pt x="8918" y="21315"/>
                </a:lnTo>
                <a:lnTo>
                  <a:pt x="21517" y="8551"/>
                </a:lnTo>
                <a:lnTo>
                  <a:pt x="21513" y="8550"/>
                </a:lnTo>
                <a:cubicBezTo>
                  <a:pt x="21567" y="8487"/>
                  <a:pt x="21600" y="8419"/>
                  <a:pt x="21600" y="83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1" name="Shape 2631"/>
          <p:cNvSpPr/>
          <p:nvPr/>
        </p:nvSpPr>
        <p:spPr>
          <a:xfrm>
            <a:off x="9451127" y="358499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2" name="Shape 2632"/>
          <p:cNvSpPr/>
          <p:nvPr/>
        </p:nvSpPr>
        <p:spPr>
          <a:xfrm>
            <a:off x="10009780" y="3559596"/>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3" name="Shape 2633"/>
          <p:cNvSpPr/>
          <p:nvPr/>
        </p:nvSpPr>
        <p:spPr>
          <a:xfrm>
            <a:off x="10517648" y="355959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4" name="Shape 2634"/>
          <p:cNvSpPr/>
          <p:nvPr/>
        </p:nvSpPr>
        <p:spPr>
          <a:xfrm>
            <a:off x="11050909" y="355959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17" name="Shape 2785"/>
          <p:cNvSpPr/>
          <p:nvPr/>
        </p:nvSpPr>
        <p:spPr>
          <a:xfrm>
            <a:off x="6313998" y="4118241"/>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 name="文本框 1"/>
          <p:cNvSpPr txBox="1"/>
          <p:nvPr/>
        </p:nvSpPr>
        <p:spPr>
          <a:xfrm>
            <a:off x="5613487" y="569019"/>
            <a:ext cx="1276144" cy="369332"/>
          </a:xfrm>
          <a:prstGeom prst="rect">
            <a:avLst/>
          </a:prstGeom>
          <a:noFill/>
        </p:spPr>
        <p:txBody>
          <a:bodyPr wrap="square" rtlCol="0">
            <a:spAutoFit/>
          </a:bodyPr>
          <a:lstStyle/>
          <a:p>
            <a:r>
              <a:rPr lang="zh-CN" altLang="en-US" dirty="0"/>
              <a:t>图标</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662">
        <p14:window dir="vert"/>
      </p:transition>
    </mc:Choice>
    <mc:Fallback>
      <p:transition spd="slow" advTm="662">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7" name="Shape 2637"/>
          <p:cNvSpPr/>
          <p:nvPr/>
        </p:nvSpPr>
        <p:spPr>
          <a:xfrm>
            <a:off x="944342" y="1426543"/>
            <a:ext cx="152361" cy="279328"/>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8" name="Shape 2638"/>
          <p:cNvSpPr/>
          <p:nvPr/>
        </p:nvSpPr>
        <p:spPr>
          <a:xfrm>
            <a:off x="1414120" y="1426542"/>
            <a:ext cx="279232" cy="279492"/>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39" name="Shape 2639"/>
          <p:cNvSpPr/>
          <p:nvPr/>
        </p:nvSpPr>
        <p:spPr>
          <a:xfrm>
            <a:off x="1947381" y="1477328"/>
            <a:ext cx="279328" cy="177755"/>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0" name="Shape 2640"/>
          <p:cNvSpPr/>
          <p:nvPr/>
        </p:nvSpPr>
        <p:spPr>
          <a:xfrm>
            <a:off x="2480643" y="1477328"/>
            <a:ext cx="279328" cy="177755"/>
          </a:xfrm>
          <a:custGeom>
            <a:avLst/>
            <a:gdLst/>
            <a:ahLst/>
            <a:cxnLst>
              <a:cxn ang="0">
                <a:pos x="wd2" y="hd2"/>
              </a:cxn>
              <a:cxn ang="5400000">
                <a:pos x="wd2" y="hd2"/>
              </a:cxn>
              <a:cxn ang="10800000">
                <a:pos x="wd2" y="hd2"/>
              </a:cxn>
              <a:cxn ang="16200000">
                <a:pos x="wd2" y="hd2"/>
              </a:cxn>
            </a:cxnLst>
            <a:rect l="0" t="0" r="r" b="b"/>
            <a:pathLst>
              <a:path w="21600" h="21600" extrusionOk="0">
                <a:moveTo>
                  <a:pt x="20618" y="16495"/>
                </a:moveTo>
                <a:lnTo>
                  <a:pt x="19636" y="15723"/>
                </a:lnTo>
                <a:lnTo>
                  <a:pt x="19636" y="5877"/>
                </a:lnTo>
                <a:lnTo>
                  <a:pt x="20618" y="5105"/>
                </a:lnTo>
                <a:cubicBezTo>
                  <a:pt x="20618" y="5105"/>
                  <a:pt x="20618" y="16495"/>
                  <a:pt x="20618" y="16495"/>
                </a:cubicBezTo>
                <a:close/>
                <a:moveTo>
                  <a:pt x="18655" y="14952"/>
                </a:moveTo>
                <a:lnTo>
                  <a:pt x="16691" y="13409"/>
                </a:lnTo>
                <a:lnTo>
                  <a:pt x="16691" y="8191"/>
                </a:lnTo>
                <a:lnTo>
                  <a:pt x="18655" y="6648"/>
                </a:lnTo>
                <a:cubicBezTo>
                  <a:pt x="18655" y="6648"/>
                  <a:pt x="18655" y="14952"/>
                  <a:pt x="18655" y="14952"/>
                </a:cubicBezTo>
                <a:close/>
                <a:moveTo>
                  <a:pt x="15709" y="6171"/>
                </a:moveTo>
                <a:lnTo>
                  <a:pt x="982" y="6171"/>
                </a:lnTo>
                <a:lnTo>
                  <a:pt x="982" y="3086"/>
                </a:lnTo>
                <a:cubicBezTo>
                  <a:pt x="982" y="2234"/>
                  <a:pt x="1422" y="1543"/>
                  <a:pt x="1964" y="1543"/>
                </a:cubicBezTo>
                <a:lnTo>
                  <a:pt x="14727" y="1543"/>
                </a:lnTo>
                <a:cubicBezTo>
                  <a:pt x="15269" y="1543"/>
                  <a:pt x="15709" y="2234"/>
                  <a:pt x="15709" y="3086"/>
                </a:cubicBezTo>
                <a:cubicBezTo>
                  <a:pt x="15709" y="3086"/>
                  <a:pt x="15709" y="6171"/>
                  <a:pt x="15709" y="6171"/>
                </a:cubicBezTo>
                <a:close/>
                <a:moveTo>
                  <a:pt x="15709" y="18514"/>
                </a:moveTo>
                <a:cubicBezTo>
                  <a:pt x="15709" y="19367"/>
                  <a:pt x="15269" y="20057"/>
                  <a:pt x="14727" y="20057"/>
                </a:cubicBezTo>
                <a:lnTo>
                  <a:pt x="1964" y="20057"/>
                </a:lnTo>
                <a:cubicBezTo>
                  <a:pt x="1422" y="20057"/>
                  <a:pt x="982" y="19367"/>
                  <a:pt x="982" y="18514"/>
                </a:cubicBezTo>
                <a:lnTo>
                  <a:pt x="982" y="7714"/>
                </a:lnTo>
                <a:lnTo>
                  <a:pt x="15709" y="7714"/>
                </a:lnTo>
                <a:cubicBezTo>
                  <a:pt x="15709" y="7714"/>
                  <a:pt x="15709" y="18514"/>
                  <a:pt x="15709" y="18514"/>
                </a:cubicBezTo>
                <a:close/>
                <a:moveTo>
                  <a:pt x="21109" y="3086"/>
                </a:moveTo>
                <a:cubicBezTo>
                  <a:pt x="21030" y="3086"/>
                  <a:pt x="20958" y="3122"/>
                  <a:pt x="20892" y="3175"/>
                </a:cubicBezTo>
                <a:lnTo>
                  <a:pt x="20890" y="3167"/>
                </a:lnTo>
                <a:lnTo>
                  <a:pt x="16691" y="6467"/>
                </a:lnTo>
                <a:lnTo>
                  <a:pt x="16691" y="3086"/>
                </a:lnTo>
                <a:cubicBezTo>
                  <a:pt x="16691" y="1382"/>
                  <a:pt x="15812" y="0"/>
                  <a:pt x="14727" y="0"/>
                </a:cubicBezTo>
                <a:lnTo>
                  <a:pt x="1964" y="0"/>
                </a:lnTo>
                <a:cubicBezTo>
                  <a:pt x="879" y="0"/>
                  <a:pt x="0" y="1382"/>
                  <a:pt x="0" y="3086"/>
                </a:cubicBezTo>
                <a:lnTo>
                  <a:pt x="0" y="18514"/>
                </a:lnTo>
                <a:cubicBezTo>
                  <a:pt x="0" y="20219"/>
                  <a:pt x="879" y="21600"/>
                  <a:pt x="1964" y="21600"/>
                </a:cubicBezTo>
                <a:lnTo>
                  <a:pt x="14727" y="21600"/>
                </a:lnTo>
                <a:cubicBezTo>
                  <a:pt x="15812" y="21600"/>
                  <a:pt x="16691" y="20219"/>
                  <a:pt x="16691" y="18514"/>
                </a:cubicBezTo>
                <a:lnTo>
                  <a:pt x="16691" y="15134"/>
                </a:lnTo>
                <a:lnTo>
                  <a:pt x="20890" y="18433"/>
                </a:lnTo>
                <a:lnTo>
                  <a:pt x="20892" y="18426"/>
                </a:lnTo>
                <a:cubicBezTo>
                  <a:pt x="20958" y="18478"/>
                  <a:pt x="21030" y="18514"/>
                  <a:pt x="21109" y="18514"/>
                </a:cubicBezTo>
                <a:cubicBezTo>
                  <a:pt x="21380" y="18514"/>
                  <a:pt x="21600" y="18169"/>
                  <a:pt x="21600" y="17743"/>
                </a:cubicBezTo>
                <a:lnTo>
                  <a:pt x="21600" y="3857"/>
                </a:lnTo>
                <a:cubicBezTo>
                  <a:pt x="21600" y="3432"/>
                  <a:pt x="21380" y="3086"/>
                  <a:pt x="21109" y="3086"/>
                </a:cubicBezTo>
                <a:moveTo>
                  <a:pt x="12273" y="3086"/>
                </a:moveTo>
                <a:cubicBezTo>
                  <a:pt x="12002" y="3086"/>
                  <a:pt x="11782" y="3432"/>
                  <a:pt x="11782" y="3857"/>
                </a:cubicBezTo>
                <a:cubicBezTo>
                  <a:pt x="11782" y="4284"/>
                  <a:pt x="12002" y="4629"/>
                  <a:pt x="12273" y="4629"/>
                </a:cubicBezTo>
                <a:cubicBezTo>
                  <a:pt x="12544" y="4629"/>
                  <a:pt x="12764" y="4284"/>
                  <a:pt x="12764" y="3857"/>
                </a:cubicBezTo>
                <a:cubicBezTo>
                  <a:pt x="12764" y="3432"/>
                  <a:pt x="12544" y="3086"/>
                  <a:pt x="12273" y="3086"/>
                </a:cubicBezTo>
                <a:moveTo>
                  <a:pt x="14236" y="3086"/>
                </a:moveTo>
                <a:cubicBezTo>
                  <a:pt x="13966" y="3086"/>
                  <a:pt x="13745" y="3432"/>
                  <a:pt x="13745" y="3857"/>
                </a:cubicBezTo>
                <a:cubicBezTo>
                  <a:pt x="13745" y="4284"/>
                  <a:pt x="13966" y="4629"/>
                  <a:pt x="14236" y="4629"/>
                </a:cubicBezTo>
                <a:cubicBezTo>
                  <a:pt x="14507" y="4629"/>
                  <a:pt x="14727" y="4284"/>
                  <a:pt x="14727" y="3857"/>
                </a:cubicBezTo>
                <a:cubicBezTo>
                  <a:pt x="14727" y="3432"/>
                  <a:pt x="14507" y="3086"/>
                  <a:pt x="14236" y="3086"/>
                </a:cubicBezTo>
                <a:moveTo>
                  <a:pt x="5400" y="10800"/>
                </a:moveTo>
                <a:cubicBezTo>
                  <a:pt x="6214" y="10800"/>
                  <a:pt x="6873" y="11837"/>
                  <a:pt x="6873" y="13114"/>
                </a:cubicBezTo>
                <a:cubicBezTo>
                  <a:pt x="6873" y="14393"/>
                  <a:pt x="6214" y="15429"/>
                  <a:pt x="5400" y="15429"/>
                </a:cubicBezTo>
                <a:cubicBezTo>
                  <a:pt x="4586" y="15429"/>
                  <a:pt x="3927" y="14393"/>
                  <a:pt x="3927" y="13114"/>
                </a:cubicBezTo>
                <a:cubicBezTo>
                  <a:pt x="3927" y="11837"/>
                  <a:pt x="4586" y="10800"/>
                  <a:pt x="5400" y="10800"/>
                </a:cubicBezTo>
                <a:moveTo>
                  <a:pt x="11291" y="10800"/>
                </a:moveTo>
                <a:cubicBezTo>
                  <a:pt x="12104" y="10800"/>
                  <a:pt x="12764" y="11837"/>
                  <a:pt x="12764" y="13114"/>
                </a:cubicBezTo>
                <a:cubicBezTo>
                  <a:pt x="12764" y="14393"/>
                  <a:pt x="12104" y="15429"/>
                  <a:pt x="11291" y="15429"/>
                </a:cubicBezTo>
                <a:cubicBezTo>
                  <a:pt x="10477" y="15429"/>
                  <a:pt x="9818" y="14393"/>
                  <a:pt x="9818" y="13114"/>
                </a:cubicBezTo>
                <a:cubicBezTo>
                  <a:pt x="9818" y="11837"/>
                  <a:pt x="10477" y="10800"/>
                  <a:pt x="11291" y="10800"/>
                </a:cubicBezTo>
                <a:moveTo>
                  <a:pt x="5400" y="16971"/>
                </a:moveTo>
                <a:lnTo>
                  <a:pt x="11291" y="16971"/>
                </a:lnTo>
                <a:cubicBezTo>
                  <a:pt x="12647" y="16971"/>
                  <a:pt x="13745" y="15245"/>
                  <a:pt x="13745" y="13114"/>
                </a:cubicBezTo>
                <a:cubicBezTo>
                  <a:pt x="13745" y="10984"/>
                  <a:pt x="12647" y="9257"/>
                  <a:pt x="11291" y="9257"/>
                </a:cubicBezTo>
                <a:cubicBezTo>
                  <a:pt x="9935" y="9257"/>
                  <a:pt x="8836" y="10984"/>
                  <a:pt x="8836" y="13114"/>
                </a:cubicBezTo>
                <a:cubicBezTo>
                  <a:pt x="8836" y="13987"/>
                  <a:pt x="9028" y="14782"/>
                  <a:pt x="9338" y="15429"/>
                </a:cubicBezTo>
                <a:lnTo>
                  <a:pt x="7352" y="15429"/>
                </a:lnTo>
                <a:cubicBezTo>
                  <a:pt x="7663" y="14782"/>
                  <a:pt x="7855" y="13987"/>
                  <a:pt x="7855" y="13114"/>
                </a:cubicBezTo>
                <a:cubicBezTo>
                  <a:pt x="7855" y="10984"/>
                  <a:pt x="6755" y="9257"/>
                  <a:pt x="5400" y="9257"/>
                </a:cubicBezTo>
                <a:cubicBezTo>
                  <a:pt x="4044" y="9257"/>
                  <a:pt x="2945" y="10984"/>
                  <a:pt x="2945" y="13114"/>
                </a:cubicBezTo>
                <a:cubicBezTo>
                  <a:pt x="2945" y="15245"/>
                  <a:pt x="4044" y="16971"/>
                  <a:pt x="5400" y="1697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1" name="Shape 2641"/>
          <p:cNvSpPr/>
          <p:nvPr/>
        </p:nvSpPr>
        <p:spPr>
          <a:xfrm>
            <a:off x="3013903" y="1477328"/>
            <a:ext cx="279328" cy="177755"/>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2" name="Shape 2642"/>
          <p:cNvSpPr/>
          <p:nvPr/>
        </p:nvSpPr>
        <p:spPr>
          <a:xfrm>
            <a:off x="3547164" y="1439239"/>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3" name="Shape 2643"/>
          <p:cNvSpPr/>
          <p:nvPr/>
        </p:nvSpPr>
        <p:spPr>
          <a:xfrm>
            <a:off x="4143909" y="1426543"/>
            <a:ext cx="152361" cy="279328"/>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4" name="Shape 2644"/>
          <p:cNvSpPr/>
          <p:nvPr/>
        </p:nvSpPr>
        <p:spPr>
          <a:xfrm>
            <a:off x="4651777" y="1426543"/>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5" name="Shape 2645"/>
          <p:cNvSpPr/>
          <p:nvPr/>
        </p:nvSpPr>
        <p:spPr>
          <a:xfrm>
            <a:off x="5146948" y="1464633"/>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6" name="Shape 2646"/>
          <p:cNvSpPr/>
          <p:nvPr/>
        </p:nvSpPr>
        <p:spPr>
          <a:xfrm>
            <a:off x="5680208"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7" name="Shape 2647"/>
          <p:cNvSpPr/>
          <p:nvPr/>
        </p:nvSpPr>
        <p:spPr>
          <a:xfrm>
            <a:off x="880859"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0773" y="5201"/>
                </a:moveTo>
                <a:cubicBezTo>
                  <a:pt x="10712" y="5093"/>
                  <a:pt x="10614" y="5023"/>
                  <a:pt x="10504" y="4986"/>
                </a:cubicBezTo>
                <a:lnTo>
                  <a:pt x="10517" y="4938"/>
                </a:lnTo>
                <a:cubicBezTo>
                  <a:pt x="10483" y="4941"/>
                  <a:pt x="10451" y="4949"/>
                  <a:pt x="10419" y="4957"/>
                </a:cubicBezTo>
                <a:lnTo>
                  <a:pt x="8464" y="4433"/>
                </a:lnTo>
                <a:cubicBezTo>
                  <a:pt x="8343" y="4400"/>
                  <a:pt x="8209" y="4414"/>
                  <a:pt x="8091" y="4482"/>
                </a:cubicBezTo>
                <a:cubicBezTo>
                  <a:pt x="7856" y="4618"/>
                  <a:pt x="7776" y="4918"/>
                  <a:pt x="7912" y="5153"/>
                </a:cubicBezTo>
                <a:cubicBezTo>
                  <a:pt x="7979" y="5270"/>
                  <a:pt x="8088" y="5349"/>
                  <a:pt x="8210" y="5381"/>
                </a:cubicBezTo>
                <a:lnTo>
                  <a:pt x="8965" y="5584"/>
                </a:lnTo>
                <a:cubicBezTo>
                  <a:pt x="8292" y="6116"/>
                  <a:pt x="7855" y="6927"/>
                  <a:pt x="7855" y="7855"/>
                </a:cubicBezTo>
                <a:cubicBezTo>
                  <a:pt x="7855" y="9081"/>
                  <a:pt x="8605" y="10131"/>
                  <a:pt x="9671" y="10574"/>
                </a:cubicBezTo>
                <a:lnTo>
                  <a:pt x="9934" y="9609"/>
                </a:lnTo>
                <a:cubicBezTo>
                  <a:pt x="9286" y="9288"/>
                  <a:pt x="8836" y="8627"/>
                  <a:pt x="8836" y="7855"/>
                </a:cubicBezTo>
                <a:cubicBezTo>
                  <a:pt x="8836" y="7221"/>
                  <a:pt x="9142" y="6665"/>
                  <a:pt x="9609" y="6309"/>
                </a:cubicBezTo>
                <a:lnTo>
                  <a:pt x="9336" y="7331"/>
                </a:lnTo>
                <a:cubicBezTo>
                  <a:pt x="9303" y="7453"/>
                  <a:pt x="9316" y="7586"/>
                  <a:pt x="9384" y="7704"/>
                </a:cubicBezTo>
                <a:cubicBezTo>
                  <a:pt x="9520" y="7938"/>
                  <a:pt x="9820" y="8019"/>
                  <a:pt x="10055" y="7884"/>
                </a:cubicBezTo>
                <a:cubicBezTo>
                  <a:pt x="10172" y="7815"/>
                  <a:pt x="10251" y="7706"/>
                  <a:pt x="10284" y="7585"/>
                </a:cubicBezTo>
                <a:lnTo>
                  <a:pt x="10823" y="5573"/>
                </a:lnTo>
                <a:cubicBezTo>
                  <a:pt x="10855" y="5452"/>
                  <a:pt x="10841" y="5318"/>
                  <a:pt x="10773" y="5201"/>
                </a:cubicBezTo>
                <a:moveTo>
                  <a:pt x="13421" y="10343"/>
                </a:moveTo>
                <a:lnTo>
                  <a:pt x="12630" y="10132"/>
                </a:lnTo>
                <a:cubicBezTo>
                  <a:pt x="13306" y="9598"/>
                  <a:pt x="13745" y="8785"/>
                  <a:pt x="13745" y="7855"/>
                </a:cubicBezTo>
                <a:cubicBezTo>
                  <a:pt x="13745" y="6643"/>
                  <a:pt x="13013" y="5604"/>
                  <a:pt x="11967" y="5152"/>
                </a:cubicBezTo>
                <a:lnTo>
                  <a:pt x="11702" y="6121"/>
                </a:lnTo>
                <a:cubicBezTo>
                  <a:pt x="12330" y="6448"/>
                  <a:pt x="12764" y="7098"/>
                  <a:pt x="12764" y="7855"/>
                </a:cubicBezTo>
                <a:cubicBezTo>
                  <a:pt x="12764" y="8468"/>
                  <a:pt x="12477" y="9008"/>
                  <a:pt x="12035" y="9366"/>
                </a:cubicBezTo>
                <a:lnTo>
                  <a:pt x="12295" y="8394"/>
                </a:lnTo>
                <a:cubicBezTo>
                  <a:pt x="12328" y="8273"/>
                  <a:pt x="12314" y="8139"/>
                  <a:pt x="12246" y="8021"/>
                </a:cubicBezTo>
                <a:cubicBezTo>
                  <a:pt x="12111" y="7786"/>
                  <a:pt x="11811" y="7706"/>
                  <a:pt x="11576" y="7842"/>
                </a:cubicBezTo>
                <a:cubicBezTo>
                  <a:pt x="11458" y="7910"/>
                  <a:pt x="11380" y="8019"/>
                  <a:pt x="11347" y="8140"/>
                </a:cubicBezTo>
                <a:lnTo>
                  <a:pt x="10808" y="10152"/>
                </a:lnTo>
                <a:lnTo>
                  <a:pt x="10808" y="10152"/>
                </a:lnTo>
                <a:cubicBezTo>
                  <a:pt x="10776" y="10273"/>
                  <a:pt x="10789" y="10407"/>
                  <a:pt x="10857" y="10524"/>
                </a:cubicBezTo>
                <a:cubicBezTo>
                  <a:pt x="10920" y="10634"/>
                  <a:pt x="11021" y="10706"/>
                  <a:pt x="11133" y="10742"/>
                </a:cubicBezTo>
                <a:lnTo>
                  <a:pt x="11126" y="10768"/>
                </a:lnTo>
                <a:cubicBezTo>
                  <a:pt x="11142" y="10766"/>
                  <a:pt x="11157" y="10761"/>
                  <a:pt x="11173" y="10758"/>
                </a:cubicBezTo>
                <a:lnTo>
                  <a:pt x="13167" y="11292"/>
                </a:lnTo>
                <a:cubicBezTo>
                  <a:pt x="13288" y="11324"/>
                  <a:pt x="13422" y="11311"/>
                  <a:pt x="13540" y="11243"/>
                </a:cubicBezTo>
                <a:cubicBezTo>
                  <a:pt x="13774" y="11107"/>
                  <a:pt x="13855" y="10807"/>
                  <a:pt x="13719" y="10572"/>
                </a:cubicBezTo>
                <a:cubicBezTo>
                  <a:pt x="13651" y="10455"/>
                  <a:pt x="13542" y="10376"/>
                  <a:pt x="13421" y="1034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8" name="Shape 2648"/>
          <p:cNvSpPr/>
          <p:nvPr/>
        </p:nvSpPr>
        <p:spPr>
          <a:xfrm>
            <a:off x="1414120"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2764" y="8836"/>
                </a:moveTo>
                <a:cubicBezTo>
                  <a:pt x="12628" y="8836"/>
                  <a:pt x="12505" y="8891"/>
                  <a:pt x="12417" y="8980"/>
                </a:cubicBezTo>
                <a:lnTo>
                  <a:pt x="11291" y="10106"/>
                </a:lnTo>
                <a:lnTo>
                  <a:pt x="11291" y="4419"/>
                </a:lnTo>
                <a:lnTo>
                  <a:pt x="11291" y="4418"/>
                </a:lnTo>
                <a:cubicBezTo>
                  <a:pt x="11291" y="4147"/>
                  <a:pt x="11071" y="3927"/>
                  <a:pt x="10800" y="3927"/>
                </a:cubicBezTo>
                <a:cubicBezTo>
                  <a:pt x="10529" y="3927"/>
                  <a:pt x="10309" y="4147"/>
                  <a:pt x="10309" y="4418"/>
                </a:cubicBezTo>
                <a:lnTo>
                  <a:pt x="10309" y="10106"/>
                </a:lnTo>
                <a:lnTo>
                  <a:pt x="9183" y="8980"/>
                </a:lnTo>
                <a:cubicBezTo>
                  <a:pt x="9095" y="8891"/>
                  <a:pt x="8972" y="8836"/>
                  <a:pt x="8836" y="8836"/>
                </a:cubicBezTo>
                <a:cubicBezTo>
                  <a:pt x="8566" y="8836"/>
                  <a:pt x="8345" y="9056"/>
                  <a:pt x="8345" y="9327"/>
                </a:cubicBezTo>
                <a:cubicBezTo>
                  <a:pt x="8345" y="9463"/>
                  <a:pt x="8400" y="9586"/>
                  <a:pt x="8489" y="9674"/>
                </a:cubicBezTo>
                <a:lnTo>
                  <a:pt x="10453" y="11638"/>
                </a:lnTo>
                <a:cubicBezTo>
                  <a:pt x="10542" y="11727"/>
                  <a:pt x="10665" y="11782"/>
                  <a:pt x="10800" y="11782"/>
                </a:cubicBezTo>
                <a:cubicBezTo>
                  <a:pt x="10935" y="11782"/>
                  <a:pt x="11058" y="11727"/>
                  <a:pt x="11147" y="11638"/>
                </a:cubicBezTo>
                <a:lnTo>
                  <a:pt x="13111" y="9674"/>
                </a:lnTo>
                <a:cubicBezTo>
                  <a:pt x="13200" y="9586"/>
                  <a:pt x="13255" y="9463"/>
                  <a:pt x="13255" y="9327"/>
                </a:cubicBezTo>
                <a:cubicBezTo>
                  <a:pt x="13255" y="9056"/>
                  <a:pt x="13034" y="8836"/>
                  <a:pt x="12764"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49" name="Shape 2649"/>
          <p:cNvSpPr/>
          <p:nvPr/>
        </p:nvSpPr>
        <p:spPr>
          <a:xfrm>
            <a:off x="1947381"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1147" y="4071"/>
                </a:moveTo>
                <a:cubicBezTo>
                  <a:pt x="11058" y="3982"/>
                  <a:pt x="10935" y="3927"/>
                  <a:pt x="10800" y="3927"/>
                </a:cubicBezTo>
                <a:cubicBezTo>
                  <a:pt x="10665" y="3927"/>
                  <a:pt x="10542" y="3982"/>
                  <a:pt x="10453" y="4071"/>
                </a:cubicBezTo>
                <a:lnTo>
                  <a:pt x="8489" y="6035"/>
                </a:lnTo>
                <a:cubicBezTo>
                  <a:pt x="8400" y="6124"/>
                  <a:pt x="8345" y="6247"/>
                  <a:pt x="8345" y="6382"/>
                </a:cubicBezTo>
                <a:cubicBezTo>
                  <a:pt x="8345" y="6653"/>
                  <a:pt x="8566" y="6873"/>
                  <a:pt x="8836" y="6873"/>
                </a:cubicBezTo>
                <a:cubicBezTo>
                  <a:pt x="8972" y="6873"/>
                  <a:pt x="9095" y="6818"/>
                  <a:pt x="9183" y="6729"/>
                </a:cubicBezTo>
                <a:lnTo>
                  <a:pt x="10309" y="5603"/>
                </a:lnTo>
                <a:lnTo>
                  <a:pt x="10309" y="11291"/>
                </a:lnTo>
                <a:cubicBezTo>
                  <a:pt x="10309" y="11562"/>
                  <a:pt x="10529" y="11782"/>
                  <a:pt x="10800" y="11782"/>
                </a:cubicBezTo>
                <a:cubicBezTo>
                  <a:pt x="11071" y="11782"/>
                  <a:pt x="11291" y="11562"/>
                  <a:pt x="11291" y="11291"/>
                </a:cubicBezTo>
                <a:lnTo>
                  <a:pt x="11291" y="5603"/>
                </a:lnTo>
                <a:lnTo>
                  <a:pt x="12417" y="6729"/>
                </a:lnTo>
                <a:cubicBezTo>
                  <a:pt x="12505" y="6818"/>
                  <a:pt x="12628" y="6873"/>
                  <a:pt x="12764" y="6873"/>
                </a:cubicBezTo>
                <a:cubicBezTo>
                  <a:pt x="13034" y="6873"/>
                  <a:pt x="13255" y="6653"/>
                  <a:pt x="13255" y="6382"/>
                </a:cubicBezTo>
                <a:cubicBezTo>
                  <a:pt x="13255" y="6247"/>
                  <a:pt x="13200" y="6124"/>
                  <a:pt x="13111" y="6035"/>
                </a:cubicBezTo>
                <a:cubicBezTo>
                  <a:pt x="13111" y="6035"/>
                  <a:pt x="11147" y="4071"/>
                  <a:pt x="11147" y="4071"/>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0" name="Shape 2650"/>
          <p:cNvSpPr/>
          <p:nvPr/>
        </p:nvSpPr>
        <p:spPr>
          <a:xfrm>
            <a:off x="2480643"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4236" y="7364"/>
                </a:moveTo>
                <a:lnTo>
                  <a:pt x="8549" y="7364"/>
                </a:lnTo>
                <a:lnTo>
                  <a:pt x="9674" y="6238"/>
                </a:lnTo>
                <a:cubicBezTo>
                  <a:pt x="9763" y="6149"/>
                  <a:pt x="9818" y="6027"/>
                  <a:pt x="9818" y="5891"/>
                </a:cubicBezTo>
                <a:cubicBezTo>
                  <a:pt x="9818" y="5620"/>
                  <a:pt x="9598" y="5400"/>
                  <a:pt x="9327" y="5400"/>
                </a:cubicBezTo>
                <a:cubicBezTo>
                  <a:pt x="9192" y="5400"/>
                  <a:pt x="9069" y="5455"/>
                  <a:pt x="8980" y="5544"/>
                </a:cubicBezTo>
                <a:lnTo>
                  <a:pt x="7017" y="7507"/>
                </a:lnTo>
                <a:cubicBezTo>
                  <a:pt x="6928" y="7597"/>
                  <a:pt x="6873" y="7720"/>
                  <a:pt x="6873" y="7855"/>
                </a:cubicBezTo>
                <a:cubicBezTo>
                  <a:pt x="6873" y="7990"/>
                  <a:pt x="6928" y="8113"/>
                  <a:pt x="7017" y="8202"/>
                </a:cubicBezTo>
                <a:lnTo>
                  <a:pt x="8980" y="10165"/>
                </a:lnTo>
                <a:cubicBezTo>
                  <a:pt x="9069" y="10255"/>
                  <a:pt x="9192" y="10309"/>
                  <a:pt x="9327" y="10309"/>
                </a:cubicBezTo>
                <a:cubicBezTo>
                  <a:pt x="9598" y="10309"/>
                  <a:pt x="9818" y="10090"/>
                  <a:pt x="9818" y="9818"/>
                </a:cubicBezTo>
                <a:cubicBezTo>
                  <a:pt x="9818" y="9683"/>
                  <a:pt x="9763" y="9560"/>
                  <a:pt x="9674" y="9471"/>
                </a:cubicBezTo>
                <a:lnTo>
                  <a:pt x="8549" y="8345"/>
                </a:lnTo>
                <a:lnTo>
                  <a:pt x="14236" y="8345"/>
                </a:lnTo>
                <a:cubicBezTo>
                  <a:pt x="14507" y="8345"/>
                  <a:pt x="14727" y="8126"/>
                  <a:pt x="14727" y="7855"/>
                </a:cubicBezTo>
                <a:cubicBezTo>
                  <a:pt x="14727" y="7584"/>
                  <a:pt x="14507" y="7364"/>
                  <a:pt x="14236" y="73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1" name="Shape 2651"/>
          <p:cNvSpPr/>
          <p:nvPr/>
        </p:nvSpPr>
        <p:spPr>
          <a:xfrm>
            <a:off x="3013903"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583" y="7507"/>
                </a:moveTo>
                <a:lnTo>
                  <a:pt x="12620" y="5544"/>
                </a:lnTo>
                <a:cubicBezTo>
                  <a:pt x="12531" y="5455"/>
                  <a:pt x="12408" y="5400"/>
                  <a:pt x="12273" y="5400"/>
                </a:cubicBezTo>
                <a:cubicBezTo>
                  <a:pt x="12001" y="5400"/>
                  <a:pt x="11782" y="5620"/>
                  <a:pt x="11782" y="5891"/>
                </a:cubicBezTo>
                <a:cubicBezTo>
                  <a:pt x="11782" y="6027"/>
                  <a:pt x="11837" y="6149"/>
                  <a:pt x="11926" y="6238"/>
                </a:cubicBezTo>
                <a:lnTo>
                  <a:pt x="13051" y="7364"/>
                </a:lnTo>
                <a:lnTo>
                  <a:pt x="7364" y="7364"/>
                </a:lnTo>
                <a:cubicBezTo>
                  <a:pt x="7092" y="7364"/>
                  <a:pt x="6873" y="7584"/>
                  <a:pt x="6873" y="7855"/>
                </a:cubicBezTo>
                <a:cubicBezTo>
                  <a:pt x="6873" y="8126"/>
                  <a:pt x="7092" y="8345"/>
                  <a:pt x="7364" y="8345"/>
                </a:cubicBezTo>
                <a:lnTo>
                  <a:pt x="13051" y="8345"/>
                </a:lnTo>
                <a:lnTo>
                  <a:pt x="11926" y="9471"/>
                </a:lnTo>
                <a:cubicBezTo>
                  <a:pt x="11837" y="9560"/>
                  <a:pt x="11782" y="9683"/>
                  <a:pt x="11782" y="9818"/>
                </a:cubicBezTo>
                <a:cubicBezTo>
                  <a:pt x="11782" y="10090"/>
                  <a:pt x="12001" y="10309"/>
                  <a:pt x="12273" y="10309"/>
                </a:cubicBezTo>
                <a:cubicBezTo>
                  <a:pt x="12408" y="10309"/>
                  <a:pt x="12531" y="10255"/>
                  <a:pt x="12620" y="10165"/>
                </a:cubicBezTo>
                <a:lnTo>
                  <a:pt x="14583" y="8202"/>
                </a:lnTo>
                <a:cubicBezTo>
                  <a:pt x="14672" y="8113"/>
                  <a:pt x="14727" y="7990"/>
                  <a:pt x="14727" y="7855"/>
                </a:cubicBezTo>
                <a:cubicBezTo>
                  <a:pt x="14727" y="7720"/>
                  <a:pt x="14672" y="7597"/>
                  <a:pt x="14583" y="7507"/>
                </a:cubicBezTo>
                <a:close/>
                <a:moveTo>
                  <a:pt x="20618" y="14727"/>
                </a:moveTo>
                <a:lnTo>
                  <a:pt x="982" y="14727"/>
                </a:lnTo>
                <a:lnTo>
                  <a:pt x="982" y="1964"/>
                </a:lnTo>
                <a:cubicBezTo>
                  <a:pt x="982" y="1422"/>
                  <a:pt x="1421"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1"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0"/>
                  <a:pt x="7092" y="21600"/>
                  <a:pt x="7364" y="21600"/>
                </a:cubicBezTo>
                <a:lnTo>
                  <a:pt x="14236" y="21600"/>
                </a:lnTo>
                <a:cubicBezTo>
                  <a:pt x="14507" y="21600"/>
                  <a:pt x="14727" y="21380"/>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2" name="Shape 2652"/>
          <p:cNvSpPr/>
          <p:nvPr/>
        </p:nvSpPr>
        <p:spPr>
          <a:xfrm>
            <a:off x="3547164"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7547" y="14727"/>
                  <a:pt x="4909" y="12969"/>
                  <a:pt x="4909" y="10800"/>
                </a:cubicBezTo>
                <a:cubicBezTo>
                  <a:pt x="4909" y="8631"/>
                  <a:pt x="7547" y="6873"/>
                  <a:pt x="10800" y="6873"/>
                </a:cubicBezTo>
                <a:cubicBezTo>
                  <a:pt x="11895" y="6873"/>
                  <a:pt x="12917" y="7076"/>
                  <a:pt x="13795" y="7423"/>
                </a:cubicBezTo>
                <a:lnTo>
                  <a:pt x="15709" y="5073"/>
                </a:lnTo>
                <a:lnTo>
                  <a:pt x="15709" y="8631"/>
                </a:lnTo>
                <a:cubicBezTo>
                  <a:pt x="16328" y="9253"/>
                  <a:pt x="16691" y="9998"/>
                  <a:pt x="16691" y="10800"/>
                </a:cubicBezTo>
                <a:cubicBezTo>
                  <a:pt x="16691" y="12969"/>
                  <a:pt x="14053" y="14727"/>
                  <a:pt x="10800" y="14727"/>
                </a:cubicBezTo>
                <a:moveTo>
                  <a:pt x="16691" y="1964"/>
                </a:moveTo>
                <a:lnTo>
                  <a:pt x="13360" y="6247"/>
                </a:lnTo>
                <a:cubicBezTo>
                  <a:pt x="12568" y="6020"/>
                  <a:pt x="11706" y="5891"/>
                  <a:pt x="10800" y="5891"/>
                </a:cubicBezTo>
                <a:cubicBezTo>
                  <a:pt x="7004" y="5891"/>
                  <a:pt x="3927" y="8089"/>
                  <a:pt x="3927" y="10800"/>
                </a:cubicBezTo>
                <a:cubicBezTo>
                  <a:pt x="3927" y="13511"/>
                  <a:pt x="7004" y="15709"/>
                  <a:pt x="10800" y="15709"/>
                </a:cubicBezTo>
                <a:cubicBezTo>
                  <a:pt x="14596" y="15709"/>
                  <a:pt x="17673" y="13511"/>
                  <a:pt x="17673" y="10800"/>
                </a:cubicBezTo>
                <a:cubicBezTo>
                  <a:pt x="17673" y="9878"/>
                  <a:pt x="17310" y="9018"/>
                  <a:pt x="16691" y="8281"/>
                </a:cubicBezTo>
                <a:cubicBezTo>
                  <a:pt x="16691" y="8281"/>
                  <a:pt x="16691" y="1964"/>
                  <a:pt x="16691" y="1964"/>
                </a:cubicBezTo>
                <a:close/>
                <a:moveTo>
                  <a:pt x="19145" y="1964"/>
                </a:moveTo>
                <a:cubicBezTo>
                  <a:pt x="18874" y="1964"/>
                  <a:pt x="18655" y="2184"/>
                  <a:pt x="18655" y="2455"/>
                </a:cubicBezTo>
                <a:cubicBezTo>
                  <a:pt x="18655" y="2726"/>
                  <a:pt x="18874" y="2945"/>
                  <a:pt x="19145" y="2945"/>
                </a:cubicBezTo>
                <a:cubicBezTo>
                  <a:pt x="19417" y="2945"/>
                  <a:pt x="19636" y="2726"/>
                  <a:pt x="19636" y="2455"/>
                </a:cubicBezTo>
                <a:cubicBezTo>
                  <a:pt x="19636" y="2184"/>
                  <a:pt x="19417" y="1964"/>
                  <a:pt x="19145" y="1964"/>
                </a:cubicBezTo>
                <a:moveTo>
                  <a:pt x="20618" y="16691"/>
                </a:moveTo>
                <a:cubicBezTo>
                  <a:pt x="20618" y="17233"/>
                  <a:pt x="20178" y="17673"/>
                  <a:pt x="19636" y="17673"/>
                </a:cubicBezTo>
                <a:lnTo>
                  <a:pt x="1964" y="17673"/>
                </a:lnTo>
                <a:cubicBezTo>
                  <a:pt x="1422" y="17673"/>
                  <a:pt x="982" y="17233"/>
                  <a:pt x="982" y="16691"/>
                </a:cubicBezTo>
                <a:lnTo>
                  <a:pt x="982" y="1964"/>
                </a:lnTo>
                <a:cubicBezTo>
                  <a:pt x="982" y="1422"/>
                  <a:pt x="1422" y="982"/>
                  <a:pt x="1964" y="982"/>
                </a:cubicBezTo>
                <a:lnTo>
                  <a:pt x="19636" y="982"/>
                </a:lnTo>
                <a:cubicBezTo>
                  <a:pt x="20178" y="982"/>
                  <a:pt x="20618" y="1422"/>
                  <a:pt x="20618" y="1964"/>
                </a:cubicBezTo>
                <a:cubicBezTo>
                  <a:pt x="20618" y="1964"/>
                  <a:pt x="20618" y="16691"/>
                  <a:pt x="20618" y="16691"/>
                </a:cubicBezTo>
                <a:close/>
                <a:moveTo>
                  <a:pt x="20618" y="19636"/>
                </a:moveTo>
                <a:cubicBezTo>
                  <a:pt x="20618" y="20178"/>
                  <a:pt x="20178" y="20618"/>
                  <a:pt x="19636" y="20618"/>
                </a:cubicBezTo>
                <a:lnTo>
                  <a:pt x="1964" y="20618"/>
                </a:lnTo>
                <a:cubicBezTo>
                  <a:pt x="1422" y="20618"/>
                  <a:pt x="982" y="20178"/>
                  <a:pt x="982" y="19636"/>
                </a:cubicBezTo>
                <a:lnTo>
                  <a:pt x="982" y="18382"/>
                </a:lnTo>
                <a:cubicBezTo>
                  <a:pt x="1271" y="18551"/>
                  <a:pt x="1604" y="18655"/>
                  <a:pt x="1964" y="18655"/>
                </a:cubicBezTo>
                <a:lnTo>
                  <a:pt x="19636" y="18655"/>
                </a:lnTo>
                <a:cubicBezTo>
                  <a:pt x="19996" y="18655"/>
                  <a:pt x="20329" y="18551"/>
                  <a:pt x="20618" y="18382"/>
                </a:cubicBezTo>
                <a:cubicBezTo>
                  <a:pt x="20618" y="18382"/>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800" y="11291"/>
                </a:moveTo>
                <a:cubicBezTo>
                  <a:pt x="10258" y="11291"/>
                  <a:pt x="9818" y="11072"/>
                  <a:pt x="9818" y="10800"/>
                </a:cubicBezTo>
                <a:cubicBezTo>
                  <a:pt x="9818" y="10529"/>
                  <a:pt x="10258" y="10309"/>
                  <a:pt x="10800" y="10309"/>
                </a:cubicBezTo>
                <a:cubicBezTo>
                  <a:pt x="11342" y="10309"/>
                  <a:pt x="11782" y="10529"/>
                  <a:pt x="11782" y="10800"/>
                </a:cubicBezTo>
                <a:cubicBezTo>
                  <a:pt x="11782" y="11072"/>
                  <a:pt x="11342" y="11291"/>
                  <a:pt x="10800" y="11291"/>
                </a:cubicBezTo>
                <a:moveTo>
                  <a:pt x="10800" y="9327"/>
                </a:moveTo>
                <a:cubicBezTo>
                  <a:pt x="9716" y="9327"/>
                  <a:pt x="8836" y="9986"/>
                  <a:pt x="8836" y="10800"/>
                </a:cubicBezTo>
                <a:cubicBezTo>
                  <a:pt x="8836" y="11614"/>
                  <a:pt x="9716" y="12273"/>
                  <a:pt x="10800" y="12273"/>
                </a:cubicBezTo>
                <a:cubicBezTo>
                  <a:pt x="11884" y="12273"/>
                  <a:pt x="12764" y="11614"/>
                  <a:pt x="12764" y="10800"/>
                </a:cubicBezTo>
                <a:cubicBezTo>
                  <a:pt x="12764" y="9986"/>
                  <a:pt x="11884" y="9327"/>
                  <a:pt x="10800" y="9327"/>
                </a:cubicBezTo>
                <a:moveTo>
                  <a:pt x="19145" y="15709"/>
                </a:moveTo>
                <a:cubicBezTo>
                  <a:pt x="18874" y="15709"/>
                  <a:pt x="18655" y="15929"/>
                  <a:pt x="18655" y="16200"/>
                </a:cubicBezTo>
                <a:cubicBezTo>
                  <a:pt x="18655" y="16472"/>
                  <a:pt x="18874" y="16691"/>
                  <a:pt x="19145" y="16691"/>
                </a:cubicBezTo>
                <a:cubicBezTo>
                  <a:pt x="19417" y="16691"/>
                  <a:pt x="19636" y="16472"/>
                  <a:pt x="19636" y="16200"/>
                </a:cubicBezTo>
                <a:cubicBezTo>
                  <a:pt x="19636" y="15929"/>
                  <a:pt x="19417" y="15709"/>
                  <a:pt x="19145" y="15709"/>
                </a:cubicBezTo>
                <a:moveTo>
                  <a:pt x="2455" y="15709"/>
                </a:moveTo>
                <a:cubicBezTo>
                  <a:pt x="2183" y="15709"/>
                  <a:pt x="1964" y="15929"/>
                  <a:pt x="1964" y="16200"/>
                </a:cubicBezTo>
                <a:cubicBezTo>
                  <a:pt x="1964" y="16472"/>
                  <a:pt x="2183" y="16691"/>
                  <a:pt x="2455" y="16691"/>
                </a:cubicBezTo>
                <a:cubicBezTo>
                  <a:pt x="2726" y="16691"/>
                  <a:pt x="2945" y="16472"/>
                  <a:pt x="2945" y="16200"/>
                </a:cubicBezTo>
                <a:cubicBezTo>
                  <a:pt x="2945" y="15929"/>
                  <a:pt x="2726" y="15709"/>
                  <a:pt x="2455" y="15709"/>
                </a:cubicBezTo>
                <a:moveTo>
                  <a:pt x="5645" y="4418"/>
                </a:moveTo>
                <a:lnTo>
                  <a:pt x="12027" y="4418"/>
                </a:lnTo>
                <a:cubicBezTo>
                  <a:pt x="12434" y="4418"/>
                  <a:pt x="12764" y="4088"/>
                  <a:pt x="12764" y="3682"/>
                </a:cubicBezTo>
                <a:cubicBezTo>
                  <a:pt x="12764" y="3275"/>
                  <a:pt x="12434" y="2945"/>
                  <a:pt x="12027" y="2945"/>
                </a:cubicBezTo>
                <a:lnTo>
                  <a:pt x="5645" y="2945"/>
                </a:lnTo>
                <a:cubicBezTo>
                  <a:pt x="5239" y="2945"/>
                  <a:pt x="4909" y="3275"/>
                  <a:pt x="4909" y="3682"/>
                </a:cubicBezTo>
                <a:cubicBezTo>
                  <a:pt x="4909" y="4088"/>
                  <a:pt x="5239" y="4418"/>
                  <a:pt x="5645" y="4418"/>
                </a:cubicBezTo>
                <a:moveTo>
                  <a:pt x="2455" y="1964"/>
                </a:moveTo>
                <a:cubicBezTo>
                  <a:pt x="2183" y="1964"/>
                  <a:pt x="1964" y="2184"/>
                  <a:pt x="1964" y="2455"/>
                </a:cubicBezTo>
                <a:cubicBezTo>
                  <a:pt x="1964" y="2726"/>
                  <a:pt x="2183" y="2945"/>
                  <a:pt x="2455" y="2945"/>
                </a:cubicBezTo>
                <a:cubicBezTo>
                  <a:pt x="2726" y="2945"/>
                  <a:pt x="2945" y="2726"/>
                  <a:pt x="2945" y="2455"/>
                </a:cubicBezTo>
                <a:cubicBezTo>
                  <a:pt x="2945" y="2184"/>
                  <a:pt x="2726" y="1964"/>
                  <a:pt x="2455" y="19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3" name="Shape 2653"/>
          <p:cNvSpPr/>
          <p:nvPr/>
        </p:nvSpPr>
        <p:spPr>
          <a:xfrm>
            <a:off x="4080425"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764" y="5891"/>
                </a:moveTo>
                <a:lnTo>
                  <a:pt x="14727" y="5891"/>
                </a:lnTo>
                <a:lnTo>
                  <a:pt x="14727" y="1964"/>
                </a:lnTo>
                <a:lnTo>
                  <a:pt x="12764" y="1964"/>
                </a:lnTo>
                <a:cubicBezTo>
                  <a:pt x="12764" y="1964"/>
                  <a:pt x="12764" y="5891"/>
                  <a:pt x="12764" y="5891"/>
                </a:cubicBezTo>
                <a:close/>
                <a:moveTo>
                  <a:pt x="6873" y="2945"/>
                </a:moveTo>
                <a:lnTo>
                  <a:pt x="10800" y="2945"/>
                </a:lnTo>
                <a:lnTo>
                  <a:pt x="10800" y="1964"/>
                </a:lnTo>
                <a:lnTo>
                  <a:pt x="6873" y="1964"/>
                </a:lnTo>
                <a:cubicBezTo>
                  <a:pt x="6873" y="1964"/>
                  <a:pt x="6873" y="2945"/>
                  <a:pt x="6873" y="29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6873" y="4909"/>
                </a:moveTo>
                <a:lnTo>
                  <a:pt x="9818" y="4909"/>
                </a:lnTo>
                <a:lnTo>
                  <a:pt x="9818" y="3927"/>
                </a:lnTo>
                <a:lnTo>
                  <a:pt x="6873" y="3927"/>
                </a:lnTo>
                <a:cubicBezTo>
                  <a:pt x="6873" y="3927"/>
                  <a:pt x="6873" y="4909"/>
                  <a:pt x="6873" y="4909"/>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4" name="Shape 2654"/>
          <p:cNvSpPr/>
          <p:nvPr/>
        </p:nvSpPr>
        <p:spPr>
          <a:xfrm>
            <a:off x="4613687"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6691"/>
                </a:lnTo>
                <a:lnTo>
                  <a:pt x="15709" y="16691"/>
                </a:lnTo>
                <a:cubicBezTo>
                  <a:pt x="15709" y="16691"/>
                  <a:pt x="15709" y="15709"/>
                  <a:pt x="15709" y="15709"/>
                </a:cubicBezTo>
                <a:close/>
                <a:moveTo>
                  <a:pt x="15709" y="17673"/>
                </a:moveTo>
                <a:lnTo>
                  <a:pt x="5891" y="17673"/>
                </a:lnTo>
                <a:lnTo>
                  <a:pt x="5891" y="18655"/>
                </a:lnTo>
                <a:lnTo>
                  <a:pt x="15709" y="18655"/>
                </a:lnTo>
                <a:cubicBezTo>
                  <a:pt x="15709" y="18655"/>
                  <a:pt x="15709" y="17673"/>
                  <a:pt x="15709" y="17673"/>
                </a:cubicBezTo>
                <a:close/>
                <a:moveTo>
                  <a:pt x="11782" y="13745"/>
                </a:moveTo>
                <a:lnTo>
                  <a:pt x="5891" y="13745"/>
                </a:lnTo>
                <a:lnTo>
                  <a:pt x="5891" y="14727"/>
                </a:lnTo>
                <a:lnTo>
                  <a:pt x="11782" y="14727"/>
                </a:lnTo>
                <a:cubicBezTo>
                  <a:pt x="11782" y="14727"/>
                  <a:pt x="11782" y="13745"/>
                  <a:pt x="11782" y="137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12764" y="5891"/>
                </a:moveTo>
                <a:lnTo>
                  <a:pt x="14727" y="5891"/>
                </a:lnTo>
                <a:lnTo>
                  <a:pt x="14727" y="1964"/>
                </a:lnTo>
                <a:lnTo>
                  <a:pt x="12764" y="1964"/>
                </a:lnTo>
                <a:cubicBezTo>
                  <a:pt x="12764" y="1964"/>
                  <a:pt x="12764" y="5891"/>
                  <a:pt x="12764" y="5891"/>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5" name="Shape 2655"/>
          <p:cNvSpPr/>
          <p:nvPr/>
        </p:nvSpPr>
        <p:spPr>
          <a:xfrm>
            <a:off x="5146948" y="198519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6" name="Shape 2656"/>
          <p:cNvSpPr/>
          <p:nvPr/>
        </p:nvSpPr>
        <p:spPr>
          <a:xfrm>
            <a:off x="5680208"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0800"/>
                </a:moveTo>
                <a:cubicBezTo>
                  <a:pt x="14186" y="10800"/>
                  <a:pt x="13745" y="11240"/>
                  <a:pt x="13745" y="11782"/>
                </a:cubicBezTo>
                <a:cubicBezTo>
                  <a:pt x="13745" y="12324"/>
                  <a:pt x="14186" y="12764"/>
                  <a:pt x="14727" y="12764"/>
                </a:cubicBezTo>
                <a:cubicBezTo>
                  <a:pt x="15269" y="12764"/>
                  <a:pt x="15709" y="12324"/>
                  <a:pt x="15709" y="11782"/>
                </a:cubicBezTo>
                <a:cubicBezTo>
                  <a:pt x="15709" y="11240"/>
                  <a:pt x="15269" y="10800"/>
                  <a:pt x="14727" y="10800"/>
                </a:cubicBezTo>
                <a:moveTo>
                  <a:pt x="20618" y="0"/>
                </a:moveTo>
                <a:lnTo>
                  <a:pt x="4909" y="0"/>
                </a:lnTo>
                <a:cubicBezTo>
                  <a:pt x="4367" y="0"/>
                  <a:pt x="3927" y="440"/>
                  <a:pt x="3927" y="982"/>
                </a:cubicBezTo>
                <a:lnTo>
                  <a:pt x="3927" y="5891"/>
                </a:lnTo>
                <a:cubicBezTo>
                  <a:pt x="3927" y="6162"/>
                  <a:pt x="4147" y="6382"/>
                  <a:pt x="4418" y="6382"/>
                </a:cubicBezTo>
                <a:cubicBezTo>
                  <a:pt x="4690" y="6382"/>
                  <a:pt x="4909" y="6162"/>
                  <a:pt x="4909" y="5891"/>
                </a:cubicBezTo>
                <a:lnTo>
                  <a:pt x="4909" y="982"/>
                </a:lnTo>
                <a:lnTo>
                  <a:pt x="20618" y="982"/>
                </a:lnTo>
                <a:lnTo>
                  <a:pt x="20618" y="12764"/>
                </a:lnTo>
                <a:lnTo>
                  <a:pt x="19145" y="12764"/>
                </a:lnTo>
                <a:cubicBezTo>
                  <a:pt x="18874" y="12764"/>
                  <a:pt x="18655" y="12984"/>
                  <a:pt x="18655" y="13255"/>
                </a:cubicBezTo>
                <a:cubicBezTo>
                  <a:pt x="18655" y="13526"/>
                  <a:pt x="18874" y="13745"/>
                  <a:pt x="19145" y="13745"/>
                </a:cubicBezTo>
                <a:lnTo>
                  <a:pt x="20618" y="13745"/>
                </a:lnTo>
                <a:lnTo>
                  <a:pt x="20618" y="16691"/>
                </a:lnTo>
                <a:lnTo>
                  <a:pt x="19145" y="16691"/>
                </a:lnTo>
                <a:cubicBezTo>
                  <a:pt x="18874" y="16691"/>
                  <a:pt x="18655" y="16911"/>
                  <a:pt x="18655" y="17182"/>
                </a:cubicBezTo>
                <a:cubicBezTo>
                  <a:pt x="18655" y="17453"/>
                  <a:pt x="18874" y="17673"/>
                  <a:pt x="19145" y="17673"/>
                </a:cubicBezTo>
                <a:lnTo>
                  <a:pt x="20618" y="17673"/>
                </a:lnTo>
                <a:cubicBezTo>
                  <a:pt x="21160" y="17673"/>
                  <a:pt x="21600" y="17234"/>
                  <a:pt x="21600" y="16691"/>
                </a:cubicBezTo>
                <a:lnTo>
                  <a:pt x="21600" y="982"/>
                </a:lnTo>
                <a:cubicBezTo>
                  <a:pt x="21600" y="440"/>
                  <a:pt x="21160" y="0"/>
                  <a:pt x="20618" y="0"/>
                </a:cubicBezTo>
                <a:moveTo>
                  <a:pt x="14727" y="13745"/>
                </a:moveTo>
                <a:cubicBezTo>
                  <a:pt x="14456" y="13745"/>
                  <a:pt x="14236" y="13966"/>
                  <a:pt x="14236" y="14236"/>
                </a:cubicBezTo>
                <a:cubicBezTo>
                  <a:pt x="14236" y="14508"/>
                  <a:pt x="14456" y="14727"/>
                  <a:pt x="14727" y="14727"/>
                </a:cubicBezTo>
                <a:cubicBezTo>
                  <a:pt x="14999" y="14727"/>
                  <a:pt x="15218" y="14508"/>
                  <a:pt x="15218" y="14236"/>
                </a:cubicBezTo>
                <a:cubicBezTo>
                  <a:pt x="15218" y="13966"/>
                  <a:pt x="14999" y="13745"/>
                  <a:pt x="14727" y="13745"/>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6"/>
                  <a:pt x="6668" y="18655"/>
                  <a:pt x="8836" y="18655"/>
                </a:cubicBezTo>
                <a:cubicBezTo>
                  <a:pt x="11005" y="18655"/>
                  <a:pt x="12764" y="16896"/>
                  <a:pt x="12764" y="14727"/>
                </a:cubicBezTo>
                <a:cubicBezTo>
                  <a:pt x="12764" y="12558"/>
                  <a:pt x="11005" y="10800"/>
                  <a:pt x="8836" y="10800"/>
                </a:cubicBezTo>
                <a:moveTo>
                  <a:pt x="8836" y="15709"/>
                </a:moveTo>
                <a:cubicBezTo>
                  <a:pt x="8295" y="15709"/>
                  <a:pt x="7855" y="15269"/>
                  <a:pt x="7855" y="14727"/>
                </a:cubicBezTo>
                <a:cubicBezTo>
                  <a:pt x="7855" y="14186"/>
                  <a:pt x="8295"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7" name="Shape 2657"/>
          <p:cNvSpPr/>
          <p:nvPr/>
        </p:nvSpPr>
        <p:spPr>
          <a:xfrm>
            <a:off x="880859"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5891" y="4909"/>
                </a:moveTo>
                <a:lnTo>
                  <a:pt x="6873" y="4909"/>
                </a:lnTo>
                <a:lnTo>
                  <a:pt x="6873" y="3927"/>
                </a:lnTo>
                <a:lnTo>
                  <a:pt x="5891" y="3927"/>
                </a:lnTo>
                <a:cubicBezTo>
                  <a:pt x="5891" y="3927"/>
                  <a:pt x="5891" y="4909"/>
                  <a:pt x="5891" y="4909"/>
                </a:cubicBezTo>
                <a:close/>
                <a:moveTo>
                  <a:pt x="18655" y="13745"/>
                </a:moveTo>
                <a:lnTo>
                  <a:pt x="19636" y="13745"/>
                </a:lnTo>
                <a:lnTo>
                  <a:pt x="19636" y="12764"/>
                </a:lnTo>
                <a:lnTo>
                  <a:pt x="18655" y="12764"/>
                </a:lnTo>
                <a:cubicBezTo>
                  <a:pt x="18655" y="12764"/>
                  <a:pt x="18655" y="13745"/>
                  <a:pt x="18655" y="13745"/>
                </a:cubicBezTo>
                <a:close/>
                <a:moveTo>
                  <a:pt x="6873" y="1964"/>
                </a:moveTo>
                <a:lnTo>
                  <a:pt x="5891" y="1964"/>
                </a:lnTo>
                <a:lnTo>
                  <a:pt x="5891" y="2945"/>
                </a:lnTo>
                <a:lnTo>
                  <a:pt x="6873" y="2945"/>
                </a:lnTo>
                <a:cubicBezTo>
                  <a:pt x="6873" y="2945"/>
                  <a:pt x="6873" y="1964"/>
                  <a:pt x="6873" y="1964"/>
                </a:cubicBezTo>
                <a:close/>
                <a:moveTo>
                  <a:pt x="20618" y="0"/>
                </a:moveTo>
                <a:lnTo>
                  <a:pt x="4909" y="0"/>
                </a:lnTo>
                <a:cubicBezTo>
                  <a:pt x="4367" y="0"/>
                  <a:pt x="3927" y="440"/>
                  <a:pt x="3927" y="982"/>
                </a:cubicBezTo>
                <a:lnTo>
                  <a:pt x="3927" y="5891"/>
                </a:lnTo>
                <a:cubicBezTo>
                  <a:pt x="3927" y="6162"/>
                  <a:pt x="4147" y="6382"/>
                  <a:pt x="4418" y="6382"/>
                </a:cubicBezTo>
                <a:cubicBezTo>
                  <a:pt x="4689" y="6382"/>
                  <a:pt x="4909" y="6162"/>
                  <a:pt x="4909" y="5891"/>
                </a:cubicBezTo>
                <a:lnTo>
                  <a:pt x="4909" y="1964"/>
                </a:lnTo>
                <a:cubicBezTo>
                  <a:pt x="4909" y="1422"/>
                  <a:pt x="5349" y="982"/>
                  <a:pt x="5891" y="982"/>
                </a:cubicBezTo>
                <a:lnTo>
                  <a:pt x="7855" y="982"/>
                </a:lnTo>
                <a:lnTo>
                  <a:pt x="7855" y="5400"/>
                </a:lnTo>
                <a:cubicBezTo>
                  <a:pt x="7855" y="5671"/>
                  <a:pt x="8075" y="5891"/>
                  <a:pt x="8345" y="5891"/>
                </a:cubicBezTo>
                <a:cubicBezTo>
                  <a:pt x="8616" y="5891"/>
                  <a:pt x="8836" y="5671"/>
                  <a:pt x="8836" y="5400"/>
                </a:cubicBezTo>
                <a:lnTo>
                  <a:pt x="8836" y="982"/>
                </a:lnTo>
                <a:lnTo>
                  <a:pt x="16691" y="982"/>
                </a:lnTo>
                <a:lnTo>
                  <a:pt x="16691" y="7364"/>
                </a:lnTo>
                <a:cubicBezTo>
                  <a:pt x="16691" y="7635"/>
                  <a:pt x="16911" y="7855"/>
                  <a:pt x="17182" y="7855"/>
                </a:cubicBezTo>
                <a:cubicBezTo>
                  <a:pt x="17453" y="7855"/>
                  <a:pt x="17673" y="7635"/>
                  <a:pt x="17673" y="7364"/>
                </a:cubicBezTo>
                <a:lnTo>
                  <a:pt x="17673" y="982"/>
                </a:lnTo>
                <a:lnTo>
                  <a:pt x="19636" y="982"/>
                </a:lnTo>
                <a:cubicBezTo>
                  <a:pt x="20178" y="982"/>
                  <a:pt x="20618" y="1422"/>
                  <a:pt x="20618" y="1964"/>
                </a:cubicBezTo>
                <a:lnTo>
                  <a:pt x="20618" y="8345"/>
                </a:lnTo>
                <a:lnTo>
                  <a:pt x="19145" y="8345"/>
                </a:lnTo>
                <a:cubicBezTo>
                  <a:pt x="18875" y="8345"/>
                  <a:pt x="18655" y="8566"/>
                  <a:pt x="18655" y="8836"/>
                </a:cubicBezTo>
                <a:cubicBezTo>
                  <a:pt x="18655" y="9108"/>
                  <a:pt x="18875" y="9327"/>
                  <a:pt x="19145" y="9327"/>
                </a:cubicBezTo>
                <a:lnTo>
                  <a:pt x="20618" y="9327"/>
                </a:lnTo>
                <a:lnTo>
                  <a:pt x="20618" y="15709"/>
                </a:lnTo>
                <a:cubicBezTo>
                  <a:pt x="20618" y="16252"/>
                  <a:pt x="20179" y="16691"/>
                  <a:pt x="19636" y="16691"/>
                </a:cubicBezTo>
                <a:lnTo>
                  <a:pt x="19145" y="16691"/>
                </a:lnTo>
                <a:cubicBezTo>
                  <a:pt x="18875" y="16691"/>
                  <a:pt x="18655" y="16911"/>
                  <a:pt x="18655" y="17182"/>
                </a:cubicBezTo>
                <a:cubicBezTo>
                  <a:pt x="18655" y="17453"/>
                  <a:pt x="18875" y="17673"/>
                  <a:pt x="19145" y="17673"/>
                </a:cubicBezTo>
                <a:lnTo>
                  <a:pt x="19145" y="17673"/>
                </a:lnTo>
                <a:lnTo>
                  <a:pt x="19636" y="17673"/>
                </a:lnTo>
                <a:lnTo>
                  <a:pt x="19636" y="17673"/>
                </a:lnTo>
                <a:lnTo>
                  <a:pt x="20618" y="17673"/>
                </a:lnTo>
                <a:cubicBezTo>
                  <a:pt x="21160" y="17673"/>
                  <a:pt x="21600" y="17233"/>
                  <a:pt x="21600" y="16691"/>
                </a:cubicBezTo>
                <a:lnTo>
                  <a:pt x="21600" y="982"/>
                </a:lnTo>
                <a:cubicBezTo>
                  <a:pt x="21600" y="440"/>
                  <a:pt x="21160" y="0"/>
                  <a:pt x="20618" y="0"/>
                </a:cubicBezTo>
                <a:moveTo>
                  <a:pt x="19636" y="10800"/>
                </a:moveTo>
                <a:lnTo>
                  <a:pt x="18655" y="10800"/>
                </a:lnTo>
                <a:lnTo>
                  <a:pt x="18655" y="11782"/>
                </a:lnTo>
                <a:lnTo>
                  <a:pt x="19636" y="11782"/>
                </a:lnTo>
                <a:cubicBezTo>
                  <a:pt x="19636" y="11782"/>
                  <a:pt x="19636" y="10800"/>
                  <a:pt x="19636" y="10800"/>
                </a:cubicBezTo>
                <a:close/>
                <a:moveTo>
                  <a:pt x="18655" y="6873"/>
                </a:moveTo>
                <a:lnTo>
                  <a:pt x="19636" y="6873"/>
                </a:lnTo>
                <a:lnTo>
                  <a:pt x="19636" y="5891"/>
                </a:lnTo>
                <a:lnTo>
                  <a:pt x="18655" y="5891"/>
                </a:lnTo>
                <a:cubicBezTo>
                  <a:pt x="18655" y="5891"/>
                  <a:pt x="18655" y="6873"/>
                  <a:pt x="18655" y="6873"/>
                </a:cubicBezTo>
                <a:close/>
                <a:moveTo>
                  <a:pt x="18655" y="15709"/>
                </a:moveTo>
                <a:lnTo>
                  <a:pt x="19636" y="15709"/>
                </a:lnTo>
                <a:lnTo>
                  <a:pt x="19636" y="14727"/>
                </a:lnTo>
                <a:lnTo>
                  <a:pt x="18655" y="14727"/>
                </a:lnTo>
                <a:cubicBezTo>
                  <a:pt x="18655" y="14727"/>
                  <a:pt x="18655" y="15709"/>
                  <a:pt x="18655" y="15709"/>
                </a:cubicBezTo>
                <a:close/>
                <a:moveTo>
                  <a:pt x="19636" y="1964"/>
                </a:moveTo>
                <a:lnTo>
                  <a:pt x="18655" y="1964"/>
                </a:lnTo>
                <a:lnTo>
                  <a:pt x="18655" y="2945"/>
                </a:lnTo>
                <a:lnTo>
                  <a:pt x="19636" y="2945"/>
                </a:lnTo>
                <a:cubicBezTo>
                  <a:pt x="19636" y="2945"/>
                  <a:pt x="19636" y="1964"/>
                  <a:pt x="19636" y="1964"/>
                </a:cubicBezTo>
                <a:close/>
                <a:moveTo>
                  <a:pt x="18655" y="4909"/>
                </a:moveTo>
                <a:lnTo>
                  <a:pt x="19636" y="4909"/>
                </a:lnTo>
                <a:lnTo>
                  <a:pt x="19636" y="3927"/>
                </a:lnTo>
                <a:lnTo>
                  <a:pt x="18655" y="3927"/>
                </a:lnTo>
                <a:cubicBezTo>
                  <a:pt x="18655" y="3927"/>
                  <a:pt x="18655" y="4909"/>
                  <a:pt x="18655" y="4909"/>
                </a:cubicBezTo>
                <a:close/>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7" y="10800"/>
                  <a:pt x="4909" y="12558"/>
                  <a:pt x="4909" y="14727"/>
                </a:cubicBezTo>
                <a:cubicBezTo>
                  <a:pt x="4909" y="16897"/>
                  <a:pt x="6667" y="18655"/>
                  <a:pt x="8836" y="18655"/>
                </a:cubicBezTo>
                <a:cubicBezTo>
                  <a:pt x="11006" y="18655"/>
                  <a:pt x="12764" y="16897"/>
                  <a:pt x="12764" y="14727"/>
                </a:cubicBezTo>
                <a:cubicBezTo>
                  <a:pt x="12764" y="12558"/>
                  <a:pt x="11006" y="10800"/>
                  <a:pt x="8836" y="10800"/>
                </a:cubicBezTo>
                <a:moveTo>
                  <a:pt x="8836" y="15709"/>
                </a:moveTo>
                <a:cubicBezTo>
                  <a:pt x="8294" y="15709"/>
                  <a:pt x="7855" y="15269"/>
                  <a:pt x="7855" y="14727"/>
                </a:cubicBezTo>
                <a:cubicBezTo>
                  <a:pt x="7855" y="14185"/>
                  <a:pt x="8294" y="13745"/>
                  <a:pt x="8836" y="13745"/>
                </a:cubicBezTo>
                <a:cubicBezTo>
                  <a:pt x="9378" y="13745"/>
                  <a:pt x="9818" y="14185"/>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4727" y="10800"/>
                </a:moveTo>
                <a:cubicBezTo>
                  <a:pt x="14185" y="10800"/>
                  <a:pt x="13745" y="11240"/>
                  <a:pt x="13745" y="11782"/>
                </a:cubicBezTo>
                <a:cubicBezTo>
                  <a:pt x="13745" y="12324"/>
                  <a:pt x="14185" y="12764"/>
                  <a:pt x="14727" y="12764"/>
                </a:cubicBezTo>
                <a:cubicBezTo>
                  <a:pt x="15269" y="12764"/>
                  <a:pt x="15709" y="12324"/>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8" name="Shape 2658"/>
          <p:cNvSpPr/>
          <p:nvPr/>
        </p:nvSpPr>
        <p:spPr>
          <a:xfrm>
            <a:off x="1414120"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691" y="13745"/>
                </a:moveTo>
                <a:cubicBezTo>
                  <a:pt x="16420" y="13745"/>
                  <a:pt x="16200" y="13966"/>
                  <a:pt x="16200" y="14236"/>
                </a:cubicBezTo>
                <a:cubicBezTo>
                  <a:pt x="16200" y="14508"/>
                  <a:pt x="16420" y="14727"/>
                  <a:pt x="16691" y="14727"/>
                </a:cubicBezTo>
                <a:cubicBezTo>
                  <a:pt x="16962" y="14727"/>
                  <a:pt x="17182" y="14508"/>
                  <a:pt x="17182" y="14236"/>
                </a:cubicBezTo>
                <a:cubicBezTo>
                  <a:pt x="17182" y="13966"/>
                  <a:pt x="16962" y="13745"/>
                  <a:pt x="16691" y="13745"/>
                </a:cubicBezTo>
                <a:moveTo>
                  <a:pt x="16691" y="10800"/>
                </a:moveTo>
                <a:cubicBezTo>
                  <a:pt x="16149" y="10800"/>
                  <a:pt x="15709" y="11240"/>
                  <a:pt x="15709" y="11782"/>
                </a:cubicBezTo>
                <a:cubicBezTo>
                  <a:pt x="15709" y="12325"/>
                  <a:pt x="16149" y="12764"/>
                  <a:pt x="16691" y="12764"/>
                </a:cubicBezTo>
                <a:cubicBezTo>
                  <a:pt x="17233" y="12764"/>
                  <a:pt x="17673" y="12325"/>
                  <a:pt x="17673" y="11782"/>
                </a:cubicBezTo>
                <a:cubicBezTo>
                  <a:pt x="17673" y="11240"/>
                  <a:pt x="17233" y="10800"/>
                  <a:pt x="16691" y="10800"/>
                </a:cubicBezTo>
                <a:moveTo>
                  <a:pt x="14236" y="5891"/>
                </a:moveTo>
                <a:lnTo>
                  <a:pt x="17960" y="5891"/>
                </a:lnTo>
                <a:lnTo>
                  <a:pt x="16835" y="7017"/>
                </a:lnTo>
                <a:cubicBezTo>
                  <a:pt x="16746" y="7106"/>
                  <a:pt x="16691" y="7229"/>
                  <a:pt x="16691" y="7364"/>
                </a:cubicBezTo>
                <a:cubicBezTo>
                  <a:pt x="16691" y="7635"/>
                  <a:pt x="16911" y="7855"/>
                  <a:pt x="17182" y="7855"/>
                </a:cubicBezTo>
                <a:cubicBezTo>
                  <a:pt x="17317" y="7855"/>
                  <a:pt x="17440" y="7800"/>
                  <a:pt x="17529" y="7711"/>
                </a:cubicBezTo>
                <a:lnTo>
                  <a:pt x="19493" y="5748"/>
                </a:lnTo>
                <a:cubicBezTo>
                  <a:pt x="19581" y="5658"/>
                  <a:pt x="19636" y="5536"/>
                  <a:pt x="19636" y="5400"/>
                </a:cubicBezTo>
                <a:cubicBezTo>
                  <a:pt x="19636" y="5265"/>
                  <a:pt x="19581" y="5142"/>
                  <a:pt x="19493" y="5053"/>
                </a:cubicBezTo>
                <a:lnTo>
                  <a:pt x="17529" y="3089"/>
                </a:lnTo>
                <a:cubicBezTo>
                  <a:pt x="17440" y="3001"/>
                  <a:pt x="17317" y="2945"/>
                  <a:pt x="17182" y="2945"/>
                </a:cubicBezTo>
                <a:cubicBezTo>
                  <a:pt x="16911" y="2945"/>
                  <a:pt x="16691" y="3166"/>
                  <a:pt x="16691" y="3436"/>
                </a:cubicBezTo>
                <a:cubicBezTo>
                  <a:pt x="16691" y="3572"/>
                  <a:pt x="16746" y="3695"/>
                  <a:pt x="16835" y="3784"/>
                </a:cubicBezTo>
                <a:lnTo>
                  <a:pt x="17960" y="4909"/>
                </a:lnTo>
                <a:lnTo>
                  <a:pt x="14236" y="4909"/>
                </a:lnTo>
                <a:cubicBezTo>
                  <a:pt x="13966" y="4909"/>
                  <a:pt x="13745" y="5129"/>
                  <a:pt x="13745" y="5400"/>
                </a:cubicBezTo>
                <a:cubicBezTo>
                  <a:pt x="13745" y="5672"/>
                  <a:pt x="13966" y="5891"/>
                  <a:pt x="14236" y="5891"/>
                </a:cubicBezTo>
                <a:moveTo>
                  <a:pt x="10800" y="15709"/>
                </a:moveTo>
                <a:cubicBezTo>
                  <a:pt x="10258" y="15709"/>
                  <a:pt x="9818" y="15269"/>
                  <a:pt x="9818" y="14727"/>
                </a:cubicBezTo>
                <a:cubicBezTo>
                  <a:pt x="9818" y="14186"/>
                  <a:pt x="10258" y="13745"/>
                  <a:pt x="10800" y="13745"/>
                </a:cubicBezTo>
                <a:cubicBezTo>
                  <a:pt x="11342" y="13745"/>
                  <a:pt x="11782" y="14186"/>
                  <a:pt x="11782" y="14727"/>
                </a:cubicBezTo>
                <a:cubicBezTo>
                  <a:pt x="11782" y="15269"/>
                  <a:pt x="11342" y="15709"/>
                  <a:pt x="10800" y="15709"/>
                </a:cubicBezTo>
                <a:moveTo>
                  <a:pt x="10800" y="12764"/>
                </a:moveTo>
                <a:cubicBezTo>
                  <a:pt x="9716" y="12764"/>
                  <a:pt x="8836" y="13643"/>
                  <a:pt x="8836" y="14727"/>
                </a:cubicBezTo>
                <a:cubicBezTo>
                  <a:pt x="8836" y="15812"/>
                  <a:pt x="9716" y="16691"/>
                  <a:pt x="10800" y="16691"/>
                </a:cubicBezTo>
                <a:cubicBezTo>
                  <a:pt x="11884" y="16691"/>
                  <a:pt x="12764" y="15812"/>
                  <a:pt x="12764" y="14727"/>
                </a:cubicBezTo>
                <a:cubicBezTo>
                  <a:pt x="12764" y="13643"/>
                  <a:pt x="11884" y="12764"/>
                  <a:pt x="10800" y="12764"/>
                </a:cubicBezTo>
                <a:moveTo>
                  <a:pt x="4071" y="7711"/>
                </a:moveTo>
                <a:cubicBezTo>
                  <a:pt x="4160" y="7800"/>
                  <a:pt x="4283" y="7855"/>
                  <a:pt x="4418" y="7855"/>
                </a:cubicBezTo>
                <a:cubicBezTo>
                  <a:pt x="4689" y="7855"/>
                  <a:pt x="4909" y="7635"/>
                  <a:pt x="4909" y="7364"/>
                </a:cubicBezTo>
                <a:cubicBezTo>
                  <a:pt x="4909" y="7229"/>
                  <a:pt x="4854" y="7106"/>
                  <a:pt x="4765" y="7017"/>
                </a:cubicBezTo>
                <a:lnTo>
                  <a:pt x="3640" y="5891"/>
                </a:lnTo>
                <a:lnTo>
                  <a:pt x="7364" y="5891"/>
                </a:lnTo>
                <a:cubicBezTo>
                  <a:pt x="7634" y="5891"/>
                  <a:pt x="7855" y="5672"/>
                  <a:pt x="7855" y="5400"/>
                </a:cubicBezTo>
                <a:cubicBezTo>
                  <a:pt x="7855" y="5129"/>
                  <a:pt x="7634" y="4909"/>
                  <a:pt x="7364" y="4909"/>
                </a:cubicBezTo>
                <a:lnTo>
                  <a:pt x="3640" y="4909"/>
                </a:lnTo>
                <a:lnTo>
                  <a:pt x="4765" y="3784"/>
                </a:lnTo>
                <a:cubicBezTo>
                  <a:pt x="4854" y="3695"/>
                  <a:pt x="4909" y="3572"/>
                  <a:pt x="4909" y="3436"/>
                </a:cubicBezTo>
                <a:cubicBezTo>
                  <a:pt x="4909" y="3166"/>
                  <a:pt x="4689" y="2945"/>
                  <a:pt x="4418" y="2945"/>
                </a:cubicBezTo>
                <a:cubicBezTo>
                  <a:pt x="4283" y="2945"/>
                  <a:pt x="4160" y="3001"/>
                  <a:pt x="4071" y="3089"/>
                </a:cubicBezTo>
                <a:lnTo>
                  <a:pt x="2107" y="5053"/>
                </a:lnTo>
                <a:cubicBezTo>
                  <a:pt x="2019" y="5142"/>
                  <a:pt x="1964" y="5265"/>
                  <a:pt x="1964" y="5400"/>
                </a:cubicBezTo>
                <a:cubicBezTo>
                  <a:pt x="1964" y="5536"/>
                  <a:pt x="2019" y="5658"/>
                  <a:pt x="2107" y="5748"/>
                </a:cubicBezTo>
                <a:cubicBezTo>
                  <a:pt x="2107" y="5748"/>
                  <a:pt x="4071" y="7711"/>
                  <a:pt x="4071" y="7711"/>
                </a:cubicBezTo>
                <a:close/>
                <a:moveTo>
                  <a:pt x="20618" y="15709"/>
                </a:moveTo>
                <a:lnTo>
                  <a:pt x="19636" y="15709"/>
                </a:lnTo>
                <a:lnTo>
                  <a:pt x="19636" y="10800"/>
                </a:lnTo>
                <a:cubicBezTo>
                  <a:pt x="19636" y="9716"/>
                  <a:pt x="18757" y="8836"/>
                  <a:pt x="17673" y="8836"/>
                </a:cubicBezTo>
                <a:lnTo>
                  <a:pt x="15709" y="8836"/>
                </a:lnTo>
                <a:cubicBezTo>
                  <a:pt x="14236" y="8836"/>
                  <a:pt x="14236" y="6873"/>
                  <a:pt x="12273" y="6873"/>
                </a:cubicBezTo>
                <a:lnTo>
                  <a:pt x="9327" y="6873"/>
                </a:lnTo>
                <a:cubicBezTo>
                  <a:pt x="7364" y="6873"/>
                  <a:pt x="7364" y="8836"/>
                  <a:pt x="5891" y="8836"/>
                </a:cubicBezTo>
                <a:lnTo>
                  <a:pt x="3927" y="8836"/>
                </a:lnTo>
                <a:cubicBezTo>
                  <a:pt x="2843" y="8836"/>
                  <a:pt x="1964" y="9716"/>
                  <a:pt x="1964" y="10800"/>
                </a:cubicBezTo>
                <a:lnTo>
                  <a:pt x="1964" y="15709"/>
                </a:lnTo>
                <a:lnTo>
                  <a:pt x="982" y="15709"/>
                </a:lnTo>
                <a:lnTo>
                  <a:pt x="982" y="982"/>
                </a:lnTo>
                <a:lnTo>
                  <a:pt x="20618" y="982"/>
                </a:lnTo>
                <a:cubicBezTo>
                  <a:pt x="20618" y="982"/>
                  <a:pt x="20618" y="15709"/>
                  <a:pt x="20618" y="15709"/>
                </a:cubicBezTo>
                <a:close/>
                <a:moveTo>
                  <a:pt x="18655" y="19636"/>
                </a:moveTo>
                <a:cubicBezTo>
                  <a:pt x="18655" y="20178"/>
                  <a:pt x="18215" y="20618"/>
                  <a:pt x="17673" y="20618"/>
                </a:cubicBezTo>
                <a:lnTo>
                  <a:pt x="3927" y="20618"/>
                </a:lnTo>
                <a:cubicBezTo>
                  <a:pt x="3385" y="20618"/>
                  <a:pt x="2945" y="20178"/>
                  <a:pt x="2945" y="19636"/>
                </a:cubicBezTo>
                <a:lnTo>
                  <a:pt x="2945" y="10800"/>
                </a:lnTo>
                <a:cubicBezTo>
                  <a:pt x="2945" y="10258"/>
                  <a:pt x="3385" y="9818"/>
                  <a:pt x="3927" y="9818"/>
                </a:cubicBezTo>
                <a:lnTo>
                  <a:pt x="5891" y="9818"/>
                </a:lnTo>
                <a:cubicBezTo>
                  <a:pt x="7855" y="9818"/>
                  <a:pt x="7855" y="7855"/>
                  <a:pt x="9327" y="7855"/>
                </a:cubicBezTo>
                <a:lnTo>
                  <a:pt x="10800" y="7855"/>
                </a:lnTo>
                <a:lnTo>
                  <a:pt x="12273" y="7855"/>
                </a:lnTo>
                <a:cubicBezTo>
                  <a:pt x="13745" y="7855"/>
                  <a:pt x="13745" y="9818"/>
                  <a:pt x="15709" y="9818"/>
                </a:cubicBezTo>
                <a:lnTo>
                  <a:pt x="17673" y="9818"/>
                </a:lnTo>
                <a:cubicBezTo>
                  <a:pt x="18215" y="9818"/>
                  <a:pt x="18655" y="10258"/>
                  <a:pt x="18655" y="10800"/>
                </a:cubicBezTo>
                <a:cubicBezTo>
                  <a:pt x="18655" y="10800"/>
                  <a:pt x="18655" y="19636"/>
                  <a:pt x="18655" y="19636"/>
                </a:cubicBezTo>
                <a:close/>
                <a:moveTo>
                  <a:pt x="20618" y="0"/>
                </a:moveTo>
                <a:lnTo>
                  <a:pt x="982" y="0"/>
                </a:lnTo>
                <a:cubicBezTo>
                  <a:pt x="440" y="0"/>
                  <a:pt x="0" y="440"/>
                  <a:pt x="0" y="982"/>
                </a:cubicBezTo>
                <a:lnTo>
                  <a:pt x="0" y="15709"/>
                </a:lnTo>
                <a:cubicBezTo>
                  <a:pt x="0" y="16252"/>
                  <a:pt x="440" y="16691"/>
                  <a:pt x="982" y="16691"/>
                </a:cubicBezTo>
                <a:lnTo>
                  <a:pt x="1964" y="16691"/>
                </a:lnTo>
                <a:lnTo>
                  <a:pt x="1964" y="19636"/>
                </a:lnTo>
                <a:cubicBezTo>
                  <a:pt x="1964" y="20721"/>
                  <a:pt x="2843" y="21600"/>
                  <a:pt x="3927" y="21600"/>
                </a:cubicBezTo>
                <a:lnTo>
                  <a:pt x="17673" y="21600"/>
                </a:lnTo>
                <a:cubicBezTo>
                  <a:pt x="18757" y="21600"/>
                  <a:pt x="19636" y="20721"/>
                  <a:pt x="19636" y="19636"/>
                </a:cubicBezTo>
                <a:lnTo>
                  <a:pt x="19636" y="16691"/>
                </a:lnTo>
                <a:lnTo>
                  <a:pt x="20618" y="16691"/>
                </a:lnTo>
                <a:cubicBezTo>
                  <a:pt x="21160" y="16691"/>
                  <a:pt x="21600" y="16252"/>
                  <a:pt x="21600" y="15709"/>
                </a:cubicBezTo>
                <a:lnTo>
                  <a:pt x="21600" y="982"/>
                </a:lnTo>
                <a:cubicBezTo>
                  <a:pt x="21600" y="440"/>
                  <a:pt x="21160" y="0"/>
                  <a:pt x="20618" y="0"/>
                </a:cubicBezTo>
                <a:moveTo>
                  <a:pt x="10800" y="17673"/>
                </a:moveTo>
                <a:cubicBezTo>
                  <a:pt x="9173" y="17673"/>
                  <a:pt x="7855" y="16354"/>
                  <a:pt x="7855" y="14727"/>
                </a:cubicBezTo>
                <a:cubicBezTo>
                  <a:pt x="7855" y="13101"/>
                  <a:pt x="9173" y="11782"/>
                  <a:pt x="10800" y="11782"/>
                </a:cubicBezTo>
                <a:cubicBezTo>
                  <a:pt x="12427" y="11782"/>
                  <a:pt x="13745" y="13101"/>
                  <a:pt x="13745" y="14727"/>
                </a:cubicBezTo>
                <a:cubicBezTo>
                  <a:pt x="13745" y="16354"/>
                  <a:pt x="12427" y="17673"/>
                  <a:pt x="10800" y="17673"/>
                </a:cubicBezTo>
                <a:moveTo>
                  <a:pt x="10800" y="10800"/>
                </a:moveTo>
                <a:cubicBezTo>
                  <a:pt x="8631" y="10800"/>
                  <a:pt x="6873" y="12558"/>
                  <a:pt x="6873" y="14727"/>
                </a:cubicBezTo>
                <a:cubicBezTo>
                  <a:pt x="6873" y="16897"/>
                  <a:pt x="8631" y="18655"/>
                  <a:pt x="10800" y="18655"/>
                </a:cubicBezTo>
                <a:cubicBezTo>
                  <a:pt x="12969" y="18655"/>
                  <a:pt x="14727" y="16897"/>
                  <a:pt x="14727" y="14727"/>
                </a:cubicBezTo>
                <a:cubicBezTo>
                  <a:pt x="14727" y="12558"/>
                  <a:pt x="12969" y="10800"/>
                  <a:pt x="108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59" name="Shape 2659"/>
          <p:cNvSpPr/>
          <p:nvPr/>
        </p:nvSpPr>
        <p:spPr>
          <a:xfrm>
            <a:off x="1947381"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0" name="Shape 2660"/>
          <p:cNvSpPr/>
          <p:nvPr/>
        </p:nvSpPr>
        <p:spPr>
          <a:xfrm>
            <a:off x="2480643"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3"/>
                  <a:pt x="13782" y="1233"/>
                </a:cubicBezTo>
                <a:lnTo>
                  <a:pt x="11088" y="3927"/>
                </a:lnTo>
                <a:lnTo>
                  <a:pt x="10513" y="3927"/>
                </a:lnTo>
                <a:lnTo>
                  <a:pt x="7818" y="1233"/>
                </a:lnTo>
                <a:cubicBezTo>
                  <a:pt x="7839" y="1153"/>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1"/>
                  <a:pt x="4147" y="21600"/>
                  <a:pt x="4418" y="21600"/>
                </a:cubicBezTo>
                <a:cubicBezTo>
                  <a:pt x="4689" y="21600"/>
                  <a:pt x="4909" y="21381"/>
                  <a:pt x="4909" y="21109"/>
                </a:cubicBezTo>
                <a:lnTo>
                  <a:pt x="4909" y="20618"/>
                </a:lnTo>
                <a:lnTo>
                  <a:pt x="16691" y="20618"/>
                </a:lnTo>
                <a:lnTo>
                  <a:pt x="16691" y="21109"/>
                </a:lnTo>
                <a:cubicBezTo>
                  <a:pt x="16691" y="21381"/>
                  <a:pt x="16911" y="21600"/>
                  <a:pt x="17182" y="21600"/>
                </a:cubicBezTo>
                <a:cubicBezTo>
                  <a:pt x="17453" y="21600"/>
                  <a:pt x="17673" y="21381"/>
                  <a:pt x="17673" y="21109"/>
                </a:cubicBezTo>
                <a:lnTo>
                  <a:pt x="17673" y="19637"/>
                </a:lnTo>
                <a:lnTo>
                  <a:pt x="19636" y="19637"/>
                </a:lnTo>
                <a:cubicBezTo>
                  <a:pt x="20721" y="19637"/>
                  <a:pt x="21600" y="18757"/>
                  <a:pt x="21600" y="17673"/>
                </a:cubicBezTo>
                <a:lnTo>
                  <a:pt x="21600" y="5891"/>
                </a:lnTo>
                <a:cubicBezTo>
                  <a:pt x="21600" y="4806"/>
                  <a:pt x="20721" y="3927"/>
                  <a:pt x="19636" y="39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1" name="Shape 2661"/>
          <p:cNvSpPr/>
          <p:nvPr/>
        </p:nvSpPr>
        <p:spPr>
          <a:xfrm>
            <a:off x="3013903"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818" y="7855"/>
                </a:moveTo>
                <a:lnTo>
                  <a:pt x="7855" y="7855"/>
                </a:lnTo>
                <a:lnTo>
                  <a:pt x="7855" y="9818"/>
                </a:lnTo>
                <a:lnTo>
                  <a:pt x="9818" y="9818"/>
                </a:lnTo>
                <a:cubicBezTo>
                  <a:pt x="9818" y="9818"/>
                  <a:pt x="9818" y="7855"/>
                  <a:pt x="9818" y="7855"/>
                </a:cubicBezTo>
                <a:close/>
                <a:moveTo>
                  <a:pt x="5891" y="7855"/>
                </a:moveTo>
                <a:lnTo>
                  <a:pt x="3927" y="7855"/>
                </a:lnTo>
                <a:lnTo>
                  <a:pt x="3927" y="9818"/>
                </a:lnTo>
                <a:lnTo>
                  <a:pt x="5891" y="9818"/>
                </a:lnTo>
                <a:cubicBezTo>
                  <a:pt x="5891" y="9818"/>
                  <a:pt x="5891" y="7855"/>
                  <a:pt x="5891" y="7855"/>
                </a:cubicBezTo>
                <a:close/>
                <a:moveTo>
                  <a:pt x="13745" y="7855"/>
                </a:moveTo>
                <a:lnTo>
                  <a:pt x="11782" y="7855"/>
                </a:lnTo>
                <a:lnTo>
                  <a:pt x="11782" y="9818"/>
                </a:lnTo>
                <a:lnTo>
                  <a:pt x="13745" y="9818"/>
                </a:lnTo>
                <a:cubicBezTo>
                  <a:pt x="13745" y="9818"/>
                  <a:pt x="13745" y="7855"/>
                  <a:pt x="13745" y="7855"/>
                </a:cubicBezTo>
                <a:close/>
                <a:moveTo>
                  <a:pt x="7855" y="13745"/>
                </a:moveTo>
                <a:lnTo>
                  <a:pt x="9818" y="13745"/>
                </a:lnTo>
                <a:lnTo>
                  <a:pt x="9818" y="11782"/>
                </a:lnTo>
                <a:lnTo>
                  <a:pt x="7855" y="11782"/>
                </a:lnTo>
                <a:cubicBezTo>
                  <a:pt x="7855" y="11782"/>
                  <a:pt x="7855" y="13745"/>
                  <a:pt x="7855" y="13745"/>
                </a:cubicBezTo>
                <a:close/>
                <a:moveTo>
                  <a:pt x="13745" y="11782"/>
                </a:moveTo>
                <a:lnTo>
                  <a:pt x="15709" y="11782"/>
                </a:lnTo>
                <a:lnTo>
                  <a:pt x="15709" y="9818"/>
                </a:lnTo>
                <a:lnTo>
                  <a:pt x="13745" y="9818"/>
                </a:lnTo>
                <a:cubicBezTo>
                  <a:pt x="13745" y="9818"/>
                  <a:pt x="13745" y="11782"/>
                  <a:pt x="13745" y="11782"/>
                </a:cubicBezTo>
                <a:close/>
                <a:moveTo>
                  <a:pt x="5891" y="11782"/>
                </a:moveTo>
                <a:lnTo>
                  <a:pt x="3927" y="11782"/>
                </a:lnTo>
                <a:lnTo>
                  <a:pt x="3927" y="13745"/>
                </a:lnTo>
                <a:lnTo>
                  <a:pt x="5891" y="13745"/>
                </a:lnTo>
                <a:cubicBezTo>
                  <a:pt x="5891" y="13745"/>
                  <a:pt x="5891" y="11782"/>
                  <a:pt x="5891" y="11782"/>
                </a:cubicBezTo>
                <a:close/>
                <a:moveTo>
                  <a:pt x="11782" y="13745"/>
                </a:moveTo>
                <a:lnTo>
                  <a:pt x="13745" y="13745"/>
                </a:lnTo>
                <a:lnTo>
                  <a:pt x="13745" y="11782"/>
                </a:lnTo>
                <a:lnTo>
                  <a:pt x="11782" y="11782"/>
                </a:lnTo>
                <a:cubicBezTo>
                  <a:pt x="11782" y="11782"/>
                  <a:pt x="11782" y="13745"/>
                  <a:pt x="11782" y="13745"/>
                </a:cubicBezTo>
                <a:close/>
                <a:moveTo>
                  <a:pt x="13745" y="15709"/>
                </a:moveTo>
                <a:lnTo>
                  <a:pt x="15709" y="15709"/>
                </a:lnTo>
                <a:lnTo>
                  <a:pt x="15709" y="13745"/>
                </a:lnTo>
                <a:lnTo>
                  <a:pt x="13745" y="13745"/>
                </a:lnTo>
                <a:cubicBezTo>
                  <a:pt x="13745" y="13745"/>
                  <a:pt x="13745" y="15709"/>
                  <a:pt x="13745" y="15709"/>
                </a:cubicBezTo>
                <a:close/>
                <a:moveTo>
                  <a:pt x="17673" y="7855"/>
                </a:moveTo>
                <a:lnTo>
                  <a:pt x="19636" y="7855"/>
                </a:lnTo>
                <a:lnTo>
                  <a:pt x="19636" y="5891"/>
                </a:lnTo>
                <a:lnTo>
                  <a:pt x="17673" y="5891"/>
                </a:lnTo>
                <a:cubicBezTo>
                  <a:pt x="17673" y="5891"/>
                  <a:pt x="17673" y="7855"/>
                  <a:pt x="17673" y="7855"/>
                </a:cubicBezTo>
                <a:close/>
                <a:moveTo>
                  <a:pt x="15709" y="9818"/>
                </a:moveTo>
                <a:lnTo>
                  <a:pt x="17673" y="9818"/>
                </a:lnTo>
                <a:lnTo>
                  <a:pt x="17673" y="7855"/>
                </a:lnTo>
                <a:lnTo>
                  <a:pt x="15709" y="7855"/>
                </a:lnTo>
                <a:cubicBezTo>
                  <a:pt x="15709" y="7855"/>
                  <a:pt x="15709" y="9818"/>
                  <a:pt x="15709" y="9818"/>
                </a:cubicBezTo>
                <a:close/>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2"/>
                  <a:pt x="13782" y="1233"/>
                </a:cubicBezTo>
                <a:lnTo>
                  <a:pt x="11088" y="3927"/>
                </a:lnTo>
                <a:lnTo>
                  <a:pt x="10513" y="3927"/>
                </a:lnTo>
                <a:lnTo>
                  <a:pt x="7818" y="1233"/>
                </a:lnTo>
                <a:cubicBezTo>
                  <a:pt x="7839" y="1152"/>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0"/>
                  <a:pt x="4147" y="21600"/>
                  <a:pt x="4418" y="21600"/>
                </a:cubicBezTo>
                <a:cubicBezTo>
                  <a:pt x="4689" y="21600"/>
                  <a:pt x="4909" y="21380"/>
                  <a:pt x="4909" y="21109"/>
                </a:cubicBezTo>
                <a:lnTo>
                  <a:pt x="4909" y="20618"/>
                </a:lnTo>
                <a:lnTo>
                  <a:pt x="16691" y="20618"/>
                </a:lnTo>
                <a:lnTo>
                  <a:pt x="16691" y="21109"/>
                </a:lnTo>
                <a:cubicBezTo>
                  <a:pt x="16691" y="21380"/>
                  <a:pt x="16911" y="21600"/>
                  <a:pt x="17182" y="21600"/>
                </a:cubicBezTo>
                <a:cubicBezTo>
                  <a:pt x="17453" y="21600"/>
                  <a:pt x="17673" y="21380"/>
                  <a:pt x="17673" y="21109"/>
                </a:cubicBezTo>
                <a:lnTo>
                  <a:pt x="17673" y="19637"/>
                </a:lnTo>
                <a:lnTo>
                  <a:pt x="19636" y="19637"/>
                </a:lnTo>
                <a:cubicBezTo>
                  <a:pt x="20721" y="19637"/>
                  <a:pt x="21600" y="18757"/>
                  <a:pt x="21600" y="17673"/>
                </a:cubicBezTo>
                <a:lnTo>
                  <a:pt x="21600" y="5891"/>
                </a:lnTo>
                <a:cubicBezTo>
                  <a:pt x="21600" y="4806"/>
                  <a:pt x="20721" y="3927"/>
                  <a:pt x="19636" y="3927"/>
                </a:cubicBezTo>
                <a:moveTo>
                  <a:pt x="5891" y="15709"/>
                </a:moveTo>
                <a:lnTo>
                  <a:pt x="7855" y="15709"/>
                </a:lnTo>
                <a:lnTo>
                  <a:pt x="7855" y="13745"/>
                </a:lnTo>
                <a:lnTo>
                  <a:pt x="5891" y="13745"/>
                </a:lnTo>
                <a:cubicBezTo>
                  <a:pt x="5891" y="13745"/>
                  <a:pt x="5891" y="15709"/>
                  <a:pt x="5891" y="15709"/>
                </a:cubicBezTo>
                <a:close/>
                <a:moveTo>
                  <a:pt x="9818" y="15709"/>
                </a:moveTo>
                <a:lnTo>
                  <a:pt x="11782" y="15709"/>
                </a:lnTo>
                <a:lnTo>
                  <a:pt x="11782" y="13745"/>
                </a:lnTo>
                <a:lnTo>
                  <a:pt x="9818" y="13745"/>
                </a:lnTo>
                <a:cubicBezTo>
                  <a:pt x="9818" y="13745"/>
                  <a:pt x="9818" y="15709"/>
                  <a:pt x="9818" y="15709"/>
                </a:cubicBezTo>
                <a:close/>
                <a:moveTo>
                  <a:pt x="7855" y="9818"/>
                </a:moveTo>
                <a:lnTo>
                  <a:pt x="5891" y="9818"/>
                </a:lnTo>
                <a:lnTo>
                  <a:pt x="5891" y="11782"/>
                </a:lnTo>
                <a:lnTo>
                  <a:pt x="7855" y="11782"/>
                </a:lnTo>
                <a:cubicBezTo>
                  <a:pt x="7855" y="11782"/>
                  <a:pt x="7855" y="9818"/>
                  <a:pt x="7855" y="9818"/>
                </a:cubicBezTo>
                <a:close/>
                <a:moveTo>
                  <a:pt x="15709" y="13745"/>
                </a:moveTo>
                <a:lnTo>
                  <a:pt x="17673" y="13745"/>
                </a:lnTo>
                <a:lnTo>
                  <a:pt x="17673" y="11782"/>
                </a:lnTo>
                <a:lnTo>
                  <a:pt x="15709" y="11782"/>
                </a:lnTo>
                <a:cubicBezTo>
                  <a:pt x="15709" y="11782"/>
                  <a:pt x="15709" y="13745"/>
                  <a:pt x="15709" y="13745"/>
                </a:cubicBezTo>
                <a:close/>
                <a:moveTo>
                  <a:pt x="1964" y="7855"/>
                </a:moveTo>
                <a:lnTo>
                  <a:pt x="3927" y="7855"/>
                </a:lnTo>
                <a:lnTo>
                  <a:pt x="3927" y="5891"/>
                </a:lnTo>
                <a:lnTo>
                  <a:pt x="1964" y="5891"/>
                </a:lnTo>
                <a:cubicBezTo>
                  <a:pt x="1964" y="5891"/>
                  <a:pt x="1964" y="7855"/>
                  <a:pt x="1964" y="7855"/>
                </a:cubicBezTo>
                <a:close/>
                <a:moveTo>
                  <a:pt x="3927" y="17673"/>
                </a:moveTo>
                <a:lnTo>
                  <a:pt x="5891" y="17673"/>
                </a:lnTo>
                <a:lnTo>
                  <a:pt x="5891" y="15709"/>
                </a:lnTo>
                <a:lnTo>
                  <a:pt x="3927" y="15709"/>
                </a:lnTo>
                <a:cubicBezTo>
                  <a:pt x="3927" y="15709"/>
                  <a:pt x="3927" y="17673"/>
                  <a:pt x="3927" y="17673"/>
                </a:cubicBezTo>
                <a:close/>
                <a:moveTo>
                  <a:pt x="11782" y="5891"/>
                </a:moveTo>
                <a:lnTo>
                  <a:pt x="9818" y="5891"/>
                </a:lnTo>
                <a:lnTo>
                  <a:pt x="9818" y="7855"/>
                </a:lnTo>
                <a:lnTo>
                  <a:pt x="11782" y="7855"/>
                </a:lnTo>
                <a:cubicBezTo>
                  <a:pt x="11782" y="7855"/>
                  <a:pt x="11782" y="5891"/>
                  <a:pt x="11782" y="5891"/>
                </a:cubicBezTo>
                <a:close/>
                <a:moveTo>
                  <a:pt x="7855" y="5891"/>
                </a:moveTo>
                <a:lnTo>
                  <a:pt x="5891" y="5891"/>
                </a:lnTo>
                <a:lnTo>
                  <a:pt x="5891" y="7855"/>
                </a:lnTo>
                <a:lnTo>
                  <a:pt x="7855" y="7855"/>
                </a:lnTo>
                <a:cubicBezTo>
                  <a:pt x="7855" y="7855"/>
                  <a:pt x="7855" y="5891"/>
                  <a:pt x="7855" y="5891"/>
                </a:cubicBezTo>
                <a:close/>
                <a:moveTo>
                  <a:pt x="1964" y="15709"/>
                </a:moveTo>
                <a:lnTo>
                  <a:pt x="3927" y="15709"/>
                </a:lnTo>
                <a:lnTo>
                  <a:pt x="3927" y="13745"/>
                </a:lnTo>
                <a:lnTo>
                  <a:pt x="1964" y="13745"/>
                </a:lnTo>
                <a:cubicBezTo>
                  <a:pt x="1964" y="13745"/>
                  <a:pt x="1964" y="15709"/>
                  <a:pt x="1964" y="15709"/>
                </a:cubicBezTo>
                <a:close/>
                <a:moveTo>
                  <a:pt x="1964" y="11782"/>
                </a:moveTo>
                <a:lnTo>
                  <a:pt x="3927" y="11782"/>
                </a:lnTo>
                <a:lnTo>
                  <a:pt x="3927" y="9818"/>
                </a:lnTo>
                <a:lnTo>
                  <a:pt x="1964" y="9818"/>
                </a:lnTo>
                <a:cubicBezTo>
                  <a:pt x="1964" y="9818"/>
                  <a:pt x="1964" y="11782"/>
                  <a:pt x="1964" y="11782"/>
                </a:cubicBezTo>
                <a:close/>
                <a:moveTo>
                  <a:pt x="7855" y="17673"/>
                </a:moveTo>
                <a:lnTo>
                  <a:pt x="9818" y="17673"/>
                </a:lnTo>
                <a:lnTo>
                  <a:pt x="9818" y="15709"/>
                </a:lnTo>
                <a:lnTo>
                  <a:pt x="7855" y="15709"/>
                </a:lnTo>
                <a:cubicBezTo>
                  <a:pt x="7855" y="15709"/>
                  <a:pt x="7855" y="17673"/>
                  <a:pt x="7855" y="17673"/>
                </a:cubicBezTo>
                <a:close/>
                <a:moveTo>
                  <a:pt x="11782" y="17673"/>
                </a:moveTo>
                <a:lnTo>
                  <a:pt x="13745" y="17673"/>
                </a:lnTo>
                <a:lnTo>
                  <a:pt x="13745" y="15709"/>
                </a:lnTo>
                <a:lnTo>
                  <a:pt x="11782" y="15709"/>
                </a:lnTo>
                <a:cubicBezTo>
                  <a:pt x="11782" y="15709"/>
                  <a:pt x="11782" y="17673"/>
                  <a:pt x="11782" y="17673"/>
                </a:cubicBezTo>
                <a:close/>
                <a:moveTo>
                  <a:pt x="15709" y="17673"/>
                </a:moveTo>
                <a:lnTo>
                  <a:pt x="17673" y="17673"/>
                </a:lnTo>
                <a:lnTo>
                  <a:pt x="17673" y="15709"/>
                </a:lnTo>
                <a:lnTo>
                  <a:pt x="15709" y="15709"/>
                </a:lnTo>
                <a:cubicBezTo>
                  <a:pt x="15709" y="15709"/>
                  <a:pt x="15709" y="17673"/>
                  <a:pt x="15709" y="17673"/>
                </a:cubicBezTo>
                <a:close/>
                <a:moveTo>
                  <a:pt x="11782" y="9818"/>
                </a:moveTo>
                <a:lnTo>
                  <a:pt x="9818" y="9818"/>
                </a:lnTo>
                <a:lnTo>
                  <a:pt x="9818" y="11782"/>
                </a:lnTo>
                <a:lnTo>
                  <a:pt x="11782" y="11782"/>
                </a:lnTo>
                <a:cubicBezTo>
                  <a:pt x="11782" y="11782"/>
                  <a:pt x="11782" y="9818"/>
                  <a:pt x="11782" y="9818"/>
                </a:cubicBezTo>
                <a:close/>
                <a:moveTo>
                  <a:pt x="19636" y="9818"/>
                </a:moveTo>
                <a:lnTo>
                  <a:pt x="17673" y="9818"/>
                </a:lnTo>
                <a:lnTo>
                  <a:pt x="17673" y="11782"/>
                </a:lnTo>
                <a:lnTo>
                  <a:pt x="19636" y="11782"/>
                </a:lnTo>
                <a:cubicBezTo>
                  <a:pt x="19636" y="11782"/>
                  <a:pt x="19636" y="9818"/>
                  <a:pt x="19636" y="9818"/>
                </a:cubicBezTo>
                <a:close/>
                <a:moveTo>
                  <a:pt x="19636" y="13745"/>
                </a:moveTo>
                <a:lnTo>
                  <a:pt x="17673" y="13745"/>
                </a:lnTo>
                <a:lnTo>
                  <a:pt x="17673" y="15709"/>
                </a:lnTo>
                <a:lnTo>
                  <a:pt x="19636" y="15709"/>
                </a:lnTo>
                <a:cubicBezTo>
                  <a:pt x="19636" y="15709"/>
                  <a:pt x="19636" y="13745"/>
                  <a:pt x="19636" y="13745"/>
                </a:cubicBezTo>
                <a:close/>
                <a:moveTo>
                  <a:pt x="15709" y="5891"/>
                </a:moveTo>
                <a:lnTo>
                  <a:pt x="13745" y="5891"/>
                </a:lnTo>
                <a:lnTo>
                  <a:pt x="13745" y="7855"/>
                </a:lnTo>
                <a:lnTo>
                  <a:pt x="15709" y="7855"/>
                </a:lnTo>
                <a:cubicBezTo>
                  <a:pt x="15709" y="7855"/>
                  <a:pt x="15709" y="5891"/>
                  <a:pt x="15709" y="5891"/>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2" name="Shape 2662"/>
          <p:cNvSpPr/>
          <p:nvPr/>
        </p:nvSpPr>
        <p:spPr>
          <a:xfrm>
            <a:off x="3547164"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1782"/>
                </a:moveTo>
                <a:cubicBezTo>
                  <a:pt x="18383" y="11782"/>
                  <a:pt x="18164" y="12002"/>
                  <a:pt x="18164" y="12273"/>
                </a:cubicBezTo>
                <a:cubicBezTo>
                  <a:pt x="18164" y="12544"/>
                  <a:pt x="18383" y="12764"/>
                  <a:pt x="18655" y="12764"/>
                </a:cubicBezTo>
                <a:cubicBezTo>
                  <a:pt x="18926" y="12764"/>
                  <a:pt x="19145" y="12544"/>
                  <a:pt x="19145" y="12273"/>
                </a:cubicBezTo>
                <a:cubicBezTo>
                  <a:pt x="19145" y="12002"/>
                  <a:pt x="18926" y="11782"/>
                  <a:pt x="18655" y="11782"/>
                </a:cubicBezTo>
                <a:moveTo>
                  <a:pt x="18655" y="13745"/>
                </a:moveTo>
                <a:cubicBezTo>
                  <a:pt x="18383" y="13745"/>
                  <a:pt x="18164" y="13966"/>
                  <a:pt x="18164" y="14236"/>
                </a:cubicBezTo>
                <a:cubicBezTo>
                  <a:pt x="18164" y="14508"/>
                  <a:pt x="18383" y="14727"/>
                  <a:pt x="18655" y="14727"/>
                </a:cubicBezTo>
                <a:cubicBezTo>
                  <a:pt x="18926" y="14727"/>
                  <a:pt x="19145" y="14508"/>
                  <a:pt x="19145" y="14236"/>
                </a:cubicBezTo>
                <a:cubicBezTo>
                  <a:pt x="19145" y="13966"/>
                  <a:pt x="18926" y="13745"/>
                  <a:pt x="18655" y="13745"/>
                </a:cubicBezTo>
                <a:moveTo>
                  <a:pt x="20618" y="19636"/>
                </a:moveTo>
                <a:cubicBezTo>
                  <a:pt x="20618" y="20178"/>
                  <a:pt x="20178" y="20618"/>
                  <a:pt x="19636" y="20618"/>
                </a:cubicBezTo>
                <a:lnTo>
                  <a:pt x="16691" y="20618"/>
                </a:lnTo>
                <a:lnTo>
                  <a:pt x="16691" y="6873"/>
                </a:lnTo>
                <a:lnTo>
                  <a:pt x="19636" y="6873"/>
                </a:lnTo>
                <a:cubicBezTo>
                  <a:pt x="20178" y="6873"/>
                  <a:pt x="20618" y="7313"/>
                  <a:pt x="20618" y="7855"/>
                </a:cubicBezTo>
                <a:cubicBezTo>
                  <a:pt x="20618" y="7855"/>
                  <a:pt x="20618" y="19636"/>
                  <a:pt x="20618" y="19636"/>
                </a:cubicBezTo>
                <a:close/>
                <a:moveTo>
                  <a:pt x="15709" y="20618"/>
                </a:moveTo>
                <a:lnTo>
                  <a:pt x="1964" y="20618"/>
                </a:lnTo>
                <a:cubicBezTo>
                  <a:pt x="1422" y="20618"/>
                  <a:pt x="982" y="20178"/>
                  <a:pt x="982" y="19636"/>
                </a:cubicBezTo>
                <a:lnTo>
                  <a:pt x="982" y="7855"/>
                </a:lnTo>
                <a:cubicBezTo>
                  <a:pt x="982" y="7313"/>
                  <a:pt x="1422" y="6873"/>
                  <a:pt x="1964" y="6873"/>
                </a:cubicBezTo>
                <a:lnTo>
                  <a:pt x="15709" y="6873"/>
                </a:lnTo>
                <a:cubicBezTo>
                  <a:pt x="15709" y="6873"/>
                  <a:pt x="15709" y="20618"/>
                  <a:pt x="15709" y="20618"/>
                </a:cubicBezTo>
                <a:close/>
                <a:moveTo>
                  <a:pt x="19636" y="5891"/>
                </a:moveTo>
                <a:lnTo>
                  <a:pt x="13205" y="5891"/>
                </a:lnTo>
                <a:cubicBezTo>
                  <a:pt x="13069" y="5222"/>
                  <a:pt x="12657" y="4657"/>
                  <a:pt x="12097" y="4306"/>
                </a:cubicBezTo>
                <a:lnTo>
                  <a:pt x="14476" y="1927"/>
                </a:lnTo>
                <a:cubicBezTo>
                  <a:pt x="14557" y="1949"/>
                  <a:pt x="14640" y="1964"/>
                  <a:pt x="14727" y="1964"/>
                </a:cubicBezTo>
                <a:cubicBezTo>
                  <a:pt x="15269" y="1964"/>
                  <a:pt x="15709" y="1524"/>
                  <a:pt x="15709" y="982"/>
                </a:cubicBezTo>
                <a:cubicBezTo>
                  <a:pt x="15709" y="440"/>
                  <a:pt x="15269" y="0"/>
                  <a:pt x="14727" y="0"/>
                </a:cubicBezTo>
                <a:cubicBezTo>
                  <a:pt x="14186" y="0"/>
                  <a:pt x="13745" y="440"/>
                  <a:pt x="13745" y="982"/>
                </a:cubicBezTo>
                <a:cubicBezTo>
                  <a:pt x="13745" y="1070"/>
                  <a:pt x="13761" y="1153"/>
                  <a:pt x="13782" y="1233"/>
                </a:cubicBezTo>
                <a:lnTo>
                  <a:pt x="11061" y="3954"/>
                </a:lnTo>
                <a:cubicBezTo>
                  <a:pt x="10975" y="3945"/>
                  <a:pt x="10889" y="3927"/>
                  <a:pt x="10800" y="3927"/>
                </a:cubicBezTo>
                <a:cubicBezTo>
                  <a:pt x="10711" y="3927"/>
                  <a:pt x="10625" y="3945"/>
                  <a:pt x="10539" y="3954"/>
                </a:cubicBezTo>
                <a:lnTo>
                  <a:pt x="7818" y="1233"/>
                </a:lnTo>
                <a:cubicBezTo>
                  <a:pt x="7839" y="1153"/>
                  <a:pt x="7855" y="1070"/>
                  <a:pt x="7855" y="982"/>
                </a:cubicBezTo>
                <a:cubicBezTo>
                  <a:pt x="7855" y="440"/>
                  <a:pt x="7414" y="0"/>
                  <a:pt x="6873" y="0"/>
                </a:cubicBezTo>
                <a:cubicBezTo>
                  <a:pt x="6331" y="0"/>
                  <a:pt x="5891" y="440"/>
                  <a:pt x="5891" y="982"/>
                </a:cubicBezTo>
                <a:cubicBezTo>
                  <a:pt x="5891" y="1524"/>
                  <a:pt x="6331" y="1964"/>
                  <a:pt x="6873" y="1964"/>
                </a:cubicBezTo>
                <a:cubicBezTo>
                  <a:pt x="6960" y="1964"/>
                  <a:pt x="7043" y="1949"/>
                  <a:pt x="7124" y="1927"/>
                </a:cubicBezTo>
                <a:lnTo>
                  <a:pt x="9503" y="4306"/>
                </a:lnTo>
                <a:cubicBezTo>
                  <a:pt x="8943" y="4657"/>
                  <a:pt x="8531" y="5222"/>
                  <a:pt x="8395" y="5891"/>
                </a:cubicBez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2764" y="17673"/>
                </a:moveTo>
                <a:lnTo>
                  <a:pt x="3927" y="17673"/>
                </a:lnTo>
                <a:lnTo>
                  <a:pt x="3927" y="9818"/>
                </a:lnTo>
                <a:lnTo>
                  <a:pt x="12764" y="9818"/>
                </a:lnTo>
                <a:cubicBezTo>
                  <a:pt x="12764" y="9818"/>
                  <a:pt x="12764" y="17673"/>
                  <a:pt x="12764" y="17673"/>
                </a:cubicBezTo>
                <a:close/>
                <a:moveTo>
                  <a:pt x="13745" y="8836"/>
                </a:moveTo>
                <a:lnTo>
                  <a:pt x="2945" y="8836"/>
                </a:lnTo>
                <a:lnTo>
                  <a:pt x="2945" y="18655"/>
                </a:lnTo>
                <a:lnTo>
                  <a:pt x="13745" y="18655"/>
                </a:lnTo>
                <a:cubicBezTo>
                  <a:pt x="13745" y="18655"/>
                  <a:pt x="13745" y="8836"/>
                  <a:pt x="13745" y="8836"/>
                </a:cubicBezTo>
                <a:close/>
                <a:moveTo>
                  <a:pt x="18655" y="8836"/>
                </a:moveTo>
                <a:cubicBezTo>
                  <a:pt x="18113" y="8836"/>
                  <a:pt x="17673" y="9276"/>
                  <a:pt x="17673" y="9818"/>
                </a:cubicBezTo>
                <a:cubicBezTo>
                  <a:pt x="17673" y="10360"/>
                  <a:pt x="18113" y="10800"/>
                  <a:pt x="18655" y="10800"/>
                </a:cubicBezTo>
                <a:cubicBezTo>
                  <a:pt x="19196" y="10800"/>
                  <a:pt x="19636" y="10360"/>
                  <a:pt x="19636" y="9818"/>
                </a:cubicBezTo>
                <a:cubicBezTo>
                  <a:pt x="19636" y="9276"/>
                  <a:pt x="19196" y="8836"/>
                  <a:pt x="18655"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3" name="Shape 2663"/>
          <p:cNvSpPr/>
          <p:nvPr/>
        </p:nvSpPr>
        <p:spPr>
          <a:xfrm>
            <a:off x="4080425" y="255654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0800" y="5400"/>
                </a:moveTo>
                <a:lnTo>
                  <a:pt x="3927" y="10800"/>
                </a:lnTo>
                <a:lnTo>
                  <a:pt x="8836" y="10800"/>
                </a:lnTo>
                <a:lnTo>
                  <a:pt x="9818" y="16200"/>
                </a:lnTo>
                <a:lnTo>
                  <a:pt x="16691" y="10800"/>
                </a:lnTo>
                <a:lnTo>
                  <a:pt x="11782" y="10800"/>
                </a:lnTo>
                <a:cubicBezTo>
                  <a:pt x="11782" y="10800"/>
                  <a:pt x="10800" y="5400"/>
                  <a:pt x="10800" y="54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4" name="Shape 2664"/>
          <p:cNvSpPr/>
          <p:nvPr/>
        </p:nvSpPr>
        <p:spPr>
          <a:xfrm>
            <a:off x="4613687" y="255654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5" name="Shape 2665"/>
          <p:cNvSpPr/>
          <p:nvPr/>
        </p:nvSpPr>
        <p:spPr>
          <a:xfrm>
            <a:off x="5146948" y="255654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6873" y="18000"/>
                </a:lnTo>
                <a:lnTo>
                  <a:pt x="6873" y="3600"/>
                </a:lnTo>
                <a:lnTo>
                  <a:pt x="1964" y="3600"/>
                </a:lnTo>
                <a:cubicBezTo>
                  <a:pt x="1964" y="3600"/>
                  <a:pt x="1964" y="18000"/>
                  <a:pt x="1964" y="180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6" name="Shape 2666"/>
          <p:cNvSpPr/>
          <p:nvPr/>
        </p:nvSpPr>
        <p:spPr>
          <a:xfrm>
            <a:off x="5680208" y="255654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10800" y="18000"/>
                </a:lnTo>
                <a:lnTo>
                  <a:pt x="10800" y="3600"/>
                </a:lnTo>
                <a:lnTo>
                  <a:pt x="1964" y="3600"/>
                </a:lnTo>
                <a:cubicBezTo>
                  <a:pt x="1964" y="3600"/>
                  <a:pt x="1964" y="18000"/>
                  <a:pt x="1964" y="180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7" name="Shape 2667"/>
          <p:cNvSpPr/>
          <p:nvPr/>
        </p:nvSpPr>
        <p:spPr>
          <a:xfrm>
            <a:off x="880859" y="308980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4727" y="18000"/>
                </a:lnTo>
                <a:lnTo>
                  <a:pt x="14727"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8" name="Shape 2668"/>
          <p:cNvSpPr/>
          <p:nvPr/>
        </p:nvSpPr>
        <p:spPr>
          <a:xfrm>
            <a:off x="1414120" y="3089809"/>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8655" y="18000"/>
                </a:lnTo>
                <a:lnTo>
                  <a:pt x="18655"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69" name="Shape 2669"/>
          <p:cNvSpPr/>
          <p:nvPr/>
        </p:nvSpPr>
        <p:spPr>
          <a:xfrm>
            <a:off x="1960078" y="3026326"/>
            <a:ext cx="253935" cy="279335"/>
          </a:xfrm>
          <a:custGeom>
            <a:avLst/>
            <a:gdLst/>
            <a:ahLst/>
            <a:cxnLst>
              <a:cxn ang="0">
                <a:pos x="wd2" y="hd2"/>
              </a:cxn>
              <a:cxn ang="5400000">
                <a:pos x="wd2" y="hd2"/>
              </a:cxn>
              <a:cxn ang="10800000">
                <a:pos x="wd2" y="hd2"/>
              </a:cxn>
              <a:cxn ang="16200000">
                <a:pos x="wd2" y="hd2"/>
              </a:cxn>
            </a:cxnLst>
            <a:rect l="0" t="0" r="r" b="b"/>
            <a:pathLst>
              <a:path w="21600" h="21600" extrusionOk="0">
                <a:moveTo>
                  <a:pt x="12960" y="2161"/>
                </a:moveTo>
                <a:lnTo>
                  <a:pt x="12960" y="2178"/>
                </a:lnTo>
                <a:cubicBezTo>
                  <a:pt x="12662" y="2178"/>
                  <a:pt x="12420" y="2398"/>
                  <a:pt x="12420" y="2669"/>
                </a:cubicBezTo>
                <a:cubicBezTo>
                  <a:pt x="12420" y="2940"/>
                  <a:pt x="12662" y="3160"/>
                  <a:pt x="12960" y="3160"/>
                </a:cubicBezTo>
                <a:lnTo>
                  <a:pt x="12960" y="3172"/>
                </a:lnTo>
                <a:cubicBezTo>
                  <a:pt x="17287" y="4066"/>
                  <a:pt x="20520" y="7577"/>
                  <a:pt x="20520" y="11782"/>
                </a:cubicBezTo>
                <a:cubicBezTo>
                  <a:pt x="20520" y="16662"/>
                  <a:pt x="16168" y="20618"/>
                  <a:pt x="10800" y="20618"/>
                </a:cubicBezTo>
                <a:cubicBezTo>
                  <a:pt x="5432" y="20618"/>
                  <a:pt x="1080" y="16662"/>
                  <a:pt x="1080" y="11782"/>
                </a:cubicBezTo>
                <a:cubicBezTo>
                  <a:pt x="1080" y="7577"/>
                  <a:pt x="4313" y="4066"/>
                  <a:pt x="8640" y="3172"/>
                </a:cubicBezTo>
                <a:lnTo>
                  <a:pt x="8640" y="3160"/>
                </a:lnTo>
                <a:cubicBezTo>
                  <a:pt x="8938" y="3160"/>
                  <a:pt x="9180" y="2940"/>
                  <a:pt x="9180" y="2669"/>
                </a:cubicBezTo>
                <a:cubicBezTo>
                  <a:pt x="9180" y="2398"/>
                  <a:pt x="8938" y="2178"/>
                  <a:pt x="8640" y="2178"/>
                </a:cubicBezTo>
                <a:lnTo>
                  <a:pt x="8640" y="2161"/>
                </a:lnTo>
                <a:cubicBezTo>
                  <a:pt x="3710" y="3071"/>
                  <a:pt x="0" y="7031"/>
                  <a:pt x="0" y="11782"/>
                </a:cubicBezTo>
                <a:cubicBezTo>
                  <a:pt x="0" y="17204"/>
                  <a:pt x="4835" y="21600"/>
                  <a:pt x="10800" y="21600"/>
                </a:cubicBezTo>
                <a:cubicBezTo>
                  <a:pt x="16765" y="21600"/>
                  <a:pt x="21600" y="17204"/>
                  <a:pt x="21600" y="11782"/>
                </a:cubicBezTo>
                <a:cubicBezTo>
                  <a:pt x="21600" y="7031"/>
                  <a:pt x="17890" y="3071"/>
                  <a:pt x="12960" y="2161"/>
                </a:cubicBezTo>
                <a:moveTo>
                  <a:pt x="10800" y="12763"/>
                </a:moveTo>
                <a:cubicBezTo>
                  <a:pt x="11098" y="12763"/>
                  <a:pt x="11340" y="12544"/>
                  <a:pt x="11340" y="12272"/>
                </a:cubicBezTo>
                <a:lnTo>
                  <a:pt x="11340" y="491"/>
                </a:lnTo>
                <a:cubicBezTo>
                  <a:pt x="11340" y="220"/>
                  <a:pt x="11098" y="0"/>
                  <a:pt x="10800" y="0"/>
                </a:cubicBezTo>
                <a:cubicBezTo>
                  <a:pt x="10502" y="0"/>
                  <a:pt x="10260" y="220"/>
                  <a:pt x="10260" y="491"/>
                </a:cubicBezTo>
                <a:lnTo>
                  <a:pt x="10260" y="12272"/>
                </a:lnTo>
                <a:cubicBezTo>
                  <a:pt x="10260" y="12544"/>
                  <a:pt x="10502" y="12763"/>
                  <a:pt x="10800" y="1276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0" name="Shape 2670"/>
          <p:cNvSpPr/>
          <p:nvPr/>
        </p:nvSpPr>
        <p:spPr>
          <a:xfrm>
            <a:off x="2480643" y="3064417"/>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2273" y="21600"/>
                </a:moveTo>
                <a:lnTo>
                  <a:pt x="13255" y="21600"/>
                </a:lnTo>
                <a:lnTo>
                  <a:pt x="13255" y="0"/>
                </a:lnTo>
                <a:lnTo>
                  <a:pt x="12273" y="0"/>
                </a:lnTo>
                <a:cubicBezTo>
                  <a:pt x="12273" y="0"/>
                  <a:pt x="12273" y="21600"/>
                  <a:pt x="12273" y="21600"/>
                </a:cubicBezTo>
                <a:close/>
                <a:moveTo>
                  <a:pt x="14236" y="21600"/>
                </a:moveTo>
                <a:lnTo>
                  <a:pt x="16691" y="21600"/>
                </a:lnTo>
                <a:lnTo>
                  <a:pt x="16691" y="0"/>
                </a:lnTo>
                <a:lnTo>
                  <a:pt x="14236" y="0"/>
                </a:lnTo>
                <a:cubicBezTo>
                  <a:pt x="14236" y="0"/>
                  <a:pt x="14236" y="21600"/>
                  <a:pt x="14236" y="21600"/>
                </a:cubicBezTo>
                <a:close/>
                <a:moveTo>
                  <a:pt x="17673" y="21600"/>
                </a:moveTo>
                <a:lnTo>
                  <a:pt x="18655" y="21600"/>
                </a:lnTo>
                <a:lnTo>
                  <a:pt x="18655" y="0"/>
                </a:lnTo>
                <a:lnTo>
                  <a:pt x="17673" y="0"/>
                </a:lnTo>
                <a:cubicBezTo>
                  <a:pt x="17673" y="0"/>
                  <a:pt x="17673" y="21600"/>
                  <a:pt x="17673" y="21600"/>
                </a:cubicBezTo>
                <a:close/>
                <a:moveTo>
                  <a:pt x="20618" y="0"/>
                </a:moveTo>
                <a:lnTo>
                  <a:pt x="19636" y="0"/>
                </a:lnTo>
                <a:lnTo>
                  <a:pt x="19636" y="21600"/>
                </a:lnTo>
                <a:lnTo>
                  <a:pt x="20618" y="21600"/>
                </a:lnTo>
                <a:cubicBezTo>
                  <a:pt x="21160" y="21600"/>
                  <a:pt x="21600" y="20996"/>
                  <a:pt x="21600" y="20250"/>
                </a:cubicBezTo>
                <a:lnTo>
                  <a:pt x="21600" y="1350"/>
                </a:lnTo>
                <a:cubicBezTo>
                  <a:pt x="21600" y="605"/>
                  <a:pt x="21160" y="0"/>
                  <a:pt x="20618" y="0"/>
                </a:cubicBezTo>
                <a:moveTo>
                  <a:pt x="4909" y="21600"/>
                </a:moveTo>
                <a:lnTo>
                  <a:pt x="5891" y="21600"/>
                </a:lnTo>
                <a:lnTo>
                  <a:pt x="5891" y="0"/>
                </a:lnTo>
                <a:lnTo>
                  <a:pt x="4909" y="0"/>
                </a:lnTo>
                <a:cubicBezTo>
                  <a:pt x="4909" y="0"/>
                  <a:pt x="4909" y="21600"/>
                  <a:pt x="4909" y="21600"/>
                </a:cubicBezTo>
                <a:close/>
                <a:moveTo>
                  <a:pt x="0" y="1350"/>
                </a:moveTo>
                <a:lnTo>
                  <a:pt x="0" y="20250"/>
                </a:lnTo>
                <a:cubicBezTo>
                  <a:pt x="0" y="20996"/>
                  <a:pt x="440" y="21600"/>
                  <a:pt x="982" y="21600"/>
                </a:cubicBezTo>
                <a:lnTo>
                  <a:pt x="982" y="0"/>
                </a:lnTo>
                <a:cubicBezTo>
                  <a:pt x="440" y="0"/>
                  <a:pt x="0" y="605"/>
                  <a:pt x="0" y="1350"/>
                </a:cubicBezTo>
                <a:moveTo>
                  <a:pt x="1964" y="21600"/>
                </a:moveTo>
                <a:lnTo>
                  <a:pt x="3927" y="21600"/>
                </a:lnTo>
                <a:lnTo>
                  <a:pt x="3927" y="0"/>
                </a:lnTo>
                <a:lnTo>
                  <a:pt x="1964" y="0"/>
                </a:lnTo>
                <a:cubicBezTo>
                  <a:pt x="1964" y="0"/>
                  <a:pt x="1964" y="21600"/>
                  <a:pt x="1964" y="21600"/>
                </a:cubicBezTo>
                <a:close/>
                <a:moveTo>
                  <a:pt x="6873" y="21600"/>
                </a:moveTo>
                <a:lnTo>
                  <a:pt x="9327" y="21600"/>
                </a:lnTo>
                <a:lnTo>
                  <a:pt x="9327" y="0"/>
                </a:lnTo>
                <a:lnTo>
                  <a:pt x="6873" y="0"/>
                </a:lnTo>
                <a:cubicBezTo>
                  <a:pt x="6873" y="0"/>
                  <a:pt x="6873" y="21600"/>
                  <a:pt x="6873" y="21600"/>
                </a:cubicBezTo>
                <a:close/>
                <a:moveTo>
                  <a:pt x="10309" y="21600"/>
                </a:moveTo>
                <a:lnTo>
                  <a:pt x="11291" y="21600"/>
                </a:lnTo>
                <a:lnTo>
                  <a:pt x="11291" y="0"/>
                </a:lnTo>
                <a:lnTo>
                  <a:pt x="10309" y="0"/>
                </a:lnTo>
                <a:cubicBezTo>
                  <a:pt x="10309" y="0"/>
                  <a:pt x="10309" y="21600"/>
                  <a:pt x="10309" y="216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1" name="Shape 2671"/>
          <p:cNvSpPr/>
          <p:nvPr/>
        </p:nvSpPr>
        <p:spPr>
          <a:xfrm>
            <a:off x="3013903" y="3026326"/>
            <a:ext cx="279328" cy="279335"/>
          </a:xfrm>
          <a:custGeom>
            <a:avLst/>
            <a:gdLst/>
            <a:ahLst/>
            <a:cxnLst>
              <a:cxn ang="0">
                <a:pos x="wd2" y="hd2"/>
              </a:cxn>
              <a:cxn ang="5400000">
                <a:pos x="wd2" y="hd2"/>
              </a:cxn>
              <a:cxn ang="10800000">
                <a:pos x="wd2" y="hd2"/>
              </a:cxn>
              <a:cxn ang="16200000">
                <a:pos x="wd2" y="hd2"/>
              </a:cxn>
            </a:cxnLst>
            <a:rect l="0" t="0" r="r" b="b"/>
            <a:pathLst>
              <a:path w="21600" h="21600" extrusionOk="0">
                <a:moveTo>
                  <a:pt x="10309" y="15421"/>
                </a:moveTo>
                <a:cubicBezTo>
                  <a:pt x="10666" y="15276"/>
                  <a:pt x="10995" y="15082"/>
                  <a:pt x="11291" y="14845"/>
                </a:cubicBezTo>
                <a:lnTo>
                  <a:pt x="11291" y="8719"/>
                </a:lnTo>
                <a:cubicBezTo>
                  <a:pt x="10995" y="8482"/>
                  <a:pt x="10666" y="8287"/>
                  <a:pt x="10309" y="8143"/>
                </a:cubicBezTo>
                <a:cubicBezTo>
                  <a:pt x="10309" y="8143"/>
                  <a:pt x="10309" y="15421"/>
                  <a:pt x="10309" y="15421"/>
                </a:cubicBezTo>
                <a:close/>
                <a:moveTo>
                  <a:pt x="12273" y="13681"/>
                </a:moveTo>
                <a:cubicBezTo>
                  <a:pt x="12585" y="13118"/>
                  <a:pt x="12764" y="12471"/>
                  <a:pt x="12764" y="11782"/>
                </a:cubicBezTo>
                <a:cubicBezTo>
                  <a:pt x="12764" y="11092"/>
                  <a:pt x="12585" y="10445"/>
                  <a:pt x="12273" y="9882"/>
                </a:cubicBezTo>
                <a:cubicBezTo>
                  <a:pt x="12273" y="9882"/>
                  <a:pt x="12273" y="13681"/>
                  <a:pt x="12273" y="13681"/>
                </a:cubicBezTo>
                <a:close/>
                <a:moveTo>
                  <a:pt x="5891" y="14373"/>
                </a:moveTo>
                <a:lnTo>
                  <a:pt x="5891" y="9190"/>
                </a:lnTo>
                <a:cubicBezTo>
                  <a:pt x="5282" y="9882"/>
                  <a:pt x="4909" y="10788"/>
                  <a:pt x="4909" y="11782"/>
                </a:cubicBezTo>
                <a:cubicBezTo>
                  <a:pt x="4909" y="12776"/>
                  <a:pt x="5282" y="13681"/>
                  <a:pt x="5891" y="14373"/>
                </a:cubicBezTo>
                <a:moveTo>
                  <a:pt x="6873" y="8384"/>
                </a:moveTo>
                <a:lnTo>
                  <a:pt x="6873" y="15179"/>
                </a:lnTo>
                <a:cubicBezTo>
                  <a:pt x="7451" y="15514"/>
                  <a:pt x="8120" y="15709"/>
                  <a:pt x="8836" y="15709"/>
                </a:cubicBezTo>
                <a:cubicBezTo>
                  <a:pt x="9003" y="15709"/>
                  <a:pt x="9166" y="15696"/>
                  <a:pt x="9327" y="15675"/>
                </a:cubicBezTo>
                <a:lnTo>
                  <a:pt x="9327" y="7888"/>
                </a:lnTo>
                <a:cubicBezTo>
                  <a:pt x="9166" y="7868"/>
                  <a:pt x="9003" y="7854"/>
                  <a:pt x="8836" y="7854"/>
                </a:cubicBezTo>
                <a:cubicBezTo>
                  <a:pt x="8120" y="7854"/>
                  <a:pt x="7451" y="8049"/>
                  <a:pt x="6873" y="8384"/>
                </a:cubicBezTo>
                <a:moveTo>
                  <a:pt x="20618" y="0"/>
                </a:moveTo>
                <a:lnTo>
                  <a:pt x="19636" y="0"/>
                </a:lnTo>
                <a:lnTo>
                  <a:pt x="19636" y="15709"/>
                </a:lnTo>
                <a:lnTo>
                  <a:pt x="20618" y="15709"/>
                </a:lnTo>
                <a:cubicBezTo>
                  <a:pt x="21160" y="15709"/>
                  <a:pt x="21600" y="15270"/>
                  <a:pt x="21600" y="14727"/>
                </a:cubicBezTo>
                <a:lnTo>
                  <a:pt x="21600" y="982"/>
                </a:lnTo>
                <a:cubicBezTo>
                  <a:pt x="21600" y="440"/>
                  <a:pt x="21160" y="0"/>
                  <a:pt x="20618" y="0"/>
                </a:cubicBezTo>
                <a:moveTo>
                  <a:pt x="8836" y="17672"/>
                </a:moveTo>
                <a:cubicBezTo>
                  <a:pt x="5583" y="17672"/>
                  <a:pt x="2945" y="15035"/>
                  <a:pt x="2945" y="11782"/>
                </a:cubicBezTo>
                <a:cubicBezTo>
                  <a:pt x="2945" y="8528"/>
                  <a:pt x="5583" y="5891"/>
                  <a:pt x="8836" y="5891"/>
                </a:cubicBezTo>
                <a:cubicBezTo>
                  <a:pt x="12090" y="5891"/>
                  <a:pt x="14727" y="8528"/>
                  <a:pt x="14727" y="11782"/>
                </a:cubicBezTo>
                <a:cubicBezTo>
                  <a:pt x="14727" y="15035"/>
                  <a:pt x="12090" y="17672"/>
                  <a:pt x="8836" y="17672"/>
                </a:cubicBezTo>
                <a:moveTo>
                  <a:pt x="14027" y="16277"/>
                </a:moveTo>
                <a:cubicBezTo>
                  <a:pt x="15072" y="15072"/>
                  <a:pt x="15709" y="13503"/>
                  <a:pt x="15709" y="11782"/>
                </a:cubicBezTo>
                <a:cubicBezTo>
                  <a:pt x="15709" y="7986"/>
                  <a:pt x="12632" y="4909"/>
                  <a:pt x="8836" y="4909"/>
                </a:cubicBezTo>
                <a:cubicBezTo>
                  <a:pt x="5041" y="4909"/>
                  <a:pt x="1964" y="7986"/>
                  <a:pt x="1964" y="11782"/>
                </a:cubicBezTo>
                <a:cubicBezTo>
                  <a:pt x="1964" y="15577"/>
                  <a:pt x="5041" y="18654"/>
                  <a:pt x="8836" y="18654"/>
                </a:cubicBezTo>
                <a:cubicBezTo>
                  <a:pt x="10557" y="18654"/>
                  <a:pt x="12127" y="18017"/>
                  <a:pt x="13333" y="16972"/>
                </a:cubicBezTo>
                <a:lnTo>
                  <a:pt x="17817" y="21456"/>
                </a:lnTo>
                <a:cubicBezTo>
                  <a:pt x="17905" y="21545"/>
                  <a:pt x="18028" y="21600"/>
                  <a:pt x="18164" y="21600"/>
                </a:cubicBezTo>
                <a:cubicBezTo>
                  <a:pt x="18434" y="21600"/>
                  <a:pt x="18655" y="21380"/>
                  <a:pt x="18655" y="21109"/>
                </a:cubicBezTo>
                <a:cubicBezTo>
                  <a:pt x="18655" y="20974"/>
                  <a:pt x="18600" y="20851"/>
                  <a:pt x="18511" y="20762"/>
                </a:cubicBezTo>
                <a:cubicBezTo>
                  <a:pt x="18511" y="20762"/>
                  <a:pt x="14027" y="16277"/>
                  <a:pt x="14027" y="16277"/>
                </a:cubicBezTo>
                <a:close/>
                <a:moveTo>
                  <a:pt x="17673" y="15709"/>
                </a:moveTo>
                <a:lnTo>
                  <a:pt x="18655" y="15709"/>
                </a:lnTo>
                <a:lnTo>
                  <a:pt x="18655" y="0"/>
                </a:lnTo>
                <a:lnTo>
                  <a:pt x="17673" y="0"/>
                </a:lnTo>
                <a:cubicBezTo>
                  <a:pt x="17673" y="0"/>
                  <a:pt x="17673" y="15709"/>
                  <a:pt x="17673" y="15709"/>
                </a:cubicBezTo>
                <a:close/>
                <a:moveTo>
                  <a:pt x="16691" y="15709"/>
                </a:moveTo>
                <a:lnTo>
                  <a:pt x="16691" y="11783"/>
                </a:lnTo>
                <a:cubicBezTo>
                  <a:pt x="16691" y="13214"/>
                  <a:pt x="16301" y="14553"/>
                  <a:pt x="15631" y="15709"/>
                </a:cubicBezTo>
                <a:cubicBezTo>
                  <a:pt x="15631" y="15709"/>
                  <a:pt x="16691" y="15709"/>
                  <a:pt x="16691" y="15709"/>
                </a:cubicBezTo>
                <a:close/>
                <a:moveTo>
                  <a:pt x="16691" y="0"/>
                </a:moveTo>
                <a:lnTo>
                  <a:pt x="14236" y="0"/>
                </a:lnTo>
                <a:lnTo>
                  <a:pt x="14236" y="6088"/>
                </a:lnTo>
                <a:cubicBezTo>
                  <a:pt x="15745" y="7519"/>
                  <a:pt x="16691" y="9538"/>
                  <a:pt x="16691" y="11781"/>
                </a:cubicBezTo>
                <a:cubicBezTo>
                  <a:pt x="16691" y="11781"/>
                  <a:pt x="16691" y="0"/>
                  <a:pt x="16691" y="0"/>
                </a:cubicBezTo>
                <a:close/>
                <a:moveTo>
                  <a:pt x="11291" y="0"/>
                </a:moveTo>
                <a:lnTo>
                  <a:pt x="10309" y="0"/>
                </a:lnTo>
                <a:lnTo>
                  <a:pt x="10309" y="4070"/>
                </a:lnTo>
                <a:cubicBezTo>
                  <a:pt x="10645" y="4134"/>
                  <a:pt x="10972" y="4219"/>
                  <a:pt x="11291" y="4324"/>
                </a:cubicBezTo>
                <a:cubicBezTo>
                  <a:pt x="11291" y="4324"/>
                  <a:pt x="11291" y="0"/>
                  <a:pt x="11291" y="0"/>
                </a:cubicBezTo>
                <a:close/>
                <a:moveTo>
                  <a:pt x="1964" y="15709"/>
                </a:moveTo>
                <a:lnTo>
                  <a:pt x="2041" y="15709"/>
                </a:lnTo>
                <a:cubicBezTo>
                  <a:pt x="2016" y="15666"/>
                  <a:pt x="1988" y="15625"/>
                  <a:pt x="1964" y="15581"/>
                </a:cubicBezTo>
                <a:cubicBezTo>
                  <a:pt x="1964" y="15581"/>
                  <a:pt x="1964" y="15709"/>
                  <a:pt x="1964" y="15709"/>
                </a:cubicBezTo>
                <a:close/>
                <a:moveTo>
                  <a:pt x="13255" y="0"/>
                </a:moveTo>
                <a:lnTo>
                  <a:pt x="12273" y="0"/>
                </a:lnTo>
                <a:lnTo>
                  <a:pt x="12273" y="4727"/>
                </a:lnTo>
                <a:cubicBezTo>
                  <a:pt x="12613" y="4894"/>
                  <a:pt x="12944" y="5077"/>
                  <a:pt x="13255" y="5289"/>
                </a:cubicBezTo>
                <a:cubicBezTo>
                  <a:pt x="13255" y="5289"/>
                  <a:pt x="13255" y="0"/>
                  <a:pt x="13255" y="0"/>
                </a:cubicBezTo>
                <a:close/>
                <a:moveTo>
                  <a:pt x="9327" y="3952"/>
                </a:moveTo>
                <a:lnTo>
                  <a:pt x="9327" y="0"/>
                </a:lnTo>
                <a:lnTo>
                  <a:pt x="6873" y="0"/>
                </a:lnTo>
                <a:lnTo>
                  <a:pt x="6873" y="4185"/>
                </a:lnTo>
                <a:cubicBezTo>
                  <a:pt x="7501" y="4023"/>
                  <a:pt x="8157" y="3927"/>
                  <a:pt x="8836" y="3927"/>
                </a:cubicBezTo>
                <a:cubicBezTo>
                  <a:pt x="9002" y="3927"/>
                  <a:pt x="9164" y="3942"/>
                  <a:pt x="9327" y="3952"/>
                </a:cubicBezTo>
                <a:moveTo>
                  <a:pt x="5891" y="0"/>
                </a:moveTo>
                <a:lnTo>
                  <a:pt x="4909" y="0"/>
                </a:lnTo>
                <a:lnTo>
                  <a:pt x="4909" y="4987"/>
                </a:lnTo>
                <a:cubicBezTo>
                  <a:pt x="5224" y="4804"/>
                  <a:pt x="5551" y="4641"/>
                  <a:pt x="5891" y="4504"/>
                </a:cubicBezTo>
                <a:cubicBezTo>
                  <a:pt x="5891" y="4504"/>
                  <a:pt x="5891" y="0"/>
                  <a:pt x="5891" y="0"/>
                </a:cubicBezTo>
                <a:close/>
                <a:moveTo>
                  <a:pt x="0" y="982"/>
                </a:moveTo>
                <a:lnTo>
                  <a:pt x="0" y="14727"/>
                </a:lnTo>
                <a:cubicBezTo>
                  <a:pt x="0" y="15270"/>
                  <a:pt x="440" y="15709"/>
                  <a:pt x="982" y="15709"/>
                </a:cubicBezTo>
                <a:lnTo>
                  <a:pt x="982" y="0"/>
                </a:lnTo>
                <a:cubicBezTo>
                  <a:pt x="440" y="0"/>
                  <a:pt x="0" y="440"/>
                  <a:pt x="0" y="982"/>
                </a:cubicBezTo>
                <a:moveTo>
                  <a:pt x="3927" y="5656"/>
                </a:moveTo>
                <a:lnTo>
                  <a:pt x="3927" y="0"/>
                </a:lnTo>
                <a:lnTo>
                  <a:pt x="1964" y="0"/>
                </a:lnTo>
                <a:lnTo>
                  <a:pt x="1964" y="7982"/>
                </a:lnTo>
                <a:cubicBezTo>
                  <a:pt x="2462" y="7084"/>
                  <a:pt x="3131" y="6294"/>
                  <a:pt x="3927" y="565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2" name="Shape 2672"/>
          <p:cNvSpPr/>
          <p:nvPr/>
        </p:nvSpPr>
        <p:spPr>
          <a:xfrm>
            <a:off x="3547164" y="3064417"/>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9818" y="21600"/>
                </a:moveTo>
                <a:lnTo>
                  <a:pt x="11782" y="21600"/>
                </a:lnTo>
                <a:lnTo>
                  <a:pt x="11782" y="17550"/>
                </a:lnTo>
                <a:lnTo>
                  <a:pt x="9818" y="17550"/>
                </a:lnTo>
                <a:cubicBezTo>
                  <a:pt x="9818" y="17550"/>
                  <a:pt x="9818" y="21600"/>
                  <a:pt x="9818" y="21600"/>
                </a:cubicBezTo>
                <a:close/>
                <a:moveTo>
                  <a:pt x="7855" y="21600"/>
                </a:moveTo>
                <a:lnTo>
                  <a:pt x="8836" y="21600"/>
                </a:lnTo>
                <a:lnTo>
                  <a:pt x="8836" y="17550"/>
                </a:lnTo>
                <a:lnTo>
                  <a:pt x="7855" y="17550"/>
                </a:lnTo>
                <a:cubicBezTo>
                  <a:pt x="7855" y="17550"/>
                  <a:pt x="7855" y="21600"/>
                  <a:pt x="7855" y="21600"/>
                </a:cubicBezTo>
                <a:close/>
                <a:moveTo>
                  <a:pt x="2945" y="21600"/>
                </a:moveTo>
                <a:lnTo>
                  <a:pt x="3927" y="21600"/>
                </a:lnTo>
                <a:lnTo>
                  <a:pt x="3927" y="17550"/>
                </a:lnTo>
                <a:lnTo>
                  <a:pt x="2945" y="17550"/>
                </a:lnTo>
                <a:cubicBezTo>
                  <a:pt x="2945" y="17550"/>
                  <a:pt x="2945" y="21600"/>
                  <a:pt x="2945" y="21600"/>
                </a:cubicBezTo>
                <a:close/>
                <a:moveTo>
                  <a:pt x="4909" y="21600"/>
                </a:moveTo>
                <a:lnTo>
                  <a:pt x="6873" y="21600"/>
                </a:lnTo>
                <a:lnTo>
                  <a:pt x="6873" y="17550"/>
                </a:lnTo>
                <a:lnTo>
                  <a:pt x="4909" y="17550"/>
                </a:lnTo>
                <a:cubicBezTo>
                  <a:pt x="4909" y="17550"/>
                  <a:pt x="4909" y="21600"/>
                  <a:pt x="4909" y="21600"/>
                </a:cubicBezTo>
                <a:close/>
                <a:moveTo>
                  <a:pt x="12764" y="21600"/>
                </a:moveTo>
                <a:lnTo>
                  <a:pt x="13745" y="21600"/>
                </a:lnTo>
                <a:lnTo>
                  <a:pt x="13745" y="17550"/>
                </a:lnTo>
                <a:lnTo>
                  <a:pt x="12764" y="17550"/>
                </a:lnTo>
                <a:cubicBezTo>
                  <a:pt x="12764" y="17550"/>
                  <a:pt x="12764" y="21600"/>
                  <a:pt x="12764" y="21600"/>
                </a:cubicBezTo>
                <a:close/>
                <a:moveTo>
                  <a:pt x="20618" y="14850"/>
                </a:moveTo>
                <a:lnTo>
                  <a:pt x="982" y="14850"/>
                </a:lnTo>
                <a:lnTo>
                  <a:pt x="982" y="13500"/>
                </a:lnTo>
                <a:lnTo>
                  <a:pt x="20618" y="13500"/>
                </a:lnTo>
                <a:cubicBezTo>
                  <a:pt x="20618" y="13500"/>
                  <a:pt x="20618" y="14850"/>
                  <a:pt x="20618" y="14850"/>
                </a:cubicBezTo>
                <a:close/>
                <a:moveTo>
                  <a:pt x="20618" y="12150"/>
                </a:moveTo>
                <a:lnTo>
                  <a:pt x="982" y="12150"/>
                </a:lnTo>
                <a:cubicBezTo>
                  <a:pt x="440" y="12150"/>
                  <a:pt x="0" y="12755"/>
                  <a:pt x="0" y="13500"/>
                </a:cubicBezTo>
                <a:lnTo>
                  <a:pt x="0" y="14850"/>
                </a:lnTo>
                <a:cubicBezTo>
                  <a:pt x="0" y="15595"/>
                  <a:pt x="440" y="16200"/>
                  <a:pt x="982" y="16200"/>
                </a:cubicBezTo>
                <a:lnTo>
                  <a:pt x="20618" y="16200"/>
                </a:lnTo>
                <a:cubicBezTo>
                  <a:pt x="21160" y="16200"/>
                  <a:pt x="21600" y="15595"/>
                  <a:pt x="21600" y="14850"/>
                </a:cubicBezTo>
                <a:lnTo>
                  <a:pt x="21600" y="13500"/>
                </a:lnTo>
                <a:cubicBezTo>
                  <a:pt x="21600" y="12755"/>
                  <a:pt x="21160" y="12150"/>
                  <a:pt x="20618" y="12150"/>
                </a:cubicBezTo>
                <a:moveTo>
                  <a:pt x="982" y="20250"/>
                </a:moveTo>
                <a:cubicBezTo>
                  <a:pt x="982" y="20996"/>
                  <a:pt x="1422" y="21600"/>
                  <a:pt x="1964" y="21600"/>
                </a:cubicBezTo>
                <a:lnTo>
                  <a:pt x="1964" y="17550"/>
                </a:lnTo>
                <a:lnTo>
                  <a:pt x="982" y="17550"/>
                </a:lnTo>
                <a:cubicBezTo>
                  <a:pt x="982" y="17550"/>
                  <a:pt x="982" y="20250"/>
                  <a:pt x="982" y="20250"/>
                </a:cubicBezTo>
                <a:close/>
                <a:moveTo>
                  <a:pt x="16691" y="21600"/>
                </a:moveTo>
                <a:lnTo>
                  <a:pt x="17673" y="21600"/>
                </a:lnTo>
                <a:lnTo>
                  <a:pt x="17673" y="17550"/>
                </a:lnTo>
                <a:lnTo>
                  <a:pt x="16691" y="17550"/>
                </a:lnTo>
                <a:cubicBezTo>
                  <a:pt x="16691" y="17550"/>
                  <a:pt x="16691" y="21600"/>
                  <a:pt x="16691" y="21600"/>
                </a:cubicBezTo>
                <a:close/>
                <a:moveTo>
                  <a:pt x="14727" y="21600"/>
                </a:moveTo>
                <a:lnTo>
                  <a:pt x="15709" y="21600"/>
                </a:lnTo>
                <a:lnTo>
                  <a:pt x="15709" y="17550"/>
                </a:lnTo>
                <a:lnTo>
                  <a:pt x="14727" y="17550"/>
                </a:lnTo>
                <a:cubicBezTo>
                  <a:pt x="14727" y="17550"/>
                  <a:pt x="14727" y="21600"/>
                  <a:pt x="14727" y="21600"/>
                </a:cubicBezTo>
                <a:close/>
                <a:moveTo>
                  <a:pt x="18655" y="21600"/>
                </a:moveTo>
                <a:lnTo>
                  <a:pt x="19636" y="21600"/>
                </a:lnTo>
                <a:cubicBezTo>
                  <a:pt x="20178" y="21600"/>
                  <a:pt x="20618" y="20996"/>
                  <a:pt x="20618" y="20250"/>
                </a:cubicBezTo>
                <a:lnTo>
                  <a:pt x="20618" y="17550"/>
                </a:lnTo>
                <a:lnTo>
                  <a:pt x="18655" y="17550"/>
                </a:lnTo>
                <a:cubicBezTo>
                  <a:pt x="18655" y="17550"/>
                  <a:pt x="18655" y="21600"/>
                  <a:pt x="18655" y="21600"/>
                </a:cubicBezTo>
                <a:close/>
                <a:moveTo>
                  <a:pt x="15709" y="0"/>
                </a:moveTo>
                <a:lnTo>
                  <a:pt x="14727" y="0"/>
                </a:lnTo>
                <a:lnTo>
                  <a:pt x="14727" y="10800"/>
                </a:lnTo>
                <a:lnTo>
                  <a:pt x="15709" y="10800"/>
                </a:lnTo>
                <a:cubicBezTo>
                  <a:pt x="15709" y="10800"/>
                  <a:pt x="15709" y="0"/>
                  <a:pt x="15709" y="0"/>
                </a:cubicBezTo>
                <a:close/>
                <a:moveTo>
                  <a:pt x="20618" y="1350"/>
                </a:moveTo>
                <a:cubicBezTo>
                  <a:pt x="20618" y="605"/>
                  <a:pt x="20178" y="0"/>
                  <a:pt x="19636" y="0"/>
                </a:cubicBezTo>
                <a:lnTo>
                  <a:pt x="18655" y="0"/>
                </a:lnTo>
                <a:lnTo>
                  <a:pt x="18655" y="10800"/>
                </a:lnTo>
                <a:lnTo>
                  <a:pt x="20618" y="10800"/>
                </a:lnTo>
                <a:cubicBezTo>
                  <a:pt x="20618" y="10800"/>
                  <a:pt x="20618" y="1350"/>
                  <a:pt x="20618" y="1350"/>
                </a:cubicBezTo>
                <a:close/>
                <a:moveTo>
                  <a:pt x="13745" y="0"/>
                </a:moveTo>
                <a:lnTo>
                  <a:pt x="12764" y="0"/>
                </a:lnTo>
                <a:lnTo>
                  <a:pt x="12764" y="10800"/>
                </a:lnTo>
                <a:lnTo>
                  <a:pt x="13745" y="10800"/>
                </a:lnTo>
                <a:cubicBezTo>
                  <a:pt x="13745" y="10800"/>
                  <a:pt x="13745" y="0"/>
                  <a:pt x="13745" y="0"/>
                </a:cubicBezTo>
                <a:close/>
                <a:moveTo>
                  <a:pt x="17673" y="0"/>
                </a:moveTo>
                <a:lnTo>
                  <a:pt x="16691" y="0"/>
                </a:lnTo>
                <a:lnTo>
                  <a:pt x="16691" y="10800"/>
                </a:lnTo>
                <a:lnTo>
                  <a:pt x="17673" y="10800"/>
                </a:lnTo>
                <a:cubicBezTo>
                  <a:pt x="17673" y="10800"/>
                  <a:pt x="17673" y="0"/>
                  <a:pt x="17673" y="0"/>
                </a:cubicBezTo>
                <a:close/>
                <a:moveTo>
                  <a:pt x="1964" y="0"/>
                </a:moveTo>
                <a:cubicBezTo>
                  <a:pt x="1422" y="0"/>
                  <a:pt x="982" y="605"/>
                  <a:pt x="982" y="1350"/>
                </a:cubicBezTo>
                <a:lnTo>
                  <a:pt x="982" y="10800"/>
                </a:lnTo>
                <a:lnTo>
                  <a:pt x="1964" y="10800"/>
                </a:lnTo>
                <a:cubicBezTo>
                  <a:pt x="1964" y="10800"/>
                  <a:pt x="1964" y="0"/>
                  <a:pt x="1964" y="0"/>
                </a:cubicBezTo>
                <a:close/>
                <a:moveTo>
                  <a:pt x="3927" y="0"/>
                </a:moveTo>
                <a:lnTo>
                  <a:pt x="2945" y="0"/>
                </a:lnTo>
                <a:lnTo>
                  <a:pt x="2945" y="10800"/>
                </a:lnTo>
                <a:lnTo>
                  <a:pt x="3927" y="10800"/>
                </a:lnTo>
                <a:cubicBezTo>
                  <a:pt x="3927" y="10800"/>
                  <a:pt x="3927" y="0"/>
                  <a:pt x="3927" y="0"/>
                </a:cubicBezTo>
                <a:close/>
                <a:moveTo>
                  <a:pt x="6873" y="0"/>
                </a:moveTo>
                <a:lnTo>
                  <a:pt x="4909" y="0"/>
                </a:lnTo>
                <a:lnTo>
                  <a:pt x="4909" y="10800"/>
                </a:lnTo>
                <a:lnTo>
                  <a:pt x="6873" y="10800"/>
                </a:lnTo>
                <a:cubicBezTo>
                  <a:pt x="6873" y="10800"/>
                  <a:pt x="6873" y="0"/>
                  <a:pt x="6873" y="0"/>
                </a:cubicBezTo>
                <a:close/>
                <a:moveTo>
                  <a:pt x="8836" y="0"/>
                </a:moveTo>
                <a:lnTo>
                  <a:pt x="7855" y="0"/>
                </a:lnTo>
                <a:lnTo>
                  <a:pt x="7855" y="10800"/>
                </a:lnTo>
                <a:lnTo>
                  <a:pt x="8836" y="10800"/>
                </a:lnTo>
                <a:cubicBezTo>
                  <a:pt x="8836" y="10800"/>
                  <a:pt x="8836" y="0"/>
                  <a:pt x="8836" y="0"/>
                </a:cubicBezTo>
                <a:close/>
                <a:moveTo>
                  <a:pt x="11782" y="0"/>
                </a:moveTo>
                <a:lnTo>
                  <a:pt x="9818" y="0"/>
                </a:lnTo>
                <a:lnTo>
                  <a:pt x="9818" y="10800"/>
                </a:lnTo>
                <a:lnTo>
                  <a:pt x="11782" y="10800"/>
                </a:lnTo>
                <a:cubicBezTo>
                  <a:pt x="11782" y="10800"/>
                  <a:pt x="11782" y="0"/>
                  <a:pt x="11782" y="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3" name="Shape 2673"/>
          <p:cNvSpPr/>
          <p:nvPr/>
        </p:nvSpPr>
        <p:spPr>
          <a:xfrm>
            <a:off x="4080425" y="302632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455" y="10309"/>
                </a:moveTo>
                <a:cubicBezTo>
                  <a:pt x="2726" y="10309"/>
                  <a:pt x="2945" y="10090"/>
                  <a:pt x="2945" y="9818"/>
                </a:cubicBezTo>
                <a:cubicBezTo>
                  <a:pt x="2945" y="9547"/>
                  <a:pt x="2726" y="9327"/>
                  <a:pt x="2455" y="9327"/>
                </a:cubicBezTo>
                <a:cubicBezTo>
                  <a:pt x="2183" y="9327"/>
                  <a:pt x="1964" y="9547"/>
                  <a:pt x="1964" y="9818"/>
                </a:cubicBezTo>
                <a:cubicBezTo>
                  <a:pt x="1964" y="10090"/>
                  <a:pt x="2183" y="10309"/>
                  <a:pt x="2455" y="10309"/>
                </a:cubicBezTo>
                <a:moveTo>
                  <a:pt x="20618" y="11782"/>
                </a:moveTo>
                <a:lnTo>
                  <a:pt x="982" y="11782"/>
                </a:lnTo>
                <a:lnTo>
                  <a:pt x="982" y="7855"/>
                </a:lnTo>
                <a:lnTo>
                  <a:pt x="20618" y="7855"/>
                </a:lnTo>
                <a:cubicBezTo>
                  <a:pt x="20618" y="7855"/>
                  <a:pt x="20618" y="11782"/>
                  <a:pt x="20618" y="11782"/>
                </a:cubicBezTo>
                <a:close/>
                <a:moveTo>
                  <a:pt x="2945" y="982"/>
                </a:moveTo>
                <a:lnTo>
                  <a:pt x="14727" y="982"/>
                </a:lnTo>
                <a:lnTo>
                  <a:pt x="14727" y="4418"/>
                </a:lnTo>
                <a:cubicBezTo>
                  <a:pt x="14727" y="4690"/>
                  <a:pt x="14947" y="4909"/>
                  <a:pt x="15218" y="4909"/>
                </a:cubicBezTo>
                <a:lnTo>
                  <a:pt x="18655" y="4909"/>
                </a:lnTo>
                <a:lnTo>
                  <a:pt x="18655" y="6873"/>
                </a:lnTo>
                <a:lnTo>
                  <a:pt x="2945" y="6873"/>
                </a:lnTo>
                <a:cubicBezTo>
                  <a:pt x="2945" y="6873"/>
                  <a:pt x="2945" y="982"/>
                  <a:pt x="2945" y="982"/>
                </a:cubicBezTo>
                <a:close/>
                <a:moveTo>
                  <a:pt x="15709" y="1473"/>
                </a:moveTo>
                <a:lnTo>
                  <a:pt x="18164" y="3927"/>
                </a:lnTo>
                <a:lnTo>
                  <a:pt x="15709" y="3927"/>
                </a:lnTo>
                <a:cubicBezTo>
                  <a:pt x="15709" y="3927"/>
                  <a:pt x="15709" y="1473"/>
                  <a:pt x="15709" y="1473"/>
                </a:cubicBezTo>
                <a:close/>
                <a:moveTo>
                  <a:pt x="20618" y="6873"/>
                </a:moveTo>
                <a:lnTo>
                  <a:pt x="19636" y="6873"/>
                </a:lnTo>
                <a:lnTo>
                  <a:pt x="19636" y="3927"/>
                </a:lnTo>
                <a:lnTo>
                  <a:pt x="15709" y="0"/>
                </a:lnTo>
                <a:lnTo>
                  <a:pt x="2945" y="0"/>
                </a:lnTo>
                <a:cubicBezTo>
                  <a:pt x="2403" y="0"/>
                  <a:pt x="1964" y="440"/>
                  <a:pt x="1964" y="982"/>
                </a:cubicBezTo>
                <a:lnTo>
                  <a:pt x="1964" y="6873"/>
                </a:lnTo>
                <a:lnTo>
                  <a:pt x="982" y="6873"/>
                </a:lnTo>
                <a:cubicBezTo>
                  <a:pt x="439" y="6873"/>
                  <a:pt x="0" y="7313"/>
                  <a:pt x="0" y="7855"/>
                </a:cubicBezTo>
                <a:lnTo>
                  <a:pt x="0" y="11782"/>
                </a:lnTo>
                <a:cubicBezTo>
                  <a:pt x="0" y="12324"/>
                  <a:pt x="439" y="12764"/>
                  <a:pt x="982" y="12764"/>
                </a:cubicBezTo>
                <a:lnTo>
                  <a:pt x="1964" y="12764"/>
                </a:lnTo>
                <a:lnTo>
                  <a:pt x="1964" y="21109"/>
                </a:lnTo>
                <a:cubicBezTo>
                  <a:pt x="1964" y="21381"/>
                  <a:pt x="2183" y="21600"/>
                  <a:pt x="2455" y="21600"/>
                </a:cubicBezTo>
                <a:cubicBezTo>
                  <a:pt x="2726" y="21600"/>
                  <a:pt x="2945" y="21381"/>
                  <a:pt x="2945" y="21109"/>
                </a:cubicBezTo>
                <a:lnTo>
                  <a:pt x="2945" y="12764"/>
                </a:lnTo>
                <a:lnTo>
                  <a:pt x="3927" y="12764"/>
                </a:lnTo>
                <a:lnTo>
                  <a:pt x="3927" y="18164"/>
                </a:lnTo>
                <a:cubicBezTo>
                  <a:pt x="3927" y="18435"/>
                  <a:pt x="4147" y="18655"/>
                  <a:pt x="4418" y="18655"/>
                </a:cubicBezTo>
                <a:cubicBezTo>
                  <a:pt x="4690" y="18655"/>
                  <a:pt x="4909" y="18435"/>
                  <a:pt x="4909" y="18164"/>
                </a:cubicBezTo>
                <a:lnTo>
                  <a:pt x="4909" y="12764"/>
                </a:lnTo>
                <a:lnTo>
                  <a:pt x="5891" y="12764"/>
                </a:lnTo>
                <a:lnTo>
                  <a:pt x="5891" y="15218"/>
                </a:lnTo>
                <a:cubicBezTo>
                  <a:pt x="5891" y="15490"/>
                  <a:pt x="6110" y="15709"/>
                  <a:pt x="6382" y="15709"/>
                </a:cubicBezTo>
                <a:cubicBezTo>
                  <a:pt x="6653" y="15709"/>
                  <a:pt x="6873" y="15490"/>
                  <a:pt x="6873" y="15218"/>
                </a:cubicBezTo>
                <a:lnTo>
                  <a:pt x="6873" y="12764"/>
                </a:lnTo>
                <a:lnTo>
                  <a:pt x="7855" y="12764"/>
                </a:lnTo>
                <a:lnTo>
                  <a:pt x="7855" y="20127"/>
                </a:lnTo>
                <a:cubicBezTo>
                  <a:pt x="7855" y="20399"/>
                  <a:pt x="8074" y="20618"/>
                  <a:pt x="8345" y="20618"/>
                </a:cubicBezTo>
                <a:cubicBezTo>
                  <a:pt x="8617" y="20618"/>
                  <a:pt x="8836" y="20399"/>
                  <a:pt x="8836" y="20127"/>
                </a:cubicBezTo>
                <a:lnTo>
                  <a:pt x="8836" y="12764"/>
                </a:lnTo>
                <a:lnTo>
                  <a:pt x="10309" y="12764"/>
                </a:lnTo>
                <a:lnTo>
                  <a:pt x="10309" y="19145"/>
                </a:lnTo>
                <a:cubicBezTo>
                  <a:pt x="10309" y="19417"/>
                  <a:pt x="10529" y="19636"/>
                  <a:pt x="10800" y="19636"/>
                </a:cubicBezTo>
                <a:cubicBezTo>
                  <a:pt x="11071" y="19636"/>
                  <a:pt x="11291" y="19417"/>
                  <a:pt x="11291" y="19145"/>
                </a:cubicBezTo>
                <a:lnTo>
                  <a:pt x="11291" y="12764"/>
                </a:lnTo>
                <a:lnTo>
                  <a:pt x="12764" y="12764"/>
                </a:lnTo>
                <a:lnTo>
                  <a:pt x="12764" y="16200"/>
                </a:lnTo>
                <a:cubicBezTo>
                  <a:pt x="12764" y="16472"/>
                  <a:pt x="12983" y="16691"/>
                  <a:pt x="13255" y="16691"/>
                </a:cubicBezTo>
                <a:cubicBezTo>
                  <a:pt x="13526" y="16691"/>
                  <a:pt x="13745" y="16472"/>
                  <a:pt x="13745" y="16200"/>
                </a:cubicBezTo>
                <a:lnTo>
                  <a:pt x="13745" y="12764"/>
                </a:lnTo>
                <a:lnTo>
                  <a:pt x="14727" y="12764"/>
                </a:lnTo>
                <a:lnTo>
                  <a:pt x="14727" y="17182"/>
                </a:lnTo>
                <a:cubicBezTo>
                  <a:pt x="14727" y="17453"/>
                  <a:pt x="14947" y="17673"/>
                  <a:pt x="15218" y="17673"/>
                </a:cubicBezTo>
                <a:cubicBezTo>
                  <a:pt x="15490" y="17673"/>
                  <a:pt x="15709" y="17453"/>
                  <a:pt x="15709" y="17182"/>
                </a:cubicBezTo>
                <a:lnTo>
                  <a:pt x="15709" y="12764"/>
                </a:lnTo>
                <a:lnTo>
                  <a:pt x="16691" y="12764"/>
                </a:lnTo>
                <a:lnTo>
                  <a:pt x="16691" y="20127"/>
                </a:lnTo>
                <a:cubicBezTo>
                  <a:pt x="16691" y="20399"/>
                  <a:pt x="16910" y="20618"/>
                  <a:pt x="17182" y="20618"/>
                </a:cubicBezTo>
                <a:cubicBezTo>
                  <a:pt x="17453" y="20618"/>
                  <a:pt x="17673" y="20399"/>
                  <a:pt x="17673" y="20127"/>
                </a:cubicBezTo>
                <a:lnTo>
                  <a:pt x="17673" y="12764"/>
                </a:lnTo>
                <a:lnTo>
                  <a:pt x="18655" y="12764"/>
                </a:lnTo>
                <a:lnTo>
                  <a:pt x="18655" y="19145"/>
                </a:lnTo>
                <a:cubicBezTo>
                  <a:pt x="18655" y="19417"/>
                  <a:pt x="18874" y="19636"/>
                  <a:pt x="19145" y="19636"/>
                </a:cubicBezTo>
                <a:cubicBezTo>
                  <a:pt x="19417" y="19636"/>
                  <a:pt x="19636" y="19417"/>
                  <a:pt x="19636" y="19145"/>
                </a:cubicBezTo>
                <a:lnTo>
                  <a:pt x="19636" y="12764"/>
                </a:lnTo>
                <a:lnTo>
                  <a:pt x="20618" y="12764"/>
                </a:lnTo>
                <a:cubicBezTo>
                  <a:pt x="21160" y="12764"/>
                  <a:pt x="21600" y="12324"/>
                  <a:pt x="21600" y="11782"/>
                </a:cubicBezTo>
                <a:lnTo>
                  <a:pt x="21600" y="7855"/>
                </a:lnTo>
                <a:cubicBezTo>
                  <a:pt x="21600" y="7313"/>
                  <a:pt x="21160" y="6873"/>
                  <a:pt x="20618" y="6873"/>
                </a:cubicBezTo>
                <a:moveTo>
                  <a:pt x="4418" y="10309"/>
                </a:moveTo>
                <a:cubicBezTo>
                  <a:pt x="4690" y="10309"/>
                  <a:pt x="4909" y="10090"/>
                  <a:pt x="4909" y="9818"/>
                </a:cubicBezTo>
                <a:cubicBezTo>
                  <a:pt x="4909" y="9547"/>
                  <a:pt x="4690" y="9327"/>
                  <a:pt x="4418" y="9327"/>
                </a:cubicBezTo>
                <a:cubicBezTo>
                  <a:pt x="4147" y="9327"/>
                  <a:pt x="3927" y="9547"/>
                  <a:pt x="3927" y="9818"/>
                </a:cubicBezTo>
                <a:cubicBezTo>
                  <a:pt x="3927" y="10090"/>
                  <a:pt x="4147" y="10309"/>
                  <a:pt x="4418" y="10309"/>
                </a:cubicBezTo>
                <a:moveTo>
                  <a:pt x="12273" y="3927"/>
                </a:moveTo>
                <a:lnTo>
                  <a:pt x="5400" y="3927"/>
                </a:lnTo>
                <a:cubicBezTo>
                  <a:pt x="5129" y="3927"/>
                  <a:pt x="4909" y="4147"/>
                  <a:pt x="4909" y="4418"/>
                </a:cubicBezTo>
                <a:cubicBezTo>
                  <a:pt x="4909" y="4690"/>
                  <a:pt x="5129" y="4909"/>
                  <a:pt x="5400" y="4909"/>
                </a:cubicBezTo>
                <a:lnTo>
                  <a:pt x="12273" y="4909"/>
                </a:lnTo>
                <a:cubicBezTo>
                  <a:pt x="12544" y="4909"/>
                  <a:pt x="12764" y="4690"/>
                  <a:pt x="12764" y="4418"/>
                </a:cubicBezTo>
                <a:cubicBezTo>
                  <a:pt x="12764" y="4147"/>
                  <a:pt x="12544" y="3927"/>
                  <a:pt x="12273" y="39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4" name="Shape 2674"/>
          <p:cNvSpPr/>
          <p:nvPr/>
        </p:nvSpPr>
        <p:spPr>
          <a:xfrm>
            <a:off x="4626383" y="3026327"/>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1880" y="20121"/>
                </a:moveTo>
                <a:cubicBezTo>
                  <a:pt x="11880" y="20393"/>
                  <a:pt x="11637" y="20612"/>
                  <a:pt x="11337" y="20612"/>
                </a:cubicBezTo>
                <a:cubicBezTo>
                  <a:pt x="11181" y="20612"/>
                  <a:pt x="11043" y="20552"/>
                  <a:pt x="10944" y="20457"/>
                </a:cubicBezTo>
                <a:lnTo>
                  <a:pt x="10941" y="20459"/>
                </a:lnTo>
                <a:lnTo>
                  <a:pt x="10800" y="20342"/>
                </a:lnTo>
                <a:lnTo>
                  <a:pt x="10800" y="1256"/>
                </a:lnTo>
                <a:lnTo>
                  <a:pt x="10958" y="1126"/>
                </a:lnTo>
                <a:lnTo>
                  <a:pt x="10960" y="1127"/>
                </a:lnTo>
                <a:cubicBezTo>
                  <a:pt x="11057" y="1042"/>
                  <a:pt x="11190" y="987"/>
                  <a:pt x="11337" y="987"/>
                </a:cubicBezTo>
                <a:cubicBezTo>
                  <a:pt x="11637" y="987"/>
                  <a:pt x="11880" y="1208"/>
                  <a:pt x="11880" y="1479"/>
                </a:cubicBezTo>
                <a:cubicBezTo>
                  <a:pt x="11880" y="1479"/>
                  <a:pt x="11880" y="20121"/>
                  <a:pt x="11880" y="20121"/>
                </a:cubicBezTo>
                <a:close/>
                <a:moveTo>
                  <a:pt x="9720" y="19448"/>
                </a:moveTo>
                <a:lnTo>
                  <a:pt x="4320" y="14979"/>
                </a:lnTo>
                <a:lnTo>
                  <a:pt x="4320" y="6606"/>
                </a:lnTo>
                <a:lnTo>
                  <a:pt x="4562" y="6407"/>
                </a:lnTo>
                <a:lnTo>
                  <a:pt x="4559" y="6406"/>
                </a:lnTo>
                <a:lnTo>
                  <a:pt x="9720" y="2147"/>
                </a:lnTo>
                <a:cubicBezTo>
                  <a:pt x="9720" y="2147"/>
                  <a:pt x="9720" y="19448"/>
                  <a:pt x="9720" y="19448"/>
                </a:cubicBezTo>
                <a:close/>
                <a:moveTo>
                  <a:pt x="3240" y="14649"/>
                </a:moveTo>
                <a:cubicBezTo>
                  <a:pt x="2008" y="14285"/>
                  <a:pt x="1080" y="12700"/>
                  <a:pt x="1080" y="10800"/>
                </a:cubicBezTo>
                <a:cubicBezTo>
                  <a:pt x="1080" y="8900"/>
                  <a:pt x="2008" y="7315"/>
                  <a:pt x="3240" y="6952"/>
                </a:cubicBezTo>
                <a:cubicBezTo>
                  <a:pt x="3240" y="6952"/>
                  <a:pt x="3240" y="14649"/>
                  <a:pt x="3240" y="14649"/>
                </a:cubicBezTo>
                <a:close/>
                <a:moveTo>
                  <a:pt x="12966" y="1472"/>
                </a:moveTo>
                <a:cubicBezTo>
                  <a:pt x="12966" y="658"/>
                  <a:pt x="12238" y="0"/>
                  <a:pt x="11339" y="0"/>
                </a:cubicBezTo>
                <a:cubicBezTo>
                  <a:pt x="10880" y="0"/>
                  <a:pt x="10467" y="174"/>
                  <a:pt x="10170" y="451"/>
                </a:cubicBezTo>
                <a:lnTo>
                  <a:pt x="3565" y="5905"/>
                </a:lnTo>
                <a:cubicBezTo>
                  <a:pt x="1578" y="6050"/>
                  <a:pt x="0" y="8183"/>
                  <a:pt x="0" y="10800"/>
                </a:cubicBezTo>
                <a:cubicBezTo>
                  <a:pt x="0" y="13425"/>
                  <a:pt x="1588" y="15563"/>
                  <a:pt x="3585" y="15696"/>
                </a:cubicBezTo>
                <a:lnTo>
                  <a:pt x="10170" y="21149"/>
                </a:lnTo>
                <a:cubicBezTo>
                  <a:pt x="10466" y="21426"/>
                  <a:pt x="10879" y="21600"/>
                  <a:pt x="11339" y="21600"/>
                </a:cubicBezTo>
                <a:cubicBezTo>
                  <a:pt x="12238" y="21600"/>
                  <a:pt x="12966" y="20941"/>
                  <a:pt x="12966" y="20129"/>
                </a:cubicBezTo>
                <a:cubicBezTo>
                  <a:pt x="12966" y="20110"/>
                  <a:pt x="12961" y="20092"/>
                  <a:pt x="12960" y="20073"/>
                </a:cubicBezTo>
                <a:lnTo>
                  <a:pt x="12960" y="1527"/>
                </a:lnTo>
                <a:cubicBezTo>
                  <a:pt x="12961" y="1508"/>
                  <a:pt x="12966" y="1490"/>
                  <a:pt x="12966" y="1472"/>
                </a:cubicBezTo>
                <a:moveTo>
                  <a:pt x="19124" y="10800"/>
                </a:moveTo>
                <a:lnTo>
                  <a:pt x="21442" y="8693"/>
                </a:lnTo>
                <a:cubicBezTo>
                  <a:pt x="21540" y="8604"/>
                  <a:pt x="21600" y="8481"/>
                  <a:pt x="21600" y="8345"/>
                </a:cubicBezTo>
                <a:cubicBezTo>
                  <a:pt x="21600" y="8074"/>
                  <a:pt x="21358" y="7855"/>
                  <a:pt x="21060" y="7855"/>
                </a:cubicBezTo>
                <a:cubicBezTo>
                  <a:pt x="20911" y="7855"/>
                  <a:pt x="20776" y="7909"/>
                  <a:pt x="20678" y="7998"/>
                </a:cubicBezTo>
                <a:lnTo>
                  <a:pt x="18360" y="10106"/>
                </a:lnTo>
                <a:lnTo>
                  <a:pt x="16042" y="7998"/>
                </a:lnTo>
                <a:cubicBezTo>
                  <a:pt x="15944" y="7909"/>
                  <a:pt x="15809" y="7855"/>
                  <a:pt x="15660" y="7855"/>
                </a:cubicBezTo>
                <a:cubicBezTo>
                  <a:pt x="15362" y="7855"/>
                  <a:pt x="15120" y="8074"/>
                  <a:pt x="15120" y="8345"/>
                </a:cubicBezTo>
                <a:cubicBezTo>
                  <a:pt x="15120" y="8481"/>
                  <a:pt x="15180" y="8604"/>
                  <a:pt x="15278" y="8693"/>
                </a:cubicBezTo>
                <a:lnTo>
                  <a:pt x="17596" y="10800"/>
                </a:lnTo>
                <a:lnTo>
                  <a:pt x="15278" y="12907"/>
                </a:lnTo>
                <a:cubicBezTo>
                  <a:pt x="15180" y="12996"/>
                  <a:pt x="15120" y="13119"/>
                  <a:pt x="15120" y="13255"/>
                </a:cubicBezTo>
                <a:cubicBezTo>
                  <a:pt x="15120" y="13526"/>
                  <a:pt x="15362" y="13745"/>
                  <a:pt x="15660" y="13745"/>
                </a:cubicBezTo>
                <a:cubicBezTo>
                  <a:pt x="15809" y="13745"/>
                  <a:pt x="15944" y="13691"/>
                  <a:pt x="16042" y="13602"/>
                </a:cubicBezTo>
                <a:lnTo>
                  <a:pt x="18360" y="11494"/>
                </a:lnTo>
                <a:lnTo>
                  <a:pt x="20678" y="13602"/>
                </a:lnTo>
                <a:cubicBezTo>
                  <a:pt x="20776" y="13691"/>
                  <a:pt x="20911" y="13745"/>
                  <a:pt x="21060" y="13745"/>
                </a:cubicBezTo>
                <a:cubicBezTo>
                  <a:pt x="21358" y="13745"/>
                  <a:pt x="21600" y="13526"/>
                  <a:pt x="21600" y="13255"/>
                </a:cubicBezTo>
                <a:cubicBezTo>
                  <a:pt x="21600" y="13119"/>
                  <a:pt x="21540" y="12996"/>
                  <a:pt x="21442" y="12907"/>
                </a:cubicBezTo>
                <a:cubicBezTo>
                  <a:pt x="21442" y="12907"/>
                  <a:pt x="19124" y="10800"/>
                  <a:pt x="19124" y="108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5" name="Shape 2675"/>
          <p:cNvSpPr/>
          <p:nvPr/>
        </p:nvSpPr>
        <p:spPr>
          <a:xfrm>
            <a:off x="5210431" y="3026327"/>
            <a:ext cx="152436" cy="279328"/>
          </a:xfrm>
          <a:custGeom>
            <a:avLst/>
            <a:gdLst/>
            <a:ahLst/>
            <a:cxnLst>
              <a:cxn ang="0">
                <a:pos x="wd2" y="hd2"/>
              </a:cxn>
              <a:cxn ang="5400000">
                <a:pos x="wd2" y="hd2"/>
              </a:cxn>
              <a:cxn ang="10800000">
                <a:pos x="wd2" y="hd2"/>
              </a:cxn>
              <a:cxn ang="16200000">
                <a:pos x="wd2" y="hd2"/>
              </a:cxn>
            </a:cxnLst>
            <a:rect l="0" t="0" r="r" b="b"/>
            <a:pathLst>
              <a:path w="21600" h="21600" extrusionOk="0">
                <a:moveTo>
                  <a:pt x="19790" y="20121"/>
                </a:moveTo>
                <a:cubicBezTo>
                  <a:pt x="19790" y="20393"/>
                  <a:pt x="19385" y="20612"/>
                  <a:pt x="18886" y="20612"/>
                </a:cubicBezTo>
                <a:cubicBezTo>
                  <a:pt x="18626" y="20612"/>
                  <a:pt x="18396" y="20552"/>
                  <a:pt x="18231" y="20457"/>
                </a:cubicBezTo>
                <a:lnTo>
                  <a:pt x="18227" y="20459"/>
                </a:lnTo>
                <a:lnTo>
                  <a:pt x="17991" y="20342"/>
                </a:lnTo>
                <a:lnTo>
                  <a:pt x="17991" y="1256"/>
                </a:lnTo>
                <a:lnTo>
                  <a:pt x="18255" y="1126"/>
                </a:lnTo>
                <a:lnTo>
                  <a:pt x="18258" y="1127"/>
                </a:lnTo>
                <a:cubicBezTo>
                  <a:pt x="18421" y="1042"/>
                  <a:pt x="18641" y="987"/>
                  <a:pt x="18886" y="987"/>
                </a:cubicBezTo>
                <a:cubicBezTo>
                  <a:pt x="19385" y="987"/>
                  <a:pt x="19790" y="1208"/>
                  <a:pt x="19790" y="1479"/>
                </a:cubicBezTo>
                <a:cubicBezTo>
                  <a:pt x="19790" y="1479"/>
                  <a:pt x="19790" y="20121"/>
                  <a:pt x="19790" y="20121"/>
                </a:cubicBezTo>
                <a:close/>
                <a:moveTo>
                  <a:pt x="16192" y="19448"/>
                </a:moveTo>
                <a:lnTo>
                  <a:pt x="7196" y="14978"/>
                </a:lnTo>
                <a:lnTo>
                  <a:pt x="7196" y="6607"/>
                </a:lnTo>
                <a:lnTo>
                  <a:pt x="7599" y="6407"/>
                </a:lnTo>
                <a:lnTo>
                  <a:pt x="7595" y="6406"/>
                </a:lnTo>
                <a:lnTo>
                  <a:pt x="16192" y="2147"/>
                </a:lnTo>
                <a:cubicBezTo>
                  <a:pt x="16192" y="2147"/>
                  <a:pt x="16192" y="19448"/>
                  <a:pt x="16192" y="19448"/>
                </a:cubicBezTo>
                <a:close/>
                <a:moveTo>
                  <a:pt x="5397" y="14648"/>
                </a:moveTo>
                <a:cubicBezTo>
                  <a:pt x="3344" y="14284"/>
                  <a:pt x="1799" y="12700"/>
                  <a:pt x="1799" y="10800"/>
                </a:cubicBezTo>
                <a:cubicBezTo>
                  <a:pt x="1799" y="8900"/>
                  <a:pt x="3344" y="7315"/>
                  <a:pt x="5397" y="6952"/>
                </a:cubicBezTo>
                <a:cubicBezTo>
                  <a:pt x="5397" y="6952"/>
                  <a:pt x="5397" y="14648"/>
                  <a:pt x="5397" y="14648"/>
                </a:cubicBezTo>
                <a:close/>
                <a:moveTo>
                  <a:pt x="21589" y="1527"/>
                </a:moveTo>
                <a:cubicBezTo>
                  <a:pt x="21591" y="1508"/>
                  <a:pt x="21600" y="1490"/>
                  <a:pt x="21600" y="1472"/>
                </a:cubicBezTo>
                <a:cubicBezTo>
                  <a:pt x="21600" y="658"/>
                  <a:pt x="20386" y="0"/>
                  <a:pt x="18889" y="0"/>
                </a:cubicBezTo>
                <a:cubicBezTo>
                  <a:pt x="18123" y="0"/>
                  <a:pt x="17435" y="174"/>
                  <a:pt x="16942" y="451"/>
                </a:cubicBezTo>
                <a:lnTo>
                  <a:pt x="5939" y="5905"/>
                </a:lnTo>
                <a:cubicBezTo>
                  <a:pt x="2628" y="6050"/>
                  <a:pt x="0" y="8183"/>
                  <a:pt x="0" y="10800"/>
                </a:cubicBezTo>
                <a:cubicBezTo>
                  <a:pt x="0" y="13425"/>
                  <a:pt x="2646" y="15563"/>
                  <a:pt x="5972" y="15696"/>
                </a:cubicBezTo>
                <a:lnTo>
                  <a:pt x="16942" y="21148"/>
                </a:lnTo>
                <a:cubicBezTo>
                  <a:pt x="17434" y="21426"/>
                  <a:pt x="18123" y="21600"/>
                  <a:pt x="18889" y="21600"/>
                </a:cubicBezTo>
                <a:cubicBezTo>
                  <a:pt x="20386" y="21600"/>
                  <a:pt x="21600" y="20941"/>
                  <a:pt x="21600" y="20129"/>
                </a:cubicBezTo>
                <a:cubicBezTo>
                  <a:pt x="21600" y="20110"/>
                  <a:pt x="21591" y="20092"/>
                  <a:pt x="21589" y="20073"/>
                </a:cubicBezTo>
                <a:cubicBezTo>
                  <a:pt x="21589" y="20073"/>
                  <a:pt x="21589" y="1527"/>
                  <a:pt x="21589" y="1527"/>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6" name="Shape 2676"/>
          <p:cNvSpPr/>
          <p:nvPr/>
        </p:nvSpPr>
        <p:spPr>
          <a:xfrm>
            <a:off x="5718299" y="3026327"/>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4850" y="20121"/>
                </a:moveTo>
                <a:cubicBezTo>
                  <a:pt x="14850" y="20393"/>
                  <a:pt x="14546" y="20612"/>
                  <a:pt x="14171" y="20612"/>
                </a:cubicBezTo>
                <a:cubicBezTo>
                  <a:pt x="13977" y="20612"/>
                  <a:pt x="13804" y="20552"/>
                  <a:pt x="13680" y="20457"/>
                </a:cubicBezTo>
                <a:lnTo>
                  <a:pt x="13677" y="20459"/>
                </a:lnTo>
                <a:lnTo>
                  <a:pt x="13500" y="20342"/>
                </a:lnTo>
                <a:lnTo>
                  <a:pt x="13500" y="1256"/>
                </a:lnTo>
                <a:lnTo>
                  <a:pt x="13698" y="1126"/>
                </a:lnTo>
                <a:lnTo>
                  <a:pt x="13700" y="1127"/>
                </a:lnTo>
                <a:cubicBezTo>
                  <a:pt x="13822" y="1042"/>
                  <a:pt x="13988" y="987"/>
                  <a:pt x="14171" y="987"/>
                </a:cubicBezTo>
                <a:cubicBezTo>
                  <a:pt x="14546" y="987"/>
                  <a:pt x="14850" y="1208"/>
                  <a:pt x="14850" y="1479"/>
                </a:cubicBezTo>
                <a:cubicBezTo>
                  <a:pt x="14850" y="1479"/>
                  <a:pt x="14850" y="20121"/>
                  <a:pt x="14850" y="20121"/>
                </a:cubicBezTo>
                <a:close/>
                <a:moveTo>
                  <a:pt x="12150" y="19448"/>
                </a:moveTo>
                <a:lnTo>
                  <a:pt x="5400" y="14978"/>
                </a:lnTo>
                <a:lnTo>
                  <a:pt x="5400" y="6607"/>
                </a:lnTo>
                <a:lnTo>
                  <a:pt x="5702" y="6407"/>
                </a:lnTo>
                <a:lnTo>
                  <a:pt x="5699" y="6406"/>
                </a:lnTo>
                <a:lnTo>
                  <a:pt x="12150" y="2147"/>
                </a:lnTo>
                <a:cubicBezTo>
                  <a:pt x="12150" y="2147"/>
                  <a:pt x="12150" y="19448"/>
                  <a:pt x="12150" y="19448"/>
                </a:cubicBezTo>
                <a:close/>
                <a:moveTo>
                  <a:pt x="4050" y="14648"/>
                </a:moveTo>
                <a:cubicBezTo>
                  <a:pt x="2509" y="14284"/>
                  <a:pt x="1350" y="12700"/>
                  <a:pt x="1350" y="10800"/>
                </a:cubicBezTo>
                <a:cubicBezTo>
                  <a:pt x="1350" y="8900"/>
                  <a:pt x="2509" y="7315"/>
                  <a:pt x="4050" y="6952"/>
                </a:cubicBezTo>
                <a:cubicBezTo>
                  <a:pt x="4050" y="6952"/>
                  <a:pt x="4050" y="14648"/>
                  <a:pt x="4050" y="14648"/>
                </a:cubicBezTo>
                <a:close/>
                <a:moveTo>
                  <a:pt x="16208" y="1472"/>
                </a:moveTo>
                <a:cubicBezTo>
                  <a:pt x="16208" y="658"/>
                  <a:pt x="15297" y="0"/>
                  <a:pt x="14174" y="0"/>
                </a:cubicBezTo>
                <a:cubicBezTo>
                  <a:pt x="13599" y="0"/>
                  <a:pt x="13083" y="174"/>
                  <a:pt x="12713" y="451"/>
                </a:cubicBezTo>
                <a:lnTo>
                  <a:pt x="4456" y="5905"/>
                </a:lnTo>
                <a:cubicBezTo>
                  <a:pt x="1972" y="6050"/>
                  <a:pt x="0" y="8183"/>
                  <a:pt x="0" y="10800"/>
                </a:cubicBezTo>
                <a:cubicBezTo>
                  <a:pt x="0" y="13425"/>
                  <a:pt x="1985" y="15563"/>
                  <a:pt x="4481" y="15696"/>
                </a:cubicBezTo>
                <a:lnTo>
                  <a:pt x="12713" y="21148"/>
                </a:lnTo>
                <a:cubicBezTo>
                  <a:pt x="13083" y="21426"/>
                  <a:pt x="13599" y="21600"/>
                  <a:pt x="14174" y="21600"/>
                </a:cubicBezTo>
                <a:cubicBezTo>
                  <a:pt x="15297" y="21600"/>
                  <a:pt x="16208" y="20941"/>
                  <a:pt x="16208" y="20129"/>
                </a:cubicBezTo>
                <a:cubicBezTo>
                  <a:pt x="16208" y="20110"/>
                  <a:pt x="16201" y="20092"/>
                  <a:pt x="16200" y="20073"/>
                </a:cubicBezTo>
                <a:lnTo>
                  <a:pt x="16200" y="1527"/>
                </a:lnTo>
                <a:cubicBezTo>
                  <a:pt x="16201" y="1508"/>
                  <a:pt x="16208" y="1490"/>
                  <a:pt x="16208" y="1472"/>
                </a:cubicBezTo>
                <a:moveTo>
                  <a:pt x="18225" y="7855"/>
                </a:moveTo>
                <a:cubicBezTo>
                  <a:pt x="17852" y="7855"/>
                  <a:pt x="17550" y="8074"/>
                  <a:pt x="17550" y="8345"/>
                </a:cubicBezTo>
                <a:cubicBezTo>
                  <a:pt x="17550" y="8617"/>
                  <a:pt x="17852" y="8836"/>
                  <a:pt x="18225" y="8836"/>
                </a:cubicBezTo>
                <a:cubicBezTo>
                  <a:pt x="19344" y="8836"/>
                  <a:pt x="20250" y="9716"/>
                  <a:pt x="20250" y="10800"/>
                </a:cubicBezTo>
                <a:cubicBezTo>
                  <a:pt x="20250" y="11884"/>
                  <a:pt x="19344" y="12764"/>
                  <a:pt x="18225" y="12764"/>
                </a:cubicBezTo>
                <a:cubicBezTo>
                  <a:pt x="17852" y="12764"/>
                  <a:pt x="17550" y="12983"/>
                  <a:pt x="17550" y="13255"/>
                </a:cubicBezTo>
                <a:cubicBezTo>
                  <a:pt x="17550" y="13526"/>
                  <a:pt x="17852" y="13745"/>
                  <a:pt x="18225" y="13745"/>
                </a:cubicBezTo>
                <a:cubicBezTo>
                  <a:pt x="20089" y="13745"/>
                  <a:pt x="21600" y="12426"/>
                  <a:pt x="21600" y="10800"/>
                </a:cubicBezTo>
                <a:cubicBezTo>
                  <a:pt x="21600" y="9173"/>
                  <a:pt x="20089" y="7855"/>
                  <a:pt x="18225" y="78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7" name="Shape 2677"/>
          <p:cNvSpPr/>
          <p:nvPr/>
        </p:nvSpPr>
        <p:spPr>
          <a:xfrm>
            <a:off x="6289747" y="1426543"/>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8" name="Shape 2678"/>
          <p:cNvSpPr/>
          <p:nvPr/>
        </p:nvSpPr>
        <p:spPr>
          <a:xfrm>
            <a:off x="6810312"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121"/>
                </a:moveTo>
                <a:cubicBezTo>
                  <a:pt x="10800" y="20393"/>
                  <a:pt x="10579" y="20612"/>
                  <a:pt x="10306" y="20612"/>
                </a:cubicBezTo>
                <a:cubicBezTo>
                  <a:pt x="10165" y="20612"/>
                  <a:pt x="10039" y="20552"/>
                  <a:pt x="9949" y="20457"/>
                </a:cubicBezTo>
                <a:lnTo>
                  <a:pt x="9947" y="20459"/>
                </a:lnTo>
                <a:lnTo>
                  <a:pt x="9818" y="20342"/>
                </a:lnTo>
                <a:lnTo>
                  <a:pt x="9818" y="1256"/>
                </a:lnTo>
                <a:lnTo>
                  <a:pt x="9962" y="1126"/>
                </a:lnTo>
                <a:lnTo>
                  <a:pt x="9963" y="1127"/>
                </a:lnTo>
                <a:cubicBezTo>
                  <a:pt x="10052" y="1042"/>
                  <a:pt x="10173" y="987"/>
                  <a:pt x="10306" y="987"/>
                </a:cubicBezTo>
                <a:cubicBezTo>
                  <a:pt x="10579" y="987"/>
                  <a:pt x="10800" y="1208"/>
                  <a:pt x="10800" y="1479"/>
                </a:cubicBezTo>
                <a:cubicBezTo>
                  <a:pt x="10800" y="1479"/>
                  <a:pt x="10800" y="20121"/>
                  <a:pt x="10800" y="20121"/>
                </a:cubicBezTo>
                <a:close/>
                <a:moveTo>
                  <a:pt x="8836" y="19448"/>
                </a:moveTo>
                <a:lnTo>
                  <a:pt x="3927" y="14979"/>
                </a:lnTo>
                <a:lnTo>
                  <a:pt x="3927" y="6607"/>
                </a:lnTo>
                <a:lnTo>
                  <a:pt x="4147" y="6407"/>
                </a:lnTo>
                <a:lnTo>
                  <a:pt x="4145" y="6406"/>
                </a:lnTo>
                <a:lnTo>
                  <a:pt x="8836" y="2147"/>
                </a:lnTo>
                <a:cubicBezTo>
                  <a:pt x="8836" y="2147"/>
                  <a:pt x="8836" y="19448"/>
                  <a:pt x="8836" y="19448"/>
                </a:cubicBezTo>
                <a:close/>
                <a:moveTo>
                  <a:pt x="2945" y="14649"/>
                </a:moveTo>
                <a:cubicBezTo>
                  <a:pt x="1825" y="14285"/>
                  <a:pt x="982" y="12700"/>
                  <a:pt x="982" y="10800"/>
                </a:cubicBezTo>
                <a:cubicBezTo>
                  <a:pt x="982" y="8900"/>
                  <a:pt x="1825" y="7315"/>
                  <a:pt x="2945" y="6952"/>
                </a:cubicBezTo>
                <a:cubicBezTo>
                  <a:pt x="2945" y="6952"/>
                  <a:pt x="2945" y="14649"/>
                  <a:pt x="2945" y="14649"/>
                </a:cubicBezTo>
                <a:close/>
                <a:moveTo>
                  <a:pt x="11787" y="1472"/>
                </a:moveTo>
                <a:cubicBezTo>
                  <a:pt x="11787" y="658"/>
                  <a:pt x="11126" y="0"/>
                  <a:pt x="10308" y="0"/>
                </a:cubicBezTo>
                <a:cubicBezTo>
                  <a:pt x="9890" y="0"/>
                  <a:pt x="9515" y="174"/>
                  <a:pt x="9246" y="451"/>
                </a:cubicBezTo>
                <a:lnTo>
                  <a:pt x="3241" y="5905"/>
                </a:lnTo>
                <a:cubicBezTo>
                  <a:pt x="1434" y="6051"/>
                  <a:pt x="0" y="8183"/>
                  <a:pt x="0" y="10800"/>
                </a:cubicBezTo>
                <a:cubicBezTo>
                  <a:pt x="0" y="13425"/>
                  <a:pt x="1444" y="15563"/>
                  <a:pt x="3259" y="15696"/>
                </a:cubicBezTo>
                <a:lnTo>
                  <a:pt x="9245" y="21148"/>
                </a:lnTo>
                <a:cubicBezTo>
                  <a:pt x="9514" y="21426"/>
                  <a:pt x="9890" y="21600"/>
                  <a:pt x="10308" y="21600"/>
                </a:cubicBezTo>
                <a:cubicBezTo>
                  <a:pt x="11126" y="21600"/>
                  <a:pt x="11787" y="20941"/>
                  <a:pt x="11787" y="20129"/>
                </a:cubicBezTo>
                <a:cubicBezTo>
                  <a:pt x="11787" y="20110"/>
                  <a:pt x="11782" y="20092"/>
                  <a:pt x="11782" y="20073"/>
                </a:cubicBezTo>
                <a:lnTo>
                  <a:pt x="11782" y="1527"/>
                </a:lnTo>
                <a:cubicBezTo>
                  <a:pt x="11782" y="1508"/>
                  <a:pt x="11787" y="1490"/>
                  <a:pt x="11787" y="1472"/>
                </a:cubicBezTo>
                <a:moveTo>
                  <a:pt x="13255" y="7855"/>
                </a:moveTo>
                <a:cubicBezTo>
                  <a:pt x="12984" y="7855"/>
                  <a:pt x="12764" y="8074"/>
                  <a:pt x="12764" y="8345"/>
                </a:cubicBezTo>
                <a:cubicBezTo>
                  <a:pt x="12764" y="8617"/>
                  <a:pt x="12984" y="8836"/>
                  <a:pt x="13255" y="8836"/>
                </a:cubicBezTo>
                <a:cubicBezTo>
                  <a:pt x="14068" y="8836"/>
                  <a:pt x="14727" y="9716"/>
                  <a:pt x="14727" y="10800"/>
                </a:cubicBezTo>
                <a:cubicBezTo>
                  <a:pt x="14727" y="11884"/>
                  <a:pt x="14068" y="12764"/>
                  <a:pt x="13255" y="12764"/>
                </a:cubicBezTo>
                <a:cubicBezTo>
                  <a:pt x="12984" y="12764"/>
                  <a:pt x="12764" y="12983"/>
                  <a:pt x="12764" y="13255"/>
                </a:cubicBezTo>
                <a:cubicBezTo>
                  <a:pt x="12764" y="13526"/>
                  <a:pt x="12984" y="13745"/>
                  <a:pt x="13255" y="13745"/>
                </a:cubicBezTo>
                <a:cubicBezTo>
                  <a:pt x="14610" y="13745"/>
                  <a:pt x="15709" y="12427"/>
                  <a:pt x="15709" y="10800"/>
                </a:cubicBezTo>
                <a:cubicBezTo>
                  <a:pt x="15709" y="9173"/>
                  <a:pt x="14610" y="7855"/>
                  <a:pt x="13255" y="7855"/>
                </a:cubicBezTo>
                <a:moveTo>
                  <a:pt x="17948" y="3495"/>
                </a:moveTo>
                <a:lnTo>
                  <a:pt x="17938" y="3509"/>
                </a:lnTo>
                <a:cubicBezTo>
                  <a:pt x="17860" y="3458"/>
                  <a:pt x="17773" y="3421"/>
                  <a:pt x="17674" y="3421"/>
                </a:cubicBezTo>
                <a:cubicBezTo>
                  <a:pt x="17403" y="3421"/>
                  <a:pt x="17184" y="3641"/>
                  <a:pt x="17184" y="3912"/>
                </a:cubicBezTo>
                <a:cubicBezTo>
                  <a:pt x="17184" y="4073"/>
                  <a:pt x="17266" y="4209"/>
                  <a:pt x="17386" y="4298"/>
                </a:cubicBezTo>
                <a:cubicBezTo>
                  <a:pt x="19336" y="5711"/>
                  <a:pt x="20618" y="8095"/>
                  <a:pt x="20618" y="10800"/>
                </a:cubicBezTo>
                <a:cubicBezTo>
                  <a:pt x="20618" y="13505"/>
                  <a:pt x="19336" y="15889"/>
                  <a:pt x="17385" y="17302"/>
                </a:cubicBezTo>
                <a:lnTo>
                  <a:pt x="17389" y="17309"/>
                </a:lnTo>
                <a:cubicBezTo>
                  <a:pt x="17275" y="17398"/>
                  <a:pt x="17197" y="17531"/>
                  <a:pt x="17197" y="17688"/>
                </a:cubicBezTo>
                <a:cubicBezTo>
                  <a:pt x="17197" y="17959"/>
                  <a:pt x="17417" y="18179"/>
                  <a:pt x="17688" y="18179"/>
                </a:cubicBezTo>
                <a:cubicBezTo>
                  <a:pt x="17788" y="18179"/>
                  <a:pt x="17875" y="18142"/>
                  <a:pt x="17952" y="18091"/>
                </a:cubicBezTo>
                <a:lnTo>
                  <a:pt x="17957" y="18098"/>
                </a:lnTo>
                <a:cubicBezTo>
                  <a:pt x="17982" y="18080"/>
                  <a:pt x="18004" y="18057"/>
                  <a:pt x="18029" y="18039"/>
                </a:cubicBezTo>
                <a:cubicBezTo>
                  <a:pt x="18031" y="18037"/>
                  <a:pt x="18034" y="18035"/>
                  <a:pt x="18037" y="18033"/>
                </a:cubicBezTo>
                <a:cubicBezTo>
                  <a:pt x="20189" y="16435"/>
                  <a:pt x="21600" y="13794"/>
                  <a:pt x="21600" y="10800"/>
                </a:cubicBezTo>
                <a:cubicBezTo>
                  <a:pt x="21600" y="7763"/>
                  <a:pt x="20152" y="5085"/>
                  <a:pt x="17948" y="3495"/>
                </a:cubicBezTo>
                <a:moveTo>
                  <a:pt x="15811" y="5611"/>
                </a:moveTo>
                <a:lnTo>
                  <a:pt x="15802" y="5625"/>
                </a:lnTo>
                <a:cubicBezTo>
                  <a:pt x="15730" y="5584"/>
                  <a:pt x="15651" y="5553"/>
                  <a:pt x="15562" y="5553"/>
                </a:cubicBezTo>
                <a:cubicBezTo>
                  <a:pt x="15291" y="5553"/>
                  <a:pt x="15072" y="5773"/>
                  <a:pt x="15072" y="6044"/>
                </a:cubicBezTo>
                <a:cubicBezTo>
                  <a:pt x="15072" y="6216"/>
                  <a:pt x="15166" y="6361"/>
                  <a:pt x="15300" y="6448"/>
                </a:cubicBezTo>
                <a:lnTo>
                  <a:pt x="15299" y="6450"/>
                </a:lnTo>
                <a:cubicBezTo>
                  <a:pt x="16709" y="7270"/>
                  <a:pt x="17673" y="8909"/>
                  <a:pt x="17673" y="10800"/>
                </a:cubicBezTo>
                <a:cubicBezTo>
                  <a:pt x="17673" y="12688"/>
                  <a:pt x="16712" y="14325"/>
                  <a:pt x="15305" y="15146"/>
                </a:cubicBezTo>
                <a:lnTo>
                  <a:pt x="15309" y="15151"/>
                </a:lnTo>
                <a:cubicBezTo>
                  <a:pt x="15174" y="15239"/>
                  <a:pt x="15080" y="15384"/>
                  <a:pt x="15080" y="15555"/>
                </a:cubicBezTo>
                <a:cubicBezTo>
                  <a:pt x="15080" y="15827"/>
                  <a:pt x="15300" y="16046"/>
                  <a:pt x="15571" y="16046"/>
                </a:cubicBezTo>
                <a:cubicBezTo>
                  <a:pt x="15660" y="16046"/>
                  <a:pt x="15740" y="16016"/>
                  <a:pt x="15812" y="15975"/>
                </a:cubicBezTo>
                <a:lnTo>
                  <a:pt x="15819" y="15985"/>
                </a:lnTo>
                <a:cubicBezTo>
                  <a:pt x="17507" y="14989"/>
                  <a:pt x="18655" y="13041"/>
                  <a:pt x="18655" y="10800"/>
                </a:cubicBezTo>
                <a:cubicBezTo>
                  <a:pt x="18655" y="8556"/>
                  <a:pt x="17504" y="6606"/>
                  <a:pt x="15811" y="561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79" name="Shape 2679"/>
          <p:cNvSpPr/>
          <p:nvPr/>
        </p:nvSpPr>
        <p:spPr>
          <a:xfrm>
            <a:off x="7343572" y="1439241"/>
            <a:ext cx="279328" cy="253932"/>
          </a:xfrm>
          <a:custGeom>
            <a:avLst/>
            <a:gdLst/>
            <a:ahLst/>
            <a:cxnLst>
              <a:cxn ang="0">
                <a:pos x="wd2" y="hd2"/>
              </a:cxn>
              <a:cxn ang="5400000">
                <a:pos x="wd2" y="hd2"/>
              </a:cxn>
              <a:cxn ang="10800000">
                <a:pos x="wd2" y="hd2"/>
              </a:cxn>
              <a:cxn ang="16200000">
                <a:pos x="wd2" y="hd2"/>
              </a:cxn>
            </a:cxnLst>
            <a:rect l="0" t="0" r="r" b="b"/>
            <a:pathLst>
              <a:path w="21600" h="21524" extrusionOk="0">
                <a:moveTo>
                  <a:pt x="17182" y="13452"/>
                </a:moveTo>
                <a:cubicBezTo>
                  <a:pt x="16640" y="13452"/>
                  <a:pt x="16200" y="13935"/>
                  <a:pt x="16200" y="14529"/>
                </a:cubicBezTo>
                <a:cubicBezTo>
                  <a:pt x="16200" y="15123"/>
                  <a:pt x="16640" y="15605"/>
                  <a:pt x="17182" y="15605"/>
                </a:cubicBezTo>
                <a:cubicBezTo>
                  <a:pt x="17724" y="15605"/>
                  <a:pt x="18164" y="15123"/>
                  <a:pt x="18164" y="14529"/>
                </a:cubicBezTo>
                <a:cubicBezTo>
                  <a:pt x="18164" y="13935"/>
                  <a:pt x="17724" y="13452"/>
                  <a:pt x="17182" y="13452"/>
                </a:cubicBezTo>
                <a:moveTo>
                  <a:pt x="15218" y="15605"/>
                </a:moveTo>
                <a:cubicBezTo>
                  <a:pt x="14676" y="15605"/>
                  <a:pt x="14236" y="16087"/>
                  <a:pt x="14236" y="16681"/>
                </a:cubicBezTo>
                <a:cubicBezTo>
                  <a:pt x="14236" y="17276"/>
                  <a:pt x="14676" y="17757"/>
                  <a:pt x="15218" y="17757"/>
                </a:cubicBezTo>
                <a:cubicBezTo>
                  <a:pt x="15760" y="17757"/>
                  <a:pt x="16200" y="17276"/>
                  <a:pt x="16200" y="16681"/>
                </a:cubicBezTo>
                <a:cubicBezTo>
                  <a:pt x="16200" y="16087"/>
                  <a:pt x="15760" y="15605"/>
                  <a:pt x="15218" y="15605"/>
                </a:cubicBezTo>
                <a:moveTo>
                  <a:pt x="16200" y="20448"/>
                </a:moveTo>
                <a:cubicBezTo>
                  <a:pt x="14668" y="20448"/>
                  <a:pt x="13319" y="19593"/>
                  <a:pt x="12527" y="18295"/>
                </a:cubicBezTo>
                <a:lnTo>
                  <a:pt x="9073" y="18295"/>
                </a:lnTo>
                <a:cubicBezTo>
                  <a:pt x="8281" y="19593"/>
                  <a:pt x="6932" y="20448"/>
                  <a:pt x="5400" y="20448"/>
                </a:cubicBezTo>
                <a:cubicBezTo>
                  <a:pt x="2960" y="20448"/>
                  <a:pt x="982" y="18280"/>
                  <a:pt x="982" y="15605"/>
                </a:cubicBezTo>
                <a:cubicBezTo>
                  <a:pt x="982" y="12930"/>
                  <a:pt x="2960" y="10762"/>
                  <a:pt x="5400" y="10762"/>
                </a:cubicBezTo>
                <a:lnTo>
                  <a:pt x="16200" y="10762"/>
                </a:lnTo>
                <a:cubicBezTo>
                  <a:pt x="18640" y="10762"/>
                  <a:pt x="20618" y="12930"/>
                  <a:pt x="20618" y="15605"/>
                </a:cubicBezTo>
                <a:cubicBezTo>
                  <a:pt x="20618" y="18280"/>
                  <a:pt x="18640" y="20448"/>
                  <a:pt x="16200" y="20448"/>
                </a:cubicBezTo>
                <a:moveTo>
                  <a:pt x="16200" y="9686"/>
                </a:moveTo>
                <a:lnTo>
                  <a:pt x="11319" y="9686"/>
                </a:lnTo>
                <a:cubicBezTo>
                  <a:pt x="10837" y="8713"/>
                  <a:pt x="11227" y="8217"/>
                  <a:pt x="11943" y="7448"/>
                </a:cubicBezTo>
                <a:cubicBezTo>
                  <a:pt x="12528" y="6820"/>
                  <a:pt x="13255" y="6038"/>
                  <a:pt x="13255" y="4843"/>
                </a:cubicBezTo>
                <a:cubicBezTo>
                  <a:pt x="13255" y="1854"/>
                  <a:pt x="10169" y="128"/>
                  <a:pt x="10038" y="56"/>
                </a:cubicBezTo>
                <a:cubicBezTo>
                  <a:pt x="9796" y="-76"/>
                  <a:pt x="9501" y="32"/>
                  <a:pt x="9379" y="297"/>
                </a:cubicBezTo>
                <a:cubicBezTo>
                  <a:pt x="9258" y="562"/>
                  <a:pt x="9356" y="886"/>
                  <a:pt x="9598" y="1019"/>
                </a:cubicBezTo>
                <a:cubicBezTo>
                  <a:pt x="9625" y="1034"/>
                  <a:pt x="12273" y="2523"/>
                  <a:pt x="12273" y="4843"/>
                </a:cubicBezTo>
                <a:cubicBezTo>
                  <a:pt x="12273" y="5586"/>
                  <a:pt x="11779" y="6117"/>
                  <a:pt x="11255" y="6679"/>
                </a:cubicBezTo>
                <a:cubicBezTo>
                  <a:pt x="10584" y="7401"/>
                  <a:pt x="9775" y="8296"/>
                  <a:pt x="10277" y="9686"/>
                </a:cubicBezTo>
                <a:lnTo>
                  <a:pt x="5400" y="9686"/>
                </a:lnTo>
                <a:cubicBezTo>
                  <a:pt x="2418" y="9686"/>
                  <a:pt x="0" y="12336"/>
                  <a:pt x="0" y="15605"/>
                </a:cubicBezTo>
                <a:cubicBezTo>
                  <a:pt x="0" y="18874"/>
                  <a:pt x="2418" y="21524"/>
                  <a:pt x="5400" y="21524"/>
                </a:cubicBezTo>
                <a:cubicBezTo>
                  <a:pt x="7077" y="21524"/>
                  <a:pt x="8575" y="20686"/>
                  <a:pt x="9565" y="19372"/>
                </a:cubicBezTo>
                <a:lnTo>
                  <a:pt x="12035" y="19372"/>
                </a:lnTo>
                <a:cubicBezTo>
                  <a:pt x="13025" y="20686"/>
                  <a:pt x="14523" y="21524"/>
                  <a:pt x="16200" y="21524"/>
                </a:cubicBezTo>
                <a:cubicBezTo>
                  <a:pt x="19182" y="21524"/>
                  <a:pt x="21600" y="18874"/>
                  <a:pt x="21600" y="15605"/>
                </a:cubicBezTo>
                <a:cubicBezTo>
                  <a:pt x="21600" y="12336"/>
                  <a:pt x="19182" y="9686"/>
                  <a:pt x="16200" y="9686"/>
                </a:cubicBezTo>
                <a:moveTo>
                  <a:pt x="6873" y="15067"/>
                </a:moveTo>
                <a:lnTo>
                  <a:pt x="5891" y="15067"/>
                </a:lnTo>
                <a:lnTo>
                  <a:pt x="5891" y="13990"/>
                </a:lnTo>
                <a:cubicBezTo>
                  <a:pt x="5891" y="13694"/>
                  <a:pt x="5671" y="13452"/>
                  <a:pt x="5400" y="13452"/>
                </a:cubicBezTo>
                <a:cubicBezTo>
                  <a:pt x="5129" y="13452"/>
                  <a:pt x="4909" y="13694"/>
                  <a:pt x="4909" y="13990"/>
                </a:cubicBezTo>
                <a:lnTo>
                  <a:pt x="4909" y="15067"/>
                </a:lnTo>
                <a:lnTo>
                  <a:pt x="3927" y="15067"/>
                </a:lnTo>
                <a:cubicBezTo>
                  <a:pt x="3656" y="15067"/>
                  <a:pt x="3436" y="15307"/>
                  <a:pt x="3436" y="15605"/>
                </a:cubicBezTo>
                <a:cubicBezTo>
                  <a:pt x="3436" y="15903"/>
                  <a:pt x="3656" y="16143"/>
                  <a:pt x="3927" y="16143"/>
                </a:cubicBezTo>
                <a:lnTo>
                  <a:pt x="4909" y="16143"/>
                </a:lnTo>
                <a:lnTo>
                  <a:pt x="4909" y="17219"/>
                </a:lnTo>
                <a:cubicBezTo>
                  <a:pt x="4909" y="17517"/>
                  <a:pt x="5129" y="17757"/>
                  <a:pt x="5400" y="17757"/>
                </a:cubicBezTo>
                <a:cubicBezTo>
                  <a:pt x="5671" y="17757"/>
                  <a:pt x="5891" y="17517"/>
                  <a:pt x="5891" y="17219"/>
                </a:cubicBezTo>
                <a:lnTo>
                  <a:pt x="5891" y="16143"/>
                </a:lnTo>
                <a:lnTo>
                  <a:pt x="6873" y="16143"/>
                </a:lnTo>
                <a:cubicBezTo>
                  <a:pt x="7144" y="16143"/>
                  <a:pt x="7364" y="15903"/>
                  <a:pt x="7364" y="15605"/>
                </a:cubicBezTo>
                <a:cubicBezTo>
                  <a:pt x="7364" y="15307"/>
                  <a:pt x="7144" y="15067"/>
                  <a:pt x="6873" y="15067"/>
                </a:cubicBezTo>
                <a:moveTo>
                  <a:pt x="12273" y="12376"/>
                </a:moveTo>
                <a:cubicBezTo>
                  <a:pt x="12002" y="12376"/>
                  <a:pt x="11782" y="12617"/>
                  <a:pt x="11782" y="12914"/>
                </a:cubicBezTo>
                <a:cubicBezTo>
                  <a:pt x="11782" y="13212"/>
                  <a:pt x="12002" y="13452"/>
                  <a:pt x="12273" y="13452"/>
                </a:cubicBezTo>
                <a:cubicBezTo>
                  <a:pt x="12544" y="13452"/>
                  <a:pt x="12764" y="13212"/>
                  <a:pt x="12764" y="12914"/>
                </a:cubicBezTo>
                <a:cubicBezTo>
                  <a:pt x="12764" y="12617"/>
                  <a:pt x="12544" y="12376"/>
                  <a:pt x="12273" y="12376"/>
                </a:cubicBezTo>
                <a:moveTo>
                  <a:pt x="9327" y="12376"/>
                </a:moveTo>
                <a:cubicBezTo>
                  <a:pt x="9056" y="12376"/>
                  <a:pt x="8836" y="12617"/>
                  <a:pt x="8836" y="12914"/>
                </a:cubicBezTo>
                <a:cubicBezTo>
                  <a:pt x="8836" y="13212"/>
                  <a:pt x="9056" y="13452"/>
                  <a:pt x="9327" y="13452"/>
                </a:cubicBezTo>
                <a:cubicBezTo>
                  <a:pt x="9598" y="13452"/>
                  <a:pt x="9818" y="13212"/>
                  <a:pt x="9818" y="12914"/>
                </a:cubicBezTo>
                <a:cubicBezTo>
                  <a:pt x="9818" y="12617"/>
                  <a:pt x="9598" y="12376"/>
                  <a:pt x="9327" y="1237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0" name="Shape 2680"/>
          <p:cNvSpPr/>
          <p:nvPr/>
        </p:nvSpPr>
        <p:spPr>
          <a:xfrm>
            <a:off x="7876833"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255" y="15709"/>
                </a:moveTo>
                <a:lnTo>
                  <a:pt x="10309" y="15709"/>
                </a:lnTo>
                <a:cubicBezTo>
                  <a:pt x="10038" y="15709"/>
                  <a:pt x="9818" y="15929"/>
                  <a:pt x="9818" y="16200"/>
                </a:cubicBezTo>
                <a:cubicBezTo>
                  <a:pt x="9818" y="16472"/>
                  <a:pt x="10038" y="16691"/>
                  <a:pt x="10309" y="16691"/>
                </a:cubicBezTo>
                <a:lnTo>
                  <a:pt x="13255" y="16691"/>
                </a:lnTo>
                <a:cubicBezTo>
                  <a:pt x="13525" y="16691"/>
                  <a:pt x="13745" y="16472"/>
                  <a:pt x="13745" y="16200"/>
                </a:cubicBezTo>
                <a:cubicBezTo>
                  <a:pt x="13745" y="15929"/>
                  <a:pt x="13525" y="15709"/>
                  <a:pt x="13255" y="15709"/>
                </a:cubicBezTo>
                <a:moveTo>
                  <a:pt x="9818" y="12273"/>
                </a:moveTo>
                <a:cubicBezTo>
                  <a:pt x="9818" y="12112"/>
                  <a:pt x="9736" y="11976"/>
                  <a:pt x="9617" y="11887"/>
                </a:cubicBezTo>
                <a:lnTo>
                  <a:pt x="9622" y="11880"/>
                </a:lnTo>
                <a:lnTo>
                  <a:pt x="5695" y="8935"/>
                </a:lnTo>
                <a:lnTo>
                  <a:pt x="5690" y="8941"/>
                </a:lnTo>
                <a:cubicBezTo>
                  <a:pt x="5608" y="8880"/>
                  <a:pt x="5511" y="8836"/>
                  <a:pt x="5400" y="8836"/>
                </a:cubicBezTo>
                <a:cubicBezTo>
                  <a:pt x="5129" y="8836"/>
                  <a:pt x="4909" y="9056"/>
                  <a:pt x="4909" y="9327"/>
                </a:cubicBezTo>
                <a:cubicBezTo>
                  <a:pt x="4909" y="9488"/>
                  <a:pt x="4991" y="9624"/>
                  <a:pt x="5110" y="9713"/>
                </a:cubicBezTo>
                <a:lnTo>
                  <a:pt x="5105" y="9720"/>
                </a:lnTo>
                <a:lnTo>
                  <a:pt x="8509" y="12273"/>
                </a:lnTo>
                <a:lnTo>
                  <a:pt x="5105" y="14826"/>
                </a:lnTo>
                <a:lnTo>
                  <a:pt x="5110" y="14832"/>
                </a:lnTo>
                <a:cubicBezTo>
                  <a:pt x="4991" y="14922"/>
                  <a:pt x="4909" y="15058"/>
                  <a:pt x="4909" y="15218"/>
                </a:cubicBezTo>
                <a:cubicBezTo>
                  <a:pt x="4909" y="15490"/>
                  <a:pt x="5129" y="15709"/>
                  <a:pt x="5400" y="15709"/>
                </a:cubicBezTo>
                <a:cubicBezTo>
                  <a:pt x="5511" y="15709"/>
                  <a:pt x="5607" y="15666"/>
                  <a:pt x="5690" y="15604"/>
                </a:cubicBezTo>
                <a:lnTo>
                  <a:pt x="5695" y="15611"/>
                </a:lnTo>
                <a:lnTo>
                  <a:pt x="9622" y="12666"/>
                </a:lnTo>
                <a:lnTo>
                  <a:pt x="9617" y="12659"/>
                </a:lnTo>
                <a:cubicBezTo>
                  <a:pt x="9736" y="12569"/>
                  <a:pt x="9818" y="12433"/>
                  <a:pt x="9818" y="12273"/>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1" name="Shape 2681"/>
          <p:cNvSpPr/>
          <p:nvPr/>
        </p:nvSpPr>
        <p:spPr>
          <a:xfrm>
            <a:off x="8410095"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6382" y="19636"/>
                </a:moveTo>
                <a:lnTo>
                  <a:pt x="11291" y="19636"/>
                </a:lnTo>
                <a:cubicBezTo>
                  <a:pt x="11562" y="19636"/>
                  <a:pt x="11782" y="19416"/>
                  <a:pt x="11782" y="19146"/>
                </a:cubicBezTo>
                <a:cubicBezTo>
                  <a:pt x="11782" y="18874"/>
                  <a:pt x="11562" y="18655"/>
                  <a:pt x="11291" y="18655"/>
                </a:cubicBezTo>
                <a:lnTo>
                  <a:pt x="6382" y="18655"/>
                </a:lnTo>
                <a:cubicBezTo>
                  <a:pt x="6111" y="18655"/>
                  <a:pt x="5891" y="18874"/>
                  <a:pt x="5891" y="19146"/>
                </a:cubicBezTo>
                <a:cubicBezTo>
                  <a:pt x="5891" y="19416"/>
                  <a:pt x="6111" y="19636"/>
                  <a:pt x="6382" y="19636"/>
                </a:cubicBezTo>
                <a:moveTo>
                  <a:pt x="20618" y="19636"/>
                </a:moveTo>
                <a:cubicBezTo>
                  <a:pt x="20618" y="20178"/>
                  <a:pt x="20178" y="20618"/>
                  <a:pt x="19636" y="20618"/>
                </a:cubicBezTo>
                <a:lnTo>
                  <a:pt x="1964" y="20618"/>
                </a:lnTo>
                <a:cubicBezTo>
                  <a:pt x="1422" y="20618"/>
                  <a:pt x="982" y="20178"/>
                  <a:pt x="982" y="19636"/>
                </a:cubicBezTo>
                <a:lnTo>
                  <a:pt x="982" y="17673"/>
                </a:lnTo>
                <a:lnTo>
                  <a:pt x="20618" y="17673"/>
                </a:lnTo>
                <a:cubicBezTo>
                  <a:pt x="20618" y="17673"/>
                  <a:pt x="20618" y="19636"/>
                  <a:pt x="20618" y="19636"/>
                </a:cubicBezTo>
                <a:close/>
                <a:moveTo>
                  <a:pt x="2822" y="10800"/>
                </a:moveTo>
                <a:lnTo>
                  <a:pt x="18778" y="10800"/>
                </a:lnTo>
                <a:lnTo>
                  <a:pt x="20461" y="16691"/>
                </a:lnTo>
                <a:lnTo>
                  <a:pt x="1139" y="16691"/>
                </a:lnTo>
                <a:cubicBezTo>
                  <a:pt x="1139" y="16691"/>
                  <a:pt x="2822" y="10800"/>
                  <a:pt x="2822" y="10800"/>
                </a:cubicBezTo>
                <a:close/>
                <a:moveTo>
                  <a:pt x="21600" y="17182"/>
                </a:moveTo>
                <a:cubicBezTo>
                  <a:pt x="21600" y="17118"/>
                  <a:pt x="21586" y="17057"/>
                  <a:pt x="21563" y="17000"/>
                </a:cubicBezTo>
                <a:lnTo>
                  <a:pt x="21565" y="17000"/>
                </a:lnTo>
                <a:lnTo>
                  <a:pt x="19602" y="10127"/>
                </a:lnTo>
                <a:lnTo>
                  <a:pt x="19599" y="10128"/>
                </a:lnTo>
                <a:cubicBezTo>
                  <a:pt x="19527" y="9947"/>
                  <a:pt x="19352" y="9818"/>
                  <a:pt x="19145" y="9818"/>
                </a:cubicBezTo>
                <a:lnTo>
                  <a:pt x="18164" y="9818"/>
                </a:lnTo>
                <a:lnTo>
                  <a:pt x="18164" y="3927"/>
                </a:lnTo>
                <a:cubicBezTo>
                  <a:pt x="18164" y="3656"/>
                  <a:pt x="17944" y="3436"/>
                  <a:pt x="17673" y="3436"/>
                </a:cubicBezTo>
                <a:cubicBezTo>
                  <a:pt x="17402" y="3436"/>
                  <a:pt x="17182" y="3656"/>
                  <a:pt x="17182" y="3927"/>
                </a:cubicBezTo>
                <a:lnTo>
                  <a:pt x="17182" y="9818"/>
                </a:lnTo>
                <a:lnTo>
                  <a:pt x="4418" y="9818"/>
                </a:lnTo>
                <a:lnTo>
                  <a:pt x="4418" y="3927"/>
                </a:lnTo>
                <a:cubicBezTo>
                  <a:pt x="4418" y="3656"/>
                  <a:pt x="4198" y="3436"/>
                  <a:pt x="3927" y="3436"/>
                </a:cubicBezTo>
                <a:cubicBezTo>
                  <a:pt x="3656" y="3436"/>
                  <a:pt x="3436" y="3656"/>
                  <a:pt x="3436" y="3927"/>
                </a:cubicBezTo>
                <a:lnTo>
                  <a:pt x="3436" y="9818"/>
                </a:lnTo>
                <a:lnTo>
                  <a:pt x="2455" y="9818"/>
                </a:lnTo>
                <a:cubicBezTo>
                  <a:pt x="2248" y="9818"/>
                  <a:pt x="2073" y="9947"/>
                  <a:pt x="2001" y="10128"/>
                </a:cubicBezTo>
                <a:lnTo>
                  <a:pt x="1998" y="10127"/>
                </a:lnTo>
                <a:lnTo>
                  <a:pt x="35" y="17000"/>
                </a:lnTo>
                <a:lnTo>
                  <a:pt x="37" y="17001"/>
                </a:lnTo>
                <a:cubicBezTo>
                  <a:pt x="14" y="17057"/>
                  <a:pt x="0" y="17118"/>
                  <a:pt x="0" y="17182"/>
                </a:cubicBezTo>
                <a:lnTo>
                  <a:pt x="0" y="18164"/>
                </a:lnTo>
                <a:lnTo>
                  <a:pt x="68" y="18164"/>
                </a:lnTo>
                <a:cubicBezTo>
                  <a:pt x="25" y="18320"/>
                  <a:pt x="0" y="18484"/>
                  <a:pt x="0" y="18655"/>
                </a:cubicBezTo>
                <a:lnTo>
                  <a:pt x="0" y="19636"/>
                </a:lnTo>
                <a:cubicBezTo>
                  <a:pt x="0" y="20721"/>
                  <a:pt x="879" y="21600"/>
                  <a:pt x="1964" y="21600"/>
                </a:cubicBezTo>
                <a:lnTo>
                  <a:pt x="19636" y="21600"/>
                </a:lnTo>
                <a:cubicBezTo>
                  <a:pt x="20721" y="21600"/>
                  <a:pt x="21600" y="20721"/>
                  <a:pt x="21600" y="19636"/>
                </a:cubicBezTo>
                <a:lnTo>
                  <a:pt x="21600" y="18655"/>
                </a:lnTo>
                <a:cubicBezTo>
                  <a:pt x="21600" y="18484"/>
                  <a:pt x="21575" y="18320"/>
                  <a:pt x="21532" y="18164"/>
                </a:cubicBezTo>
                <a:lnTo>
                  <a:pt x="21600" y="18164"/>
                </a:lnTo>
                <a:cubicBezTo>
                  <a:pt x="21600" y="18164"/>
                  <a:pt x="21600" y="17182"/>
                  <a:pt x="21600" y="17182"/>
                </a:cubicBezTo>
                <a:close/>
                <a:moveTo>
                  <a:pt x="4418" y="19636"/>
                </a:moveTo>
                <a:cubicBezTo>
                  <a:pt x="4689" y="19636"/>
                  <a:pt x="4909" y="19416"/>
                  <a:pt x="4909" y="19146"/>
                </a:cubicBezTo>
                <a:cubicBezTo>
                  <a:pt x="4909" y="18874"/>
                  <a:pt x="4689" y="18655"/>
                  <a:pt x="4418" y="18655"/>
                </a:cubicBezTo>
                <a:cubicBezTo>
                  <a:pt x="4147" y="18655"/>
                  <a:pt x="3927" y="18874"/>
                  <a:pt x="3927" y="19146"/>
                </a:cubicBezTo>
                <a:cubicBezTo>
                  <a:pt x="3927" y="19416"/>
                  <a:pt x="4147" y="19636"/>
                  <a:pt x="4418" y="19636"/>
                </a:cubicBezTo>
                <a:moveTo>
                  <a:pt x="2455" y="19636"/>
                </a:moveTo>
                <a:cubicBezTo>
                  <a:pt x="2725" y="19636"/>
                  <a:pt x="2945" y="19416"/>
                  <a:pt x="2945" y="19146"/>
                </a:cubicBezTo>
                <a:cubicBezTo>
                  <a:pt x="2945" y="18874"/>
                  <a:pt x="2725" y="18655"/>
                  <a:pt x="2455" y="18655"/>
                </a:cubicBezTo>
                <a:cubicBezTo>
                  <a:pt x="2184" y="18655"/>
                  <a:pt x="1964" y="18874"/>
                  <a:pt x="1964" y="19146"/>
                </a:cubicBezTo>
                <a:cubicBezTo>
                  <a:pt x="1964" y="19416"/>
                  <a:pt x="2184" y="19636"/>
                  <a:pt x="2455" y="19636"/>
                </a:cubicBezTo>
                <a:moveTo>
                  <a:pt x="12003" y="3573"/>
                </a:moveTo>
                <a:lnTo>
                  <a:pt x="12664" y="2838"/>
                </a:lnTo>
                <a:cubicBezTo>
                  <a:pt x="12214" y="2308"/>
                  <a:pt x="11550" y="1964"/>
                  <a:pt x="10800" y="1964"/>
                </a:cubicBezTo>
                <a:cubicBezTo>
                  <a:pt x="9997" y="1964"/>
                  <a:pt x="9290" y="2355"/>
                  <a:pt x="8842" y="2952"/>
                </a:cubicBezTo>
                <a:lnTo>
                  <a:pt x="9546" y="3655"/>
                </a:lnTo>
                <a:cubicBezTo>
                  <a:pt x="9805" y="3231"/>
                  <a:pt x="10267" y="2945"/>
                  <a:pt x="10800" y="2945"/>
                </a:cubicBezTo>
                <a:cubicBezTo>
                  <a:pt x="11298" y="2945"/>
                  <a:pt x="11736" y="3194"/>
                  <a:pt x="12003" y="3573"/>
                </a:cubicBezTo>
                <a:moveTo>
                  <a:pt x="10309" y="4418"/>
                </a:moveTo>
                <a:cubicBezTo>
                  <a:pt x="10309" y="4690"/>
                  <a:pt x="10529" y="4909"/>
                  <a:pt x="10800" y="4909"/>
                </a:cubicBezTo>
                <a:cubicBezTo>
                  <a:pt x="11071" y="4909"/>
                  <a:pt x="11291" y="4690"/>
                  <a:pt x="11291" y="4418"/>
                </a:cubicBezTo>
                <a:cubicBezTo>
                  <a:pt x="11291" y="4147"/>
                  <a:pt x="11071" y="3927"/>
                  <a:pt x="10800" y="3927"/>
                </a:cubicBezTo>
                <a:cubicBezTo>
                  <a:pt x="10529" y="3927"/>
                  <a:pt x="10309" y="4147"/>
                  <a:pt x="10309" y="4418"/>
                </a:cubicBezTo>
                <a:moveTo>
                  <a:pt x="10800" y="982"/>
                </a:moveTo>
                <a:cubicBezTo>
                  <a:pt x="11802" y="982"/>
                  <a:pt x="12701" y="1414"/>
                  <a:pt x="13330" y="2098"/>
                </a:cubicBezTo>
                <a:lnTo>
                  <a:pt x="13989" y="1366"/>
                </a:lnTo>
                <a:cubicBezTo>
                  <a:pt x="13185" y="525"/>
                  <a:pt x="12055" y="0"/>
                  <a:pt x="10800" y="0"/>
                </a:cubicBezTo>
                <a:cubicBezTo>
                  <a:pt x="9455" y="0"/>
                  <a:pt x="8252" y="603"/>
                  <a:pt x="7442" y="1551"/>
                </a:cubicBezTo>
                <a:lnTo>
                  <a:pt x="8138" y="2246"/>
                </a:lnTo>
                <a:cubicBezTo>
                  <a:pt x="8768" y="1475"/>
                  <a:pt x="9726" y="982"/>
                  <a:pt x="10800" y="9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2" name="Shape 2682"/>
          <p:cNvSpPr/>
          <p:nvPr/>
        </p:nvSpPr>
        <p:spPr>
          <a:xfrm>
            <a:off x="8943356"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6691"/>
                </a:moveTo>
                <a:cubicBezTo>
                  <a:pt x="20618" y="17775"/>
                  <a:pt x="19739" y="18655"/>
                  <a:pt x="18655" y="18655"/>
                </a:cubicBezTo>
                <a:lnTo>
                  <a:pt x="17673" y="18655"/>
                </a:lnTo>
                <a:lnTo>
                  <a:pt x="17673" y="14727"/>
                </a:lnTo>
                <a:cubicBezTo>
                  <a:pt x="17673" y="14186"/>
                  <a:pt x="17233" y="13745"/>
                  <a:pt x="16691" y="13745"/>
                </a:cubicBezTo>
                <a:lnTo>
                  <a:pt x="4909" y="13745"/>
                </a:lnTo>
                <a:cubicBezTo>
                  <a:pt x="4367" y="13745"/>
                  <a:pt x="3927" y="14186"/>
                  <a:pt x="3927" y="14727"/>
                </a:cubicBezTo>
                <a:lnTo>
                  <a:pt x="3927" y="18655"/>
                </a:lnTo>
                <a:lnTo>
                  <a:pt x="2945" y="18655"/>
                </a:lnTo>
                <a:cubicBezTo>
                  <a:pt x="1861" y="18655"/>
                  <a:pt x="982" y="17775"/>
                  <a:pt x="982" y="16691"/>
                </a:cubicBezTo>
                <a:lnTo>
                  <a:pt x="982" y="8836"/>
                </a:lnTo>
                <a:cubicBezTo>
                  <a:pt x="982" y="7752"/>
                  <a:pt x="1861" y="6873"/>
                  <a:pt x="2945" y="6873"/>
                </a:cubicBezTo>
                <a:lnTo>
                  <a:pt x="18655" y="6873"/>
                </a:lnTo>
                <a:cubicBezTo>
                  <a:pt x="19739" y="6873"/>
                  <a:pt x="20618" y="7752"/>
                  <a:pt x="20618" y="8836"/>
                </a:cubicBezTo>
                <a:cubicBezTo>
                  <a:pt x="20618" y="8836"/>
                  <a:pt x="20618" y="16691"/>
                  <a:pt x="20618" y="16691"/>
                </a:cubicBezTo>
                <a:close/>
                <a:moveTo>
                  <a:pt x="16691" y="20618"/>
                </a:moveTo>
                <a:lnTo>
                  <a:pt x="4909" y="20618"/>
                </a:lnTo>
                <a:lnTo>
                  <a:pt x="4909" y="14727"/>
                </a:lnTo>
                <a:lnTo>
                  <a:pt x="16691" y="14727"/>
                </a:lnTo>
                <a:cubicBezTo>
                  <a:pt x="16691" y="14727"/>
                  <a:pt x="16691" y="20618"/>
                  <a:pt x="16691" y="20618"/>
                </a:cubicBezTo>
                <a:close/>
                <a:moveTo>
                  <a:pt x="4909" y="982"/>
                </a:moveTo>
                <a:lnTo>
                  <a:pt x="16691" y="982"/>
                </a:lnTo>
                <a:lnTo>
                  <a:pt x="16691" y="5891"/>
                </a:lnTo>
                <a:lnTo>
                  <a:pt x="4909" y="5891"/>
                </a:lnTo>
                <a:cubicBezTo>
                  <a:pt x="4909" y="5891"/>
                  <a:pt x="4909" y="982"/>
                  <a:pt x="4909" y="982"/>
                </a:cubicBezTo>
                <a:close/>
                <a:moveTo>
                  <a:pt x="18655" y="5891"/>
                </a:moveTo>
                <a:lnTo>
                  <a:pt x="17673" y="5891"/>
                </a:lnTo>
                <a:lnTo>
                  <a:pt x="17673" y="982"/>
                </a:lnTo>
                <a:cubicBezTo>
                  <a:pt x="17673" y="440"/>
                  <a:pt x="17233" y="0"/>
                  <a:pt x="16691" y="0"/>
                </a:cubicBezTo>
                <a:lnTo>
                  <a:pt x="4909" y="0"/>
                </a:lnTo>
                <a:cubicBezTo>
                  <a:pt x="4367" y="0"/>
                  <a:pt x="3927" y="440"/>
                  <a:pt x="3927" y="982"/>
                </a:cubicBezTo>
                <a:lnTo>
                  <a:pt x="3927" y="5891"/>
                </a:lnTo>
                <a:lnTo>
                  <a:pt x="2945" y="5891"/>
                </a:lnTo>
                <a:cubicBezTo>
                  <a:pt x="1318" y="5891"/>
                  <a:pt x="0" y="7210"/>
                  <a:pt x="0" y="8836"/>
                </a:cubicBezTo>
                <a:lnTo>
                  <a:pt x="0" y="16691"/>
                </a:lnTo>
                <a:cubicBezTo>
                  <a:pt x="0" y="18318"/>
                  <a:pt x="1318" y="19636"/>
                  <a:pt x="2945" y="19636"/>
                </a:cubicBezTo>
                <a:lnTo>
                  <a:pt x="3927" y="19636"/>
                </a:lnTo>
                <a:lnTo>
                  <a:pt x="3927" y="20618"/>
                </a:lnTo>
                <a:cubicBezTo>
                  <a:pt x="3927" y="21161"/>
                  <a:pt x="4367" y="21600"/>
                  <a:pt x="4909" y="21600"/>
                </a:cubicBezTo>
                <a:lnTo>
                  <a:pt x="16691" y="21600"/>
                </a:lnTo>
                <a:cubicBezTo>
                  <a:pt x="17233" y="21600"/>
                  <a:pt x="17673" y="21161"/>
                  <a:pt x="17673" y="20618"/>
                </a:cubicBezTo>
                <a:lnTo>
                  <a:pt x="17673" y="19636"/>
                </a:lnTo>
                <a:lnTo>
                  <a:pt x="18655" y="19636"/>
                </a:lnTo>
                <a:cubicBezTo>
                  <a:pt x="20282" y="19636"/>
                  <a:pt x="21600" y="18318"/>
                  <a:pt x="21600" y="16691"/>
                </a:cubicBezTo>
                <a:lnTo>
                  <a:pt x="21600" y="8836"/>
                </a:lnTo>
                <a:cubicBezTo>
                  <a:pt x="21600" y="7210"/>
                  <a:pt x="20282" y="5891"/>
                  <a:pt x="18655" y="5891"/>
                </a:cubicBezTo>
                <a:moveTo>
                  <a:pt x="17673" y="8836"/>
                </a:moveTo>
                <a:cubicBezTo>
                  <a:pt x="17131" y="8836"/>
                  <a:pt x="16691" y="9276"/>
                  <a:pt x="16691" y="9818"/>
                </a:cubicBezTo>
                <a:cubicBezTo>
                  <a:pt x="16691" y="10360"/>
                  <a:pt x="17131" y="10800"/>
                  <a:pt x="17673" y="10800"/>
                </a:cubicBezTo>
                <a:cubicBezTo>
                  <a:pt x="18214" y="10800"/>
                  <a:pt x="18655" y="10360"/>
                  <a:pt x="18655" y="9818"/>
                </a:cubicBezTo>
                <a:cubicBezTo>
                  <a:pt x="18655" y="9276"/>
                  <a:pt x="18214" y="8836"/>
                  <a:pt x="17673" y="8836"/>
                </a:cubicBezTo>
                <a:moveTo>
                  <a:pt x="14727" y="8836"/>
                </a:moveTo>
                <a:cubicBezTo>
                  <a:pt x="14186" y="8836"/>
                  <a:pt x="13745" y="9276"/>
                  <a:pt x="13745" y="9818"/>
                </a:cubicBezTo>
                <a:cubicBezTo>
                  <a:pt x="13745" y="10360"/>
                  <a:pt x="14186" y="10800"/>
                  <a:pt x="14727" y="10800"/>
                </a:cubicBezTo>
                <a:cubicBezTo>
                  <a:pt x="15269" y="10800"/>
                  <a:pt x="15709" y="10360"/>
                  <a:pt x="15709" y="9818"/>
                </a:cubicBezTo>
                <a:cubicBezTo>
                  <a:pt x="15709" y="9276"/>
                  <a:pt x="15269" y="8836"/>
                  <a:pt x="14727" y="8836"/>
                </a:cubicBezTo>
                <a:moveTo>
                  <a:pt x="7364" y="16691"/>
                </a:moveTo>
                <a:lnTo>
                  <a:pt x="12273" y="16691"/>
                </a:lnTo>
                <a:cubicBezTo>
                  <a:pt x="12544" y="16691"/>
                  <a:pt x="12764" y="16472"/>
                  <a:pt x="12764" y="16200"/>
                </a:cubicBezTo>
                <a:cubicBezTo>
                  <a:pt x="12764" y="15929"/>
                  <a:pt x="12544" y="15709"/>
                  <a:pt x="12273" y="15709"/>
                </a:cubicBezTo>
                <a:lnTo>
                  <a:pt x="7364" y="15709"/>
                </a:lnTo>
                <a:cubicBezTo>
                  <a:pt x="7092" y="15709"/>
                  <a:pt x="6873" y="15929"/>
                  <a:pt x="6873" y="16200"/>
                </a:cubicBezTo>
                <a:cubicBezTo>
                  <a:pt x="6873" y="16472"/>
                  <a:pt x="7092" y="16691"/>
                  <a:pt x="7364" y="16691"/>
                </a:cubicBezTo>
                <a:moveTo>
                  <a:pt x="7364" y="18655"/>
                </a:moveTo>
                <a:lnTo>
                  <a:pt x="14236" y="18655"/>
                </a:lnTo>
                <a:cubicBezTo>
                  <a:pt x="14508" y="18655"/>
                  <a:pt x="14727" y="18435"/>
                  <a:pt x="14727" y="18164"/>
                </a:cubicBezTo>
                <a:cubicBezTo>
                  <a:pt x="14727" y="17893"/>
                  <a:pt x="14508" y="17673"/>
                  <a:pt x="14236" y="17673"/>
                </a:cubicBezTo>
                <a:lnTo>
                  <a:pt x="7364" y="17673"/>
                </a:lnTo>
                <a:cubicBezTo>
                  <a:pt x="7092" y="17673"/>
                  <a:pt x="6873" y="17893"/>
                  <a:pt x="6873" y="18164"/>
                </a:cubicBezTo>
                <a:cubicBezTo>
                  <a:pt x="6873" y="18435"/>
                  <a:pt x="7092" y="18655"/>
                  <a:pt x="7364" y="186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3" name="Shape 2683"/>
          <p:cNvSpPr/>
          <p:nvPr/>
        </p:nvSpPr>
        <p:spPr>
          <a:xfrm>
            <a:off x="9514706" y="1426543"/>
            <a:ext cx="203145" cy="279292"/>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4" name="Shape 2684"/>
          <p:cNvSpPr/>
          <p:nvPr/>
        </p:nvSpPr>
        <p:spPr>
          <a:xfrm>
            <a:off x="10009879" y="1426542"/>
            <a:ext cx="279328" cy="279607"/>
          </a:xfrm>
          <a:custGeom>
            <a:avLst/>
            <a:gdLst/>
            <a:ahLst/>
            <a:cxnLst>
              <a:cxn ang="0">
                <a:pos x="wd2" y="hd2"/>
              </a:cxn>
              <a:cxn ang="5400000">
                <a:pos x="wd2" y="hd2"/>
              </a:cxn>
              <a:cxn ang="10800000">
                <a:pos x="wd2" y="hd2"/>
              </a:cxn>
              <a:cxn ang="16200000">
                <a:pos x="wd2" y="hd2"/>
              </a:cxn>
            </a:cxnLst>
            <a:rect l="0" t="0" r="r" b="b"/>
            <a:pathLst>
              <a:path w="21600" h="21540" extrusionOk="0">
                <a:moveTo>
                  <a:pt x="4418" y="19095"/>
                </a:moveTo>
                <a:lnTo>
                  <a:pt x="5400" y="19095"/>
                </a:lnTo>
                <a:lnTo>
                  <a:pt x="5400" y="18117"/>
                </a:lnTo>
                <a:lnTo>
                  <a:pt x="4418" y="18117"/>
                </a:lnTo>
                <a:cubicBezTo>
                  <a:pt x="4418" y="18117"/>
                  <a:pt x="4418" y="19095"/>
                  <a:pt x="4418" y="19095"/>
                </a:cubicBezTo>
                <a:close/>
                <a:moveTo>
                  <a:pt x="6382" y="16160"/>
                </a:moveTo>
                <a:lnTo>
                  <a:pt x="5400" y="16160"/>
                </a:lnTo>
                <a:lnTo>
                  <a:pt x="5400" y="17139"/>
                </a:lnTo>
                <a:lnTo>
                  <a:pt x="6382" y="17139"/>
                </a:lnTo>
                <a:cubicBezTo>
                  <a:pt x="6382" y="17139"/>
                  <a:pt x="6382" y="16160"/>
                  <a:pt x="6382" y="16160"/>
                </a:cubicBezTo>
                <a:close/>
                <a:moveTo>
                  <a:pt x="2455" y="19095"/>
                </a:moveTo>
                <a:lnTo>
                  <a:pt x="3436" y="19095"/>
                </a:lnTo>
                <a:lnTo>
                  <a:pt x="3436" y="18117"/>
                </a:lnTo>
                <a:lnTo>
                  <a:pt x="2455" y="18117"/>
                </a:lnTo>
                <a:cubicBezTo>
                  <a:pt x="2455" y="18117"/>
                  <a:pt x="2455" y="19095"/>
                  <a:pt x="2455" y="19095"/>
                </a:cubicBezTo>
                <a:close/>
                <a:moveTo>
                  <a:pt x="4418" y="16160"/>
                </a:moveTo>
                <a:lnTo>
                  <a:pt x="2455" y="16160"/>
                </a:lnTo>
                <a:lnTo>
                  <a:pt x="2455" y="17139"/>
                </a:lnTo>
                <a:lnTo>
                  <a:pt x="4418" y="17139"/>
                </a:lnTo>
                <a:cubicBezTo>
                  <a:pt x="4418" y="17139"/>
                  <a:pt x="4418" y="16160"/>
                  <a:pt x="4418" y="16160"/>
                </a:cubicBezTo>
                <a:close/>
                <a:moveTo>
                  <a:pt x="3436" y="12248"/>
                </a:moveTo>
                <a:lnTo>
                  <a:pt x="2455" y="12248"/>
                </a:lnTo>
                <a:lnTo>
                  <a:pt x="2455" y="13226"/>
                </a:lnTo>
                <a:lnTo>
                  <a:pt x="3436" y="13226"/>
                </a:lnTo>
                <a:cubicBezTo>
                  <a:pt x="3436" y="13226"/>
                  <a:pt x="3436" y="12248"/>
                  <a:pt x="3436" y="12248"/>
                </a:cubicBezTo>
                <a:close/>
                <a:moveTo>
                  <a:pt x="3436" y="14204"/>
                </a:moveTo>
                <a:lnTo>
                  <a:pt x="2455" y="14204"/>
                </a:lnTo>
                <a:lnTo>
                  <a:pt x="2455" y="15182"/>
                </a:lnTo>
                <a:lnTo>
                  <a:pt x="3436" y="15182"/>
                </a:lnTo>
                <a:cubicBezTo>
                  <a:pt x="3436" y="15182"/>
                  <a:pt x="3436" y="14204"/>
                  <a:pt x="3436" y="14204"/>
                </a:cubicBezTo>
                <a:close/>
                <a:moveTo>
                  <a:pt x="6382" y="19095"/>
                </a:moveTo>
                <a:lnTo>
                  <a:pt x="13255" y="19095"/>
                </a:lnTo>
                <a:lnTo>
                  <a:pt x="13255" y="18117"/>
                </a:lnTo>
                <a:lnTo>
                  <a:pt x="6382" y="18117"/>
                </a:lnTo>
                <a:cubicBezTo>
                  <a:pt x="6382" y="18117"/>
                  <a:pt x="6382" y="19095"/>
                  <a:pt x="6382" y="19095"/>
                </a:cubicBezTo>
                <a:close/>
                <a:moveTo>
                  <a:pt x="18164" y="15182"/>
                </a:moveTo>
                <a:lnTo>
                  <a:pt x="19145" y="15182"/>
                </a:lnTo>
                <a:lnTo>
                  <a:pt x="19145" y="14204"/>
                </a:lnTo>
                <a:lnTo>
                  <a:pt x="18164" y="14204"/>
                </a:lnTo>
                <a:cubicBezTo>
                  <a:pt x="18164" y="14204"/>
                  <a:pt x="18164" y="15182"/>
                  <a:pt x="18164" y="15182"/>
                </a:cubicBezTo>
                <a:close/>
                <a:moveTo>
                  <a:pt x="5400" y="14204"/>
                </a:moveTo>
                <a:lnTo>
                  <a:pt x="4418" y="14204"/>
                </a:lnTo>
                <a:lnTo>
                  <a:pt x="4418" y="15182"/>
                </a:lnTo>
                <a:lnTo>
                  <a:pt x="5400" y="15182"/>
                </a:lnTo>
                <a:cubicBezTo>
                  <a:pt x="5400" y="15182"/>
                  <a:pt x="5400" y="14204"/>
                  <a:pt x="5400" y="14204"/>
                </a:cubicBezTo>
                <a:close/>
                <a:moveTo>
                  <a:pt x="14236" y="16160"/>
                </a:moveTo>
                <a:lnTo>
                  <a:pt x="13255" y="16160"/>
                </a:lnTo>
                <a:lnTo>
                  <a:pt x="13255" y="17139"/>
                </a:lnTo>
                <a:lnTo>
                  <a:pt x="14236" y="17139"/>
                </a:lnTo>
                <a:cubicBezTo>
                  <a:pt x="14236" y="17139"/>
                  <a:pt x="14236" y="16160"/>
                  <a:pt x="14236" y="16160"/>
                </a:cubicBezTo>
                <a:close/>
                <a:moveTo>
                  <a:pt x="20618" y="19584"/>
                </a:moveTo>
                <a:cubicBezTo>
                  <a:pt x="20618" y="20124"/>
                  <a:pt x="20178" y="20562"/>
                  <a:pt x="19636" y="20562"/>
                </a:cubicBezTo>
                <a:lnTo>
                  <a:pt x="1964" y="20562"/>
                </a:lnTo>
                <a:cubicBezTo>
                  <a:pt x="1421" y="20562"/>
                  <a:pt x="982" y="20124"/>
                  <a:pt x="982" y="19584"/>
                </a:cubicBezTo>
                <a:lnTo>
                  <a:pt x="982" y="11759"/>
                </a:lnTo>
                <a:cubicBezTo>
                  <a:pt x="982" y="11219"/>
                  <a:pt x="1421" y="10781"/>
                  <a:pt x="1964" y="10781"/>
                </a:cubicBezTo>
                <a:lnTo>
                  <a:pt x="19636" y="10781"/>
                </a:lnTo>
                <a:cubicBezTo>
                  <a:pt x="20178" y="10781"/>
                  <a:pt x="20618" y="11219"/>
                  <a:pt x="20618" y="11759"/>
                </a:cubicBezTo>
                <a:cubicBezTo>
                  <a:pt x="20618" y="11759"/>
                  <a:pt x="20618" y="19584"/>
                  <a:pt x="20618" y="19584"/>
                </a:cubicBezTo>
                <a:close/>
                <a:moveTo>
                  <a:pt x="19636" y="9803"/>
                </a:moveTo>
                <a:lnTo>
                  <a:pt x="10965" y="9803"/>
                </a:lnTo>
                <a:cubicBezTo>
                  <a:pt x="10831" y="9456"/>
                  <a:pt x="10774" y="9056"/>
                  <a:pt x="10870" y="8651"/>
                </a:cubicBezTo>
                <a:cubicBezTo>
                  <a:pt x="11059" y="7853"/>
                  <a:pt x="11782" y="7224"/>
                  <a:pt x="12961" y="6833"/>
                </a:cubicBezTo>
                <a:cubicBezTo>
                  <a:pt x="14940" y="6175"/>
                  <a:pt x="15841" y="4938"/>
                  <a:pt x="16249" y="4015"/>
                </a:cubicBezTo>
                <a:cubicBezTo>
                  <a:pt x="16747" y="2886"/>
                  <a:pt x="16801" y="1546"/>
                  <a:pt x="16396" y="335"/>
                </a:cubicBezTo>
                <a:cubicBezTo>
                  <a:pt x="16310" y="79"/>
                  <a:pt x="16032" y="-60"/>
                  <a:pt x="15774" y="25"/>
                </a:cubicBezTo>
                <a:cubicBezTo>
                  <a:pt x="15517" y="112"/>
                  <a:pt x="15378" y="388"/>
                  <a:pt x="15464" y="644"/>
                </a:cubicBezTo>
                <a:cubicBezTo>
                  <a:pt x="16091" y="2519"/>
                  <a:pt x="15480" y="4964"/>
                  <a:pt x="12650" y="5904"/>
                </a:cubicBezTo>
                <a:cubicBezTo>
                  <a:pt x="10733" y="6542"/>
                  <a:pt x="10105" y="7627"/>
                  <a:pt x="9915" y="8427"/>
                </a:cubicBezTo>
                <a:cubicBezTo>
                  <a:pt x="9809" y="8876"/>
                  <a:pt x="9824" y="9351"/>
                  <a:pt x="9937" y="9803"/>
                </a:cubicBezTo>
                <a:lnTo>
                  <a:pt x="1964" y="9803"/>
                </a:lnTo>
                <a:cubicBezTo>
                  <a:pt x="879" y="9803"/>
                  <a:pt x="0" y="10679"/>
                  <a:pt x="0" y="11759"/>
                </a:cubicBezTo>
                <a:lnTo>
                  <a:pt x="0" y="19584"/>
                </a:lnTo>
                <a:cubicBezTo>
                  <a:pt x="0" y="20664"/>
                  <a:pt x="879" y="21540"/>
                  <a:pt x="1964" y="21540"/>
                </a:cubicBezTo>
                <a:lnTo>
                  <a:pt x="19636" y="21540"/>
                </a:lnTo>
                <a:cubicBezTo>
                  <a:pt x="20721" y="21540"/>
                  <a:pt x="21600" y="20664"/>
                  <a:pt x="21600" y="19584"/>
                </a:cubicBezTo>
                <a:lnTo>
                  <a:pt x="21600" y="11759"/>
                </a:lnTo>
                <a:cubicBezTo>
                  <a:pt x="21600" y="10679"/>
                  <a:pt x="20721" y="9803"/>
                  <a:pt x="19636" y="9803"/>
                </a:cubicBezTo>
                <a:moveTo>
                  <a:pt x="17182" y="17139"/>
                </a:moveTo>
                <a:lnTo>
                  <a:pt x="19145" y="17139"/>
                </a:lnTo>
                <a:lnTo>
                  <a:pt x="19145" y="16160"/>
                </a:lnTo>
                <a:lnTo>
                  <a:pt x="17182" y="16160"/>
                </a:lnTo>
                <a:cubicBezTo>
                  <a:pt x="17182" y="16160"/>
                  <a:pt x="17182" y="17139"/>
                  <a:pt x="17182" y="17139"/>
                </a:cubicBezTo>
                <a:close/>
                <a:moveTo>
                  <a:pt x="14236" y="19095"/>
                </a:moveTo>
                <a:lnTo>
                  <a:pt x="15218" y="19095"/>
                </a:lnTo>
                <a:lnTo>
                  <a:pt x="15218" y="18117"/>
                </a:lnTo>
                <a:lnTo>
                  <a:pt x="14236" y="18117"/>
                </a:lnTo>
                <a:cubicBezTo>
                  <a:pt x="14236" y="18117"/>
                  <a:pt x="14236" y="19095"/>
                  <a:pt x="14236" y="19095"/>
                </a:cubicBezTo>
                <a:close/>
                <a:moveTo>
                  <a:pt x="16200" y="19095"/>
                </a:moveTo>
                <a:lnTo>
                  <a:pt x="17182" y="19095"/>
                </a:lnTo>
                <a:lnTo>
                  <a:pt x="17182" y="18117"/>
                </a:lnTo>
                <a:lnTo>
                  <a:pt x="16200" y="18117"/>
                </a:lnTo>
                <a:cubicBezTo>
                  <a:pt x="16200" y="18117"/>
                  <a:pt x="16200" y="19095"/>
                  <a:pt x="16200" y="19095"/>
                </a:cubicBezTo>
                <a:close/>
                <a:moveTo>
                  <a:pt x="18164" y="19095"/>
                </a:moveTo>
                <a:lnTo>
                  <a:pt x="19145" y="19095"/>
                </a:lnTo>
                <a:lnTo>
                  <a:pt x="19145" y="18117"/>
                </a:lnTo>
                <a:lnTo>
                  <a:pt x="18164" y="18117"/>
                </a:lnTo>
                <a:cubicBezTo>
                  <a:pt x="18164" y="18117"/>
                  <a:pt x="18164" y="19095"/>
                  <a:pt x="18164" y="19095"/>
                </a:cubicBezTo>
                <a:close/>
                <a:moveTo>
                  <a:pt x="16200" y="16160"/>
                </a:moveTo>
                <a:lnTo>
                  <a:pt x="15218" y="16160"/>
                </a:lnTo>
                <a:lnTo>
                  <a:pt x="15218" y="17139"/>
                </a:lnTo>
                <a:lnTo>
                  <a:pt x="16200" y="17139"/>
                </a:lnTo>
                <a:cubicBezTo>
                  <a:pt x="16200" y="17139"/>
                  <a:pt x="16200" y="16160"/>
                  <a:pt x="16200" y="16160"/>
                </a:cubicBezTo>
                <a:close/>
                <a:moveTo>
                  <a:pt x="18164" y="13226"/>
                </a:moveTo>
                <a:lnTo>
                  <a:pt x="19145" y="13226"/>
                </a:lnTo>
                <a:lnTo>
                  <a:pt x="19145" y="12248"/>
                </a:lnTo>
                <a:lnTo>
                  <a:pt x="18164" y="12248"/>
                </a:lnTo>
                <a:cubicBezTo>
                  <a:pt x="18164" y="12248"/>
                  <a:pt x="18164" y="13226"/>
                  <a:pt x="18164" y="13226"/>
                </a:cubicBezTo>
                <a:close/>
                <a:moveTo>
                  <a:pt x="13255" y="12248"/>
                </a:moveTo>
                <a:lnTo>
                  <a:pt x="12273" y="12248"/>
                </a:lnTo>
                <a:lnTo>
                  <a:pt x="12273" y="13226"/>
                </a:lnTo>
                <a:lnTo>
                  <a:pt x="13255" y="13226"/>
                </a:lnTo>
                <a:cubicBezTo>
                  <a:pt x="13255" y="13226"/>
                  <a:pt x="13255" y="12248"/>
                  <a:pt x="13255" y="12248"/>
                </a:cubicBezTo>
                <a:close/>
                <a:moveTo>
                  <a:pt x="13255" y="14204"/>
                </a:moveTo>
                <a:lnTo>
                  <a:pt x="12273" y="14204"/>
                </a:lnTo>
                <a:lnTo>
                  <a:pt x="12273" y="15182"/>
                </a:lnTo>
                <a:lnTo>
                  <a:pt x="13255" y="15182"/>
                </a:lnTo>
                <a:cubicBezTo>
                  <a:pt x="13255" y="15182"/>
                  <a:pt x="13255" y="14204"/>
                  <a:pt x="13255" y="14204"/>
                </a:cubicBezTo>
                <a:close/>
                <a:moveTo>
                  <a:pt x="15218" y="14204"/>
                </a:moveTo>
                <a:lnTo>
                  <a:pt x="14236" y="14204"/>
                </a:lnTo>
                <a:lnTo>
                  <a:pt x="14236" y="15182"/>
                </a:lnTo>
                <a:lnTo>
                  <a:pt x="15218" y="15182"/>
                </a:lnTo>
                <a:cubicBezTo>
                  <a:pt x="15218" y="15182"/>
                  <a:pt x="15218" y="14204"/>
                  <a:pt x="15218" y="14204"/>
                </a:cubicBezTo>
                <a:close/>
                <a:moveTo>
                  <a:pt x="17182" y="14204"/>
                </a:moveTo>
                <a:lnTo>
                  <a:pt x="16200" y="14204"/>
                </a:lnTo>
                <a:lnTo>
                  <a:pt x="16200" y="15182"/>
                </a:lnTo>
                <a:lnTo>
                  <a:pt x="17182" y="15182"/>
                </a:lnTo>
                <a:cubicBezTo>
                  <a:pt x="17182" y="15182"/>
                  <a:pt x="17182" y="14204"/>
                  <a:pt x="17182" y="14204"/>
                </a:cubicBezTo>
                <a:close/>
                <a:moveTo>
                  <a:pt x="15218" y="12248"/>
                </a:moveTo>
                <a:lnTo>
                  <a:pt x="14236" y="12248"/>
                </a:lnTo>
                <a:lnTo>
                  <a:pt x="14236" y="13226"/>
                </a:lnTo>
                <a:lnTo>
                  <a:pt x="15218" y="13226"/>
                </a:lnTo>
                <a:cubicBezTo>
                  <a:pt x="15218" y="13226"/>
                  <a:pt x="15218" y="12248"/>
                  <a:pt x="15218" y="12248"/>
                </a:cubicBezTo>
                <a:close/>
                <a:moveTo>
                  <a:pt x="17182" y="12248"/>
                </a:moveTo>
                <a:lnTo>
                  <a:pt x="16200" y="12248"/>
                </a:lnTo>
                <a:lnTo>
                  <a:pt x="16200" y="13226"/>
                </a:lnTo>
                <a:lnTo>
                  <a:pt x="17182" y="13226"/>
                </a:lnTo>
                <a:cubicBezTo>
                  <a:pt x="17182" y="13226"/>
                  <a:pt x="17182" y="12248"/>
                  <a:pt x="17182" y="12248"/>
                </a:cubicBezTo>
                <a:close/>
                <a:moveTo>
                  <a:pt x="11291" y="12248"/>
                </a:moveTo>
                <a:lnTo>
                  <a:pt x="10309" y="12248"/>
                </a:lnTo>
                <a:lnTo>
                  <a:pt x="10309" y="13226"/>
                </a:lnTo>
                <a:lnTo>
                  <a:pt x="11291" y="13226"/>
                </a:lnTo>
                <a:cubicBezTo>
                  <a:pt x="11291" y="13226"/>
                  <a:pt x="11291" y="12248"/>
                  <a:pt x="11291" y="12248"/>
                </a:cubicBezTo>
                <a:close/>
                <a:moveTo>
                  <a:pt x="5400" y="12248"/>
                </a:moveTo>
                <a:lnTo>
                  <a:pt x="4418" y="12248"/>
                </a:lnTo>
                <a:lnTo>
                  <a:pt x="4418" y="13226"/>
                </a:lnTo>
                <a:lnTo>
                  <a:pt x="5400" y="13226"/>
                </a:lnTo>
                <a:cubicBezTo>
                  <a:pt x="5400" y="13226"/>
                  <a:pt x="5400" y="12248"/>
                  <a:pt x="5400" y="12248"/>
                </a:cubicBezTo>
                <a:close/>
                <a:moveTo>
                  <a:pt x="7364" y="17139"/>
                </a:moveTo>
                <a:lnTo>
                  <a:pt x="8345" y="17139"/>
                </a:lnTo>
                <a:lnTo>
                  <a:pt x="8345" y="16160"/>
                </a:lnTo>
                <a:lnTo>
                  <a:pt x="7364" y="16160"/>
                </a:lnTo>
                <a:cubicBezTo>
                  <a:pt x="7364" y="16160"/>
                  <a:pt x="7364" y="17139"/>
                  <a:pt x="7364" y="17139"/>
                </a:cubicBezTo>
                <a:close/>
                <a:moveTo>
                  <a:pt x="7364" y="14204"/>
                </a:moveTo>
                <a:lnTo>
                  <a:pt x="6382" y="14204"/>
                </a:lnTo>
                <a:lnTo>
                  <a:pt x="6382" y="15182"/>
                </a:lnTo>
                <a:lnTo>
                  <a:pt x="7364" y="15182"/>
                </a:lnTo>
                <a:cubicBezTo>
                  <a:pt x="7364" y="15182"/>
                  <a:pt x="7364" y="14204"/>
                  <a:pt x="7364" y="14204"/>
                </a:cubicBezTo>
                <a:close/>
                <a:moveTo>
                  <a:pt x="7364" y="12248"/>
                </a:moveTo>
                <a:lnTo>
                  <a:pt x="6382" y="12248"/>
                </a:lnTo>
                <a:lnTo>
                  <a:pt x="6382" y="13226"/>
                </a:lnTo>
                <a:lnTo>
                  <a:pt x="7364" y="13226"/>
                </a:lnTo>
                <a:cubicBezTo>
                  <a:pt x="7364" y="13226"/>
                  <a:pt x="7364" y="12248"/>
                  <a:pt x="7364" y="12248"/>
                </a:cubicBezTo>
                <a:close/>
                <a:moveTo>
                  <a:pt x="9327" y="14204"/>
                </a:moveTo>
                <a:lnTo>
                  <a:pt x="8345" y="14204"/>
                </a:lnTo>
                <a:lnTo>
                  <a:pt x="8345" y="15182"/>
                </a:lnTo>
                <a:lnTo>
                  <a:pt x="9327" y="15182"/>
                </a:lnTo>
                <a:cubicBezTo>
                  <a:pt x="9327" y="15182"/>
                  <a:pt x="9327" y="14204"/>
                  <a:pt x="9327" y="14204"/>
                </a:cubicBezTo>
                <a:close/>
                <a:moveTo>
                  <a:pt x="11291" y="14204"/>
                </a:moveTo>
                <a:lnTo>
                  <a:pt x="10309" y="14204"/>
                </a:lnTo>
                <a:lnTo>
                  <a:pt x="10309" y="15182"/>
                </a:lnTo>
                <a:lnTo>
                  <a:pt x="11291" y="15182"/>
                </a:lnTo>
                <a:cubicBezTo>
                  <a:pt x="11291" y="15182"/>
                  <a:pt x="11291" y="14204"/>
                  <a:pt x="11291" y="14204"/>
                </a:cubicBezTo>
                <a:close/>
                <a:moveTo>
                  <a:pt x="9327" y="12248"/>
                </a:moveTo>
                <a:lnTo>
                  <a:pt x="8345" y="12248"/>
                </a:lnTo>
                <a:lnTo>
                  <a:pt x="8345" y="13226"/>
                </a:lnTo>
                <a:lnTo>
                  <a:pt x="9327" y="13226"/>
                </a:lnTo>
                <a:cubicBezTo>
                  <a:pt x="9327" y="13226"/>
                  <a:pt x="9327" y="12248"/>
                  <a:pt x="9327" y="12248"/>
                </a:cubicBezTo>
                <a:close/>
                <a:moveTo>
                  <a:pt x="11291" y="17139"/>
                </a:moveTo>
                <a:lnTo>
                  <a:pt x="12273" y="17139"/>
                </a:lnTo>
                <a:lnTo>
                  <a:pt x="12273" y="16160"/>
                </a:lnTo>
                <a:lnTo>
                  <a:pt x="11291" y="16160"/>
                </a:lnTo>
                <a:cubicBezTo>
                  <a:pt x="11291" y="16160"/>
                  <a:pt x="11291" y="17139"/>
                  <a:pt x="11291" y="17139"/>
                </a:cubicBezTo>
                <a:close/>
                <a:moveTo>
                  <a:pt x="9327" y="17139"/>
                </a:moveTo>
                <a:lnTo>
                  <a:pt x="10309" y="17139"/>
                </a:lnTo>
                <a:lnTo>
                  <a:pt x="10309" y="16160"/>
                </a:lnTo>
                <a:lnTo>
                  <a:pt x="9327" y="16160"/>
                </a:lnTo>
                <a:cubicBezTo>
                  <a:pt x="9327" y="16160"/>
                  <a:pt x="9327" y="17139"/>
                  <a:pt x="9327" y="17139"/>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5" name="Shape 2685"/>
          <p:cNvSpPr/>
          <p:nvPr/>
        </p:nvSpPr>
        <p:spPr>
          <a:xfrm>
            <a:off x="10543139"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145"/>
                </a:moveTo>
                <a:cubicBezTo>
                  <a:pt x="20618" y="19959"/>
                  <a:pt x="19959" y="20618"/>
                  <a:pt x="19145" y="20618"/>
                </a:cubicBezTo>
                <a:cubicBezTo>
                  <a:pt x="18332" y="20618"/>
                  <a:pt x="17673" y="19959"/>
                  <a:pt x="17673" y="19145"/>
                </a:cubicBezTo>
                <a:lnTo>
                  <a:pt x="17673" y="14236"/>
                </a:lnTo>
                <a:cubicBezTo>
                  <a:pt x="17673" y="13424"/>
                  <a:pt x="18332" y="12764"/>
                  <a:pt x="19145" y="12764"/>
                </a:cubicBezTo>
                <a:cubicBezTo>
                  <a:pt x="19959" y="12764"/>
                  <a:pt x="20618" y="13424"/>
                  <a:pt x="20618" y="14236"/>
                </a:cubicBezTo>
                <a:cubicBezTo>
                  <a:pt x="20618" y="14236"/>
                  <a:pt x="20618" y="19145"/>
                  <a:pt x="20618" y="19145"/>
                </a:cubicBezTo>
                <a:close/>
                <a:moveTo>
                  <a:pt x="3927" y="14236"/>
                </a:moveTo>
                <a:lnTo>
                  <a:pt x="3927" y="19145"/>
                </a:lnTo>
                <a:cubicBezTo>
                  <a:pt x="3927" y="19959"/>
                  <a:pt x="3268" y="20618"/>
                  <a:pt x="2455" y="20618"/>
                </a:cubicBezTo>
                <a:cubicBezTo>
                  <a:pt x="1641" y="20618"/>
                  <a:pt x="982" y="19959"/>
                  <a:pt x="982" y="19145"/>
                </a:cubicBezTo>
                <a:lnTo>
                  <a:pt x="982" y="14236"/>
                </a:lnTo>
                <a:cubicBezTo>
                  <a:pt x="982" y="13424"/>
                  <a:pt x="1641" y="12764"/>
                  <a:pt x="2455" y="12764"/>
                </a:cubicBezTo>
                <a:cubicBezTo>
                  <a:pt x="3268" y="12764"/>
                  <a:pt x="3927" y="13424"/>
                  <a:pt x="3927" y="14236"/>
                </a:cubicBezTo>
                <a:moveTo>
                  <a:pt x="19636" y="11831"/>
                </a:moveTo>
                <a:lnTo>
                  <a:pt x="19636" y="5891"/>
                </a:lnTo>
                <a:cubicBezTo>
                  <a:pt x="19636" y="2638"/>
                  <a:pt x="16999" y="0"/>
                  <a:pt x="13745" y="0"/>
                </a:cubicBezTo>
                <a:lnTo>
                  <a:pt x="7855" y="0"/>
                </a:lnTo>
                <a:cubicBezTo>
                  <a:pt x="4601" y="0"/>
                  <a:pt x="1964" y="2638"/>
                  <a:pt x="1964" y="5891"/>
                </a:cubicBezTo>
                <a:lnTo>
                  <a:pt x="1964" y="11831"/>
                </a:lnTo>
                <a:cubicBezTo>
                  <a:pt x="843" y="12059"/>
                  <a:pt x="0" y="13049"/>
                  <a:pt x="0" y="14236"/>
                </a:cubicBezTo>
                <a:lnTo>
                  <a:pt x="0" y="19145"/>
                </a:lnTo>
                <a:cubicBezTo>
                  <a:pt x="0" y="20501"/>
                  <a:pt x="1099" y="21600"/>
                  <a:pt x="2455" y="21600"/>
                </a:cubicBezTo>
                <a:cubicBezTo>
                  <a:pt x="3810" y="21600"/>
                  <a:pt x="4909" y="20501"/>
                  <a:pt x="4909" y="19145"/>
                </a:cubicBezTo>
                <a:lnTo>
                  <a:pt x="4909" y="14236"/>
                </a:lnTo>
                <a:cubicBezTo>
                  <a:pt x="4909" y="13049"/>
                  <a:pt x="4066" y="12059"/>
                  <a:pt x="2945" y="11831"/>
                </a:cubicBezTo>
                <a:lnTo>
                  <a:pt x="2945" y="5891"/>
                </a:lnTo>
                <a:cubicBezTo>
                  <a:pt x="2945" y="3180"/>
                  <a:pt x="5144" y="982"/>
                  <a:pt x="7855" y="982"/>
                </a:cubicBezTo>
                <a:lnTo>
                  <a:pt x="13745" y="982"/>
                </a:lnTo>
                <a:cubicBezTo>
                  <a:pt x="16457" y="982"/>
                  <a:pt x="18655" y="3180"/>
                  <a:pt x="18655" y="5891"/>
                </a:cubicBezTo>
                <a:lnTo>
                  <a:pt x="18655" y="11831"/>
                </a:lnTo>
                <a:cubicBezTo>
                  <a:pt x="17534" y="12059"/>
                  <a:pt x="16691" y="13049"/>
                  <a:pt x="16691" y="14236"/>
                </a:cubicBezTo>
                <a:lnTo>
                  <a:pt x="16691" y="19145"/>
                </a:lnTo>
                <a:cubicBezTo>
                  <a:pt x="16691" y="20501"/>
                  <a:pt x="17790" y="21600"/>
                  <a:pt x="19145" y="21600"/>
                </a:cubicBezTo>
                <a:cubicBezTo>
                  <a:pt x="20501" y="21600"/>
                  <a:pt x="21600" y="20501"/>
                  <a:pt x="21600" y="19145"/>
                </a:cubicBezTo>
                <a:lnTo>
                  <a:pt x="21600" y="14236"/>
                </a:lnTo>
                <a:cubicBezTo>
                  <a:pt x="21600" y="13049"/>
                  <a:pt x="20757" y="12059"/>
                  <a:pt x="19636" y="1183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6" name="Shape 2686"/>
          <p:cNvSpPr/>
          <p:nvPr/>
        </p:nvSpPr>
        <p:spPr>
          <a:xfrm>
            <a:off x="11076400" y="142654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7" name="Shape 2687"/>
          <p:cNvSpPr/>
          <p:nvPr/>
        </p:nvSpPr>
        <p:spPr>
          <a:xfrm>
            <a:off x="6277049"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8" name="Shape 2688"/>
          <p:cNvSpPr/>
          <p:nvPr/>
        </p:nvSpPr>
        <p:spPr>
          <a:xfrm>
            <a:off x="6810312"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89" name="Shape 2689"/>
          <p:cNvSpPr/>
          <p:nvPr/>
        </p:nvSpPr>
        <p:spPr>
          <a:xfrm>
            <a:off x="7343572"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0" name="Shape 2690"/>
          <p:cNvSpPr/>
          <p:nvPr/>
        </p:nvSpPr>
        <p:spPr>
          <a:xfrm>
            <a:off x="7876833" y="1972501"/>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1" name="Shape 2691"/>
          <p:cNvSpPr/>
          <p:nvPr/>
        </p:nvSpPr>
        <p:spPr>
          <a:xfrm>
            <a:off x="8473578" y="1959804"/>
            <a:ext cx="152361" cy="279328"/>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2" name="Shape 2692"/>
          <p:cNvSpPr/>
          <p:nvPr/>
        </p:nvSpPr>
        <p:spPr>
          <a:xfrm>
            <a:off x="8968748" y="1959804"/>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3200" y="16691"/>
                </a:moveTo>
                <a:lnTo>
                  <a:pt x="15600" y="16691"/>
                </a:lnTo>
                <a:lnTo>
                  <a:pt x="15600" y="14727"/>
                </a:lnTo>
                <a:lnTo>
                  <a:pt x="13200" y="14727"/>
                </a:lnTo>
                <a:cubicBezTo>
                  <a:pt x="13200" y="14727"/>
                  <a:pt x="13200" y="16691"/>
                  <a:pt x="13200" y="16691"/>
                </a:cubicBezTo>
                <a:close/>
                <a:moveTo>
                  <a:pt x="9600" y="10800"/>
                </a:moveTo>
                <a:lnTo>
                  <a:pt x="12000" y="10800"/>
                </a:lnTo>
                <a:lnTo>
                  <a:pt x="12000" y="8836"/>
                </a:lnTo>
                <a:lnTo>
                  <a:pt x="9600" y="8836"/>
                </a:lnTo>
                <a:cubicBezTo>
                  <a:pt x="9600" y="8836"/>
                  <a:pt x="9600" y="10800"/>
                  <a:pt x="9600" y="10800"/>
                </a:cubicBezTo>
                <a:close/>
                <a:moveTo>
                  <a:pt x="13200" y="19636"/>
                </a:moveTo>
                <a:lnTo>
                  <a:pt x="15600" y="19636"/>
                </a:lnTo>
                <a:lnTo>
                  <a:pt x="15600" y="17673"/>
                </a:lnTo>
                <a:lnTo>
                  <a:pt x="13200" y="17673"/>
                </a:lnTo>
                <a:cubicBezTo>
                  <a:pt x="13200" y="17673"/>
                  <a:pt x="13200" y="19636"/>
                  <a:pt x="13200" y="19636"/>
                </a:cubicBezTo>
                <a:close/>
                <a:moveTo>
                  <a:pt x="13200" y="13745"/>
                </a:moveTo>
                <a:lnTo>
                  <a:pt x="15600" y="13745"/>
                </a:lnTo>
                <a:lnTo>
                  <a:pt x="15600" y="11782"/>
                </a:lnTo>
                <a:lnTo>
                  <a:pt x="13200" y="11782"/>
                </a:lnTo>
                <a:cubicBezTo>
                  <a:pt x="13200" y="11782"/>
                  <a:pt x="13200" y="13745"/>
                  <a:pt x="13200" y="13745"/>
                </a:cubicBezTo>
                <a:close/>
                <a:moveTo>
                  <a:pt x="16800" y="10800"/>
                </a:moveTo>
                <a:lnTo>
                  <a:pt x="19200" y="10800"/>
                </a:lnTo>
                <a:lnTo>
                  <a:pt x="19200" y="8836"/>
                </a:lnTo>
                <a:lnTo>
                  <a:pt x="16800" y="8836"/>
                </a:lnTo>
                <a:cubicBezTo>
                  <a:pt x="16800" y="8836"/>
                  <a:pt x="16800" y="10800"/>
                  <a:pt x="16800" y="10800"/>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13200" y="10800"/>
                </a:moveTo>
                <a:lnTo>
                  <a:pt x="15600" y="10800"/>
                </a:lnTo>
                <a:lnTo>
                  <a:pt x="15600" y="8836"/>
                </a:lnTo>
                <a:lnTo>
                  <a:pt x="13200" y="8836"/>
                </a:lnTo>
                <a:cubicBezTo>
                  <a:pt x="13200" y="8836"/>
                  <a:pt x="13200" y="10800"/>
                  <a:pt x="13200" y="10800"/>
                </a:cubicBezTo>
                <a:close/>
                <a:moveTo>
                  <a:pt x="3600" y="2945"/>
                </a:moveTo>
                <a:lnTo>
                  <a:pt x="18000" y="2945"/>
                </a:lnTo>
                <a:lnTo>
                  <a:pt x="18000" y="6873"/>
                </a:lnTo>
                <a:lnTo>
                  <a:pt x="3600" y="6873"/>
                </a:lnTo>
                <a:cubicBezTo>
                  <a:pt x="3600" y="6873"/>
                  <a:pt x="3600" y="2945"/>
                  <a:pt x="3600" y="2945"/>
                </a:cubicBezTo>
                <a:close/>
                <a:moveTo>
                  <a:pt x="2400" y="7855"/>
                </a:moveTo>
                <a:lnTo>
                  <a:pt x="19200" y="7855"/>
                </a:lnTo>
                <a:lnTo>
                  <a:pt x="19200" y="1964"/>
                </a:lnTo>
                <a:lnTo>
                  <a:pt x="2400" y="1964"/>
                </a:lnTo>
                <a:cubicBezTo>
                  <a:pt x="2400" y="1964"/>
                  <a:pt x="2400" y="7855"/>
                  <a:pt x="2400" y="7855"/>
                </a:cubicBezTo>
                <a:close/>
                <a:moveTo>
                  <a:pt x="9600" y="13745"/>
                </a:moveTo>
                <a:lnTo>
                  <a:pt x="12000" y="13745"/>
                </a:lnTo>
                <a:lnTo>
                  <a:pt x="12000" y="11782"/>
                </a:lnTo>
                <a:lnTo>
                  <a:pt x="9600" y="11782"/>
                </a:lnTo>
                <a:cubicBezTo>
                  <a:pt x="9600" y="11782"/>
                  <a:pt x="9600" y="13745"/>
                  <a:pt x="9600" y="13745"/>
                </a:cubicBezTo>
                <a:close/>
                <a:moveTo>
                  <a:pt x="16800" y="19636"/>
                </a:moveTo>
                <a:lnTo>
                  <a:pt x="19200" y="19636"/>
                </a:lnTo>
                <a:lnTo>
                  <a:pt x="19200" y="11782"/>
                </a:lnTo>
                <a:lnTo>
                  <a:pt x="16800" y="11782"/>
                </a:lnTo>
                <a:cubicBezTo>
                  <a:pt x="16800" y="11782"/>
                  <a:pt x="16800" y="19636"/>
                  <a:pt x="16800" y="19636"/>
                </a:cubicBezTo>
                <a:close/>
                <a:moveTo>
                  <a:pt x="2400" y="16691"/>
                </a:moveTo>
                <a:lnTo>
                  <a:pt x="4800" y="16691"/>
                </a:lnTo>
                <a:lnTo>
                  <a:pt x="4800" y="14727"/>
                </a:lnTo>
                <a:lnTo>
                  <a:pt x="2400" y="14727"/>
                </a:lnTo>
                <a:cubicBezTo>
                  <a:pt x="2400" y="14727"/>
                  <a:pt x="2400" y="16691"/>
                  <a:pt x="2400" y="16691"/>
                </a:cubicBezTo>
                <a:close/>
                <a:moveTo>
                  <a:pt x="2400" y="10800"/>
                </a:moveTo>
                <a:lnTo>
                  <a:pt x="4800" y="10800"/>
                </a:lnTo>
                <a:lnTo>
                  <a:pt x="4800" y="8836"/>
                </a:lnTo>
                <a:lnTo>
                  <a:pt x="2400" y="8836"/>
                </a:lnTo>
                <a:cubicBezTo>
                  <a:pt x="2400" y="8836"/>
                  <a:pt x="2400" y="10800"/>
                  <a:pt x="2400" y="10800"/>
                </a:cubicBezTo>
                <a:close/>
                <a:moveTo>
                  <a:pt x="2400" y="19636"/>
                </a:moveTo>
                <a:lnTo>
                  <a:pt x="4800" y="19636"/>
                </a:lnTo>
                <a:lnTo>
                  <a:pt x="4800" y="17673"/>
                </a:lnTo>
                <a:lnTo>
                  <a:pt x="2400" y="17673"/>
                </a:lnTo>
                <a:cubicBezTo>
                  <a:pt x="2400" y="17673"/>
                  <a:pt x="2400" y="19636"/>
                  <a:pt x="2400" y="19636"/>
                </a:cubicBezTo>
                <a:close/>
                <a:moveTo>
                  <a:pt x="2400" y="13745"/>
                </a:moveTo>
                <a:lnTo>
                  <a:pt x="4800" y="13745"/>
                </a:lnTo>
                <a:lnTo>
                  <a:pt x="4800" y="11782"/>
                </a:lnTo>
                <a:lnTo>
                  <a:pt x="2400" y="11782"/>
                </a:lnTo>
                <a:cubicBezTo>
                  <a:pt x="2400" y="11782"/>
                  <a:pt x="2400" y="13745"/>
                  <a:pt x="2400" y="13745"/>
                </a:cubicBezTo>
                <a:close/>
                <a:moveTo>
                  <a:pt x="9600" y="16691"/>
                </a:moveTo>
                <a:lnTo>
                  <a:pt x="12000" y="16691"/>
                </a:lnTo>
                <a:lnTo>
                  <a:pt x="12000" y="14727"/>
                </a:lnTo>
                <a:lnTo>
                  <a:pt x="9600" y="14727"/>
                </a:lnTo>
                <a:cubicBezTo>
                  <a:pt x="9600" y="14727"/>
                  <a:pt x="9600" y="16691"/>
                  <a:pt x="9600" y="16691"/>
                </a:cubicBezTo>
                <a:close/>
                <a:moveTo>
                  <a:pt x="6000" y="19636"/>
                </a:moveTo>
                <a:lnTo>
                  <a:pt x="8400" y="19636"/>
                </a:lnTo>
                <a:lnTo>
                  <a:pt x="8400" y="17673"/>
                </a:lnTo>
                <a:lnTo>
                  <a:pt x="6000" y="17673"/>
                </a:lnTo>
                <a:cubicBezTo>
                  <a:pt x="6000" y="17673"/>
                  <a:pt x="6000" y="19636"/>
                  <a:pt x="6000" y="19636"/>
                </a:cubicBezTo>
                <a:close/>
                <a:moveTo>
                  <a:pt x="9600" y="19636"/>
                </a:moveTo>
                <a:lnTo>
                  <a:pt x="12000" y="19636"/>
                </a:lnTo>
                <a:lnTo>
                  <a:pt x="12000" y="17673"/>
                </a:lnTo>
                <a:lnTo>
                  <a:pt x="9600" y="17673"/>
                </a:lnTo>
                <a:cubicBezTo>
                  <a:pt x="9600" y="17673"/>
                  <a:pt x="9600" y="19636"/>
                  <a:pt x="9600" y="19636"/>
                </a:cubicBezTo>
                <a:close/>
                <a:moveTo>
                  <a:pt x="6000" y="16691"/>
                </a:moveTo>
                <a:lnTo>
                  <a:pt x="8400" y="16691"/>
                </a:lnTo>
                <a:lnTo>
                  <a:pt x="8400" y="14727"/>
                </a:lnTo>
                <a:lnTo>
                  <a:pt x="6000" y="14727"/>
                </a:lnTo>
                <a:cubicBezTo>
                  <a:pt x="6000" y="14727"/>
                  <a:pt x="6000" y="16691"/>
                  <a:pt x="6000" y="16691"/>
                </a:cubicBezTo>
                <a:close/>
                <a:moveTo>
                  <a:pt x="6000" y="13745"/>
                </a:moveTo>
                <a:lnTo>
                  <a:pt x="8400" y="13745"/>
                </a:lnTo>
                <a:lnTo>
                  <a:pt x="8400" y="11782"/>
                </a:lnTo>
                <a:lnTo>
                  <a:pt x="6000" y="11782"/>
                </a:lnTo>
                <a:cubicBezTo>
                  <a:pt x="6000" y="11782"/>
                  <a:pt x="6000" y="13745"/>
                  <a:pt x="6000" y="13745"/>
                </a:cubicBezTo>
                <a:close/>
                <a:moveTo>
                  <a:pt x="6000" y="10800"/>
                </a:moveTo>
                <a:lnTo>
                  <a:pt x="8400" y="10800"/>
                </a:lnTo>
                <a:lnTo>
                  <a:pt x="8400" y="8836"/>
                </a:lnTo>
                <a:lnTo>
                  <a:pt x="6000" y="8836"/>
                </a:lnTo>
                <a:cubicBezTo>
                  <a:pt x="6000" y="8836"/>
                  <a:pt x="6000" y="10800"/>
                  <a:pt x="6000" y="108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3" name="Shape 2693"/>
          <p:cNvSpPr/>
          <p:nvPr/>
        </p:nvSpPr>
        <p:spPr>
          <a:xfrm>
            <a:off x="9476617"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782" y="11782"/>
                </a:moveTo>
                <a:lnTo>
                  <a:pt x="9818" y="11782"/>
                </a:lnTo>
                <a:lnTo>
                  <a:pt x="9818" y="13745"/>
                </a:lnTo>
                <a:lnTo>
                  <a:pt x="11782" y="13745"/>
                </a:lnTo>
                <a:cubicBezTo>
                  <a:pt x="11782" y="13745"/>
                  <a:pt x="11782" y="11782"/>
                  <a:pt x="11782" y="11782"/>
                </a:cubicBezTo>
                <a:close/>
                <a:moveTo>
                  <a:pt x="7855" y="17673"/>
                </a:moveTo>
                <a:lnTo>
                  <a:pt x="9818" y="17673"/>
                </a:lnTo>
                <a:lnTo>
                  <a:pt x="9818" y="16691"/>
                </a:lnTo>
                <a:lnTo>
                  <a:pt x="7855" y="16691"/>
                </a:lnTo>
                <a:cubicBezTo>
                  <a:pt x="7855" y="16691"/>
                  <a:pt x="7855" y="17673"/>
                  <a:pt x="7855" y="17673"/>
                </a:cubicBezTo>
                <a:close/>
                <a:moveTo>
                  <a:pt x="11782" y="17673"/>
                </a:moveTo>
                <a:lnTo>
                  <a:pt x="13745" y="17673"/>
                </a:lnTo>
                <a:lnTo>
                  <a:pt x="13745" y="16691"/>
                </a:lnTo>
                <a:lnTo>
                  <a:pt x="11782" y="16691"/>
                </a:lnTo>
                <a:cubicBezTo>
                  <a:pt x="11782" y="16691"/>
                  <a:pt x="11782" y="17673"/>
                  <a:pt x="11782" y="17673"/>
                </a:cubicBezTo>
                <a:close/>
                <a:moveTo>
                  <a:pt x="12764" y="8836"/>
                </a:moveTo>
                <a:cubicBezTo>
                  <a:pt x="12492" y="8836"/>
                  <a:pt x="12273" y="9056"/>
                  <a:pt x="12273" y="9327"/>
                </a:cubicBezTo>
                <a:cubicBezTo>
                  <a:pt x="12273" y="9599"/>
                  <a:pt x="12492" y="9818"/>
                  <a:pt x="12764" y="9818"/>
                </a:cubicBezTo>
                <a:cubicBezTo>
                  <a:pt x="13035" y="9818"/>
                  <a:pt x="13255" y="9599"/>
                  <a:pt x="13255" y="9327"/>
                </a:cubicBezTo>
                <a:cubicBezTo>
                  <a:pt x="13255" y="9056"/>
                  <a:pt x="13035" y="8836"/>
                  <a:pt x="12764" y="8836"/>
                </a:cubicBezTo>
                <a:moveTo>
                  <a:pt x="3927" y="12764"/>
                </a:moveTo>
                <a:cubicBezTo>
                  <a:pt x="3927" y="11679"/>
                  <a:pt x="4806" y="10800"/>
                  <a:pt x="5891" y="10800"/>
                </a:cubicBezTo>
                <a:cubicBezTo>
                  <a:pt x="6975" y="10800"/>
                  <a:pt x="7855" y="11679"/>
                  <a:pt x="7855" y="12764"/>
                </a:cubicBezTo>
                <a:cubicBezTo>
                  <a:pt x="7855" y="13848"/>
                  <a:pt x="6975" y="14727"/>
                  <a:pt x="5891" y="14727"/>
                </a:cubicBezTo>
                <a:cubicBezTo>
                  <a:pt x="4806" y="14727"/>
                  <a:pt x="3927" y="13848"/>
                  <a:pt x="3927" y="12764"/>
                </a:cubicBezTo>
                <a:moveTo>
                  <a:pt x="17673" y="12764"/>
                </a:moveTo>
                <a:cubicBezTo>
                  <a:pt x="17673" y="13848"/>
                  <a:pt x="16794" y="14727"/>
                  <a:pt x="15709" y="14727"/>
                </a:cubicBezTo>
                <a:cubicBezTo>
                  <a:pt x="14625" y="14727"/>
                  <a:pt x="13745" y="13848"/>
                  <a:pt x="13745" y="12764"/>
                </a:cubicBezTo>
                <a:cubicBezTo>
                  <a:pt x="13745" y="11679"/>
                  <a:pt x="14625" y="10800"/>
                  <a:pt x="15709" y="10800"/>
                </a:cubicBezTo>
                <a:cubicBezTo>
                  <a:pt x="16794" y="10800"/>
                  <a:pt x="17673" y="11679"/>
                  <a:pt x="17673" y="12764"/>
                </a:cubicBezTo>
                <a:moveTo>
                  <a:pt x="20618" y="8836"/>
                </a:moveTo>
                <a:lnTo>
                  <a:pt x="19145" y="8836"/>
                </a:lnTo>
                <a:cubicBezTo>
                  <a:pt x="18874" y="8836"/>
                  <a:pt x="18655" y="9056"/>
                  <a:pt x="18655" y="9327"/>
                </a:cubicBezTo>
                <a:cubicBezTo>
                  <a:pt x="18655" y="9599"/>
                  <a:pt x="18874" y="9818"/>
                  <a:pt x="19145" y="9818"/>
                </a:cubicBezTo>
                <a:lnTo>
                  <a:pt x="20618" y="9818"/>
                </a:lnTo>
                <a:lnTo>
                  <a:pt x="20618" y="12273"/>
                </a:lnTo>
                <a:lnTo>
                  <a:pt x="18605" y="12273"/>
                </a:lnTo>
                <a:cubicBezTo>
                  <a:pt x="18370" y="10881"/>
                  <a:pt x="17167" y="9818"/>
                  <a:pt x="15709" y="9818"/>
                </a:cubicBezTo>
                <a:cubicBezTo>
                  <a:pt x="14082" y="9818"/>
                  <a:pt x="12764" y="11137"/>
                  <a:pt x="12764" y="12764"/>
                </a:cubicBezTo>
                <a:cubicBezTo>
                  <a:pt x="12764" y="14390"/>
                  <a:pt x="14082" y="15709"/>
                  <a:pt x="15709" y="15709"/>
                </a:cubicBezTo>
                <a:cubicBezTo>
                  <a:pt x="17167" y="15709"/>
                  <a:pt x="18370" y="14646"/>
                  <a:pt x="18605" y="13255"/>
                </a:cubicBezTo>
                <a:lnTo>
                  <a:pt x="20618" y="13255"/>
                </a:lnTo>
                <a:lnTo>
                  <a:pt x="20618" y="18655"/>
                </a:lnTo>
                <a:lnTo>
                  <a:pt x="982" y="18655"/>
                </a:lnTo>
                <a:lnTo>
                  <a:pt x="982" y="13255"/>
                </a:lnTo>
                <a:lnTo>
                  <a:pt x="2995" y="13255"/>
                </a:lnTo>
                <a:cubicBezTo>
                  <a:pt x="3230" y="14646"/>
                  <a:pt x="4433" y="15709"/>
                  <a:pt x="5891" y="15709"/>
                </a:cubicBezTo>
                <a:cubicBezTo>
                  <a:pt x="7517" y="15709"/>
                  <a:pt x="8836" y="14390"/>
                  <a:pt x="8836" y="12764"/>
                </a:cubicBezTo>
                <a:cubicBezTo>
                  <a:pt x="8836" y="11137"/>
                  <a:pt x="7517" y="9818"/>
                  <a:pt x="5891" y="9818"/>
                </a:cubicBezTo>
                <a:cubicBezTo>
                  <a:pt x="4433" y="9818"/>
                  <a:pt x="3230" y="10881"/>
                  <a:pt x="2995" y="12273"/>
                </a:cubicBezTo>
                <a:lnTo>
                  <a:pt x="982" y="12273"/>
                </a:lnTo>
                <a:lnTo>
                  <a:pt x="982" y="9818"/>
                </a:lnTo>
                <a:lnTo>
                  <a:pt x="2455" y="9818"/>
                </a:lnTo>
                <a:cubicBezTo>
                  <a:pt x="2726" y="9818"/>
                  <a:pt x="2945" y="9599"/>
                  <a:pt x="2945" y="9327"/>
                </a:cubicBezTo>
                <a:cubicBezTo>
                  <a:pt x="2945" y="9056"/>
                  <a:pt x="2726" y="8836"/>
                  <a:pt x="2455" y="8836"/>
                </a:cubicBezTo>
                <a:lnTo>
                  <a:pt x="982" y="8836"/>
                </a:lnTo>
                <a:lnTo>
                  <a:pt x="982" y="7855"/>
                </a:lnTo>
                <a:cubicBezTo>
                  <a:pt x="982" y="7313"/>
                  <a:pt x="1421" y="6873"/>
                  <a:pt x="1964" y="6873"/>
                </a:cubicBezTo>
                <a:lnTo>
                  <a:pt x="19636" y="6873"/>
                </a:lnTo>
                <a:cubicBezTo>
                  <a:pt x="20178" y="6873"/>
                  <a:pt x="20618" y="7313"/>
                  <a:pt x="20618" y="7855"/>
                </a:cubicBezTo>
                <a:cubicBezTo>
                  <a:pt x="20618" y="7855"/>
                  <a:pt x="20618" y="8836"/>
                  <a:pt x="20618" y="8836"/>
                </a:cubicBezTo>
                <a:close/>
                <a:moveTo>
                  <a:pt x="19636" y="20618"/>
                </a:moveTo>
                <a:lnTo>
                  <a:pt x="1964" y="20618"/>
                </a:lnTo>
                <a:cubicBezTo>
                  <a:pt x="1421" y="20618"/>
                  <a:pt x="982" y="20178"/>
                  <a:pt x="982" y="19636"/>
                </a:cubicBezTo>
                <a:lnTo>
                  <a:pt x="20618" y="19636"/>
                </a:lnTo>
                <a:cubicBezTo>
                  <a:pt x="20618" y="20178"/>
                  <a:pt x="20178" y="20618"/>
                  <a:pt x="19636" y="20618"/>
                </a:cubicBezTo>
                <a:moveTo>
                  <a:pt x="5891" y="4909"/>
                </a:moveTo>
                <a:lnTo>
                  <a:pt x="15709" y="4909"/>
                </a:lnTo>
                <a:lnTo>
                  <a:pt x="15709" y="5891"/>
                </a:lnTo>
                <a:lnTo>
                  <a:pt x="5891" y="5891"/>
                </a:lnTo>
                <a:cubicBezTo>
                  <a:pt x="5891" y="5891"/>
                  <a:pt x="5891" y="4909"/>
                  <a:pt x="5891" y="4909"/>
                </a:cubicBezTo>
                <a:close/>
                <a:moveTo>
                  <a:pt x="19636" y="5891"/>
                </a:moveTo>
                <a:lnTo>
                  <a:pt x="19636" y="2855"/>
                </a:lnTo>
                <a:cubicBezTo>
                  <a:pt x="20207" y="2653"/>
                  <a:pt x="20618" y="2113"/>
                  <a:pt x="20618" y="1473"/>
                </a:cubicBezTo>
                <a:cubicBezTo>
                  <a:pt x="20618" y="659"/>
                  <a:pt x="19959" y="0"/>
                  <a:pt x="19145" y="0"/>
                </a:cubicBezTo>
                <a:cubicBezTo>
                  <a:pt x="18332" y="0"/>
                  <a:pt x="17673" y="659"/>
                  <a:pt x="17673" y="1473"/>
                </a:cubicBezTo>
                <a:cubicBezTo>
                  <a:pt x="17673" y="2113"/>
                  <a:pt x="18084" y="2653"/>
                  <a:pt x="18655" y="2855"/>
                </a:cubicBezTo>
                <a:lnTo>
                  <a:pt x="18655" y="5891"/>
                </a:lnTo>
                <a:lnTo>
                  <a:pt x="16691" y="5891"/>
                </a:lnTo>
                <a:lnTo>
                  <a:pt x="16691" y="4909"/>
                </a:lnTo>
                <a:cubicBezTo>
                  <a:pt x="16691" y="4367"/>
                  <a:pt x="16251" y="3927"/>
                  <a:pt x="15709" y="3927"/>
                </a:cubicBezTo>
                <a:lnTo>
                  <a:pt x="5891" y="3927"/>
                </a:lnTo>
                <a:cubicBezTo>
                  <a:pt x="5348" y="3927"/>
                  <a:pt x="4909" y="4367"/>
                  <a:pt x="4909" y="4909"/>
                </a:cubicBezTo>
                <a:lnTo>
                  <a:pt x="4909" y="5891"/>
                </a:ln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0800" y="9818"/>
                </a:moveTo>
                <a:cubicBezTo>
                  <a:pt x="11071" y="9818"/>
                  <a:pt x="11291" y="9599"/>
                  <a:pt x="11291" y="9327"/>
                </a:cubicBezTo>
                <a:cubicBezTo>
                  <a:pt x="11291" y="9056"/>
                  <a:pt x="11071" y="8836"/>
                  <a:pt x="10800" y="8836"/>
                </a:cubicBezTo>
                <a:cubicBezTo>
                  <a:pt x="10529" y="8836"/>
                  <a:pt x="10309" y="9056"/>
                  <a:pt x="10309" y="9327"/>
                </a:cubicBezTo>
                <a:cubicBezTo>
                  <a:pt x="10309" y="9599"/>
                  <a:pt x="10529" y="9818"/>
                  <a:pt x="10800" y="9818"/>
                </a:cubicBezTo>
                <a:moveTo>
                  <a:pt x="9327" y="9327"/>
                </a:moveTo>
                <a:cubicBezTo>
                  <a:pt x="9327" y="9056"/>
                  <a:pt x="9108" y="8836"/>
                  <a:pt x="8836" y="8836"/>
                </a:cubicBezTo>
                <a:cubicBezTo>
                  <a:pt x="8565" y="8836"/>
                  <a:pt x="8345" y="9056"/>
                  <a:pt x="8345" y="9327"/>
                </a:cubicBezTo>
                <a:cubicBezTo>
                  <a:pt x="8345" y="9599"/>
                  <a:pt x="8565" y="9818"/>
                  <a:pt x="8836" y="9818"/>
                </a:cubicBezTo>
                <a:cubicBezTo>
                  <a:pt x="9108" y="9818"/>
                  <a:pt x="9327" y="9599"/>
                  <a:pt x="9327" y="932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4" name="Shape 2694"/>
          <p:cNvSpPr/>
          <p:nvPr/>
        </p:nvSpPr>
        <p:spPr>
          <a:xfrm>
            <a:off x="10009879"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538" y="14727"/>
                </a:moveTo>
                <a:cubicBezTo>
                  <a:pt x="13628" y="14411"/>
                  <a:pt x="13690" y="14083"/>
                  <a:pt x="13721" y="13745"/>
                </a:cubicBezTo>
                <a:lnTo>
                  <a:pt x="2970" y="13745"/>
                </a:lnTo>
                <a:cubicBezTo>
                  <a:pt x="3001" y="14083"/>
                  <a:pt x="3063" y="14411"/>
                  <a:pt x="3153" y="14727"/>
                </a:cubicBezTo>
                <a:cubicBezTo>
                  <a:pt x="3153" y="14727"/>
                  <a:pt x="13538" y="14727"/>
                  <a:pt x="13538" y="14727"/>
                </a:cubicBezTo>
                <a:close/>
                <a:moveTo>
                  <a:pt x="18655" y="12764"/>
                </a:moveTo>
                <a:cubicBezTo>
                  <a:pt x="18383" y="12764"/>
                  <a:pt x="18164" y="12984"/>
                  <a:pt x="18164" y="13255"/>
                </a:cubicBezTo>
                <a:cubicBezTo>
                  <a:pt x="18164" y="13526"/>
                  <a:pt x="18383" y="13745"/>
                  <a:pt x="18655" y="13745"/>
                </a:cubicBezTo>
                <a:cubicBezTo>
                  <a:pt x="18926" y="13745"/>
                  <a:pt x="19145" y="13526"/>
                  <a:pt x="19145" y="13255"/>
                </a:cubicBezTo>
                <a:cubicBezTo>
                  <a:pt x="19145" y="12984"/>
                  <a:pt x="18926" y="12764"/>
                  <a:pt x="18655" y="12764"/>
                </a:cubicBezTo>
                <a:moveTo>
                  <a:pt x="18655" y="8836"/>
                </a:moveTo>
                <a:cubicBezTo>
                  <a:pt x="18112" y="8836"/>
                  <a:pt x="17673" y="9276"/>
                  <a:pt x="17673" y="9818"/>
                </a:cubicBezTo>
                <a:cubicBezTo>
                  <a:pt x="17673" y="10360"/>
                  <a:pt x="18112" y="10800"/>
                  <a:pt x="18655" y="10800"/>
                </a:cubicBezTo>
                <a:cubicBezTo>
                  <a:pt x="19197" y="10800"/>
                  <a:pt x="19636" y="10360"/>
                  <a:pt x="19636" y="9818"/>
                </a:cubicBezTo>
                <a:cubicBezTo>
                  <a:pt x="19636" y="9276"/>
                  <a:pt x="19197" y="8836"/>
                  <a:pt x="18655" y="8836"/>
                </a:cubicBezTo>
                <a:moveTo>
                  <a:pt x="20618" y="19636"/>
                </a:moveTo>
                <a:cubicBezTo>
                  <a:pt x="20618" y="20178"/>
                  <a:pt x="20179" y="20618"/>
                  <a:pt x="19636" y="20618"/>
                </a:cubicBezTo>
                <a:lnTo>
                  <a:pt x="16691" y="20618"/>
                </a:lnTo>
                <a:lnTo>
                  <a:pt x="16691" y="5891"/>
                </a:lnTo>
                <a:lnTo>
                  <a:pt x="19636" y="5891"/>
                </a:lnTo>
                <a:cubicBezTo>
                  <a:pt x="20179" y="5891"/>
                  <a:pt x="20618" y="6331"/>
                  <a:pt x="20618" y="6873"/>
                </a:cubicBezTo>
                <a:cubicBezTo>
                  <a:pt x="20618" y="6873"/>
                  <a:pt x="20618" y="19636"/>
                  <a:pt x="20618" y="19636"/>
                </a:cubicBezTo>
                <a:close/>
                <a:moveTo>
                  <a:pt x="15709" y="20618"/>
                </a:moveTo>
                <a:lnTo>
                  <a:pt x="1964" y="20618"/>
                </a:lnTo>
                <a:cubicBezTo>
                  <a:pt x="1421" y="20618"/>
                  <a:pt x="982" y="20178"/>
                  <a:pt x="982" y="19636"/>
                </a:cubicBezTo>
                <a:lnTo>
                  <a:pt x="982" y="6873"/>
                </a:lnTo>
                <a:cubicBezTo>
                  <a:pt x="982" y="6331"/>
                  <a:pt x="1421" y="5891"/>
                  <a:pt x="1964" y="5891"/>
                </a:cubicBezTo>
                <a:lnTo>
                  <a:pt x="15709" y="5891"/>
                </a:lnTo>
                <a:cubicBezTo>
                  <a:pt x="15709" y="5891"/>
                  <a:pt x="15709" y="20618"/>
                  <a:pt x="15709" y="20618"/>
                </a:cubicBezTo>
                <a:close/>
                <a:moveTo>
                  <a:pt x="19636" y="4909"/>
                </a:moveTo>
                <a:lnTo>
                  <a:pt x="4909" y="4909"/>
                </a:lnTo>
                <a:lnTo>
                  <a:pt x="4909" y="2855"/>
                </a:lnTo>
                <a:cubicBezTo>
                  <a:pt x="5480" y="2653"/>
                  <a:pt x="5891" y="2113"/>
                  <a:pt x="5891" y="1473"/>
                </a:cubicBezTo>
                <a:cubicBezTo>
                  <a:pt x="5891" y="659"/>
                  <a:pt x="5231" y="0"/>
                  <a:pt x="4418" y="0"/>
                </a:cubicBezTo>
                <a:cubicBezTo>
                  <a:pt x="3605" y="0"/>
                  <a:pt x="2945" y="659"/>
                  <a:pt x="2945" y="1473"/>
                </a:cubicBezTo>
                <a:cubicBezTo>
                  <a:pt x="2945" y="2113"/>
                  <a:pt x="3357" y="2653"/>
                  <a:pt x="3927" y="2855"/>
                </a:cubicBezTo>
                <a:lnTo>
                  <a:pt x="3927" y="4909"/>
                </a:lnTo>
                <a:lnTo>
                  <a:pt x="1964" y="4909"/>
                </a:lnTo>
                <a:cubicBezTo>
                  <a:pt x="879" y="4909"/>
                  <a:pt x="0" y="5788"/>
                  <a:pt x="0" y="6873"/>
                </a:cubicBezTo>
                <a:lnTo>
                  <a:pt x="0" y="19636"/>
                </a:lnTo>
                <a:cubicBezTo>
                  <a:pt x="0" y="20721"/>
                  <a:pt x="879" y="21600"/>
                  <a:pt x="1964" y="21600"/>
                </a:cubicBezTo>
                <a:lnTo>
                  <a:pt x="19636" y="21600"/>
                </a:lnTo>
                <a:cubicBezTo>
                  <a:pt x="20721" y="21600"/>
                  <a:pt x="21600" y="20721"/>
                  <a:pt x="21600" y="19636"/>
                </a:cubicBezTo>
                <a:lnTo>
                  <a:pt x="21600" y="6873"/>
                </a:lnTo>
                <a:cubicBezTo>
                  <a:pt x="21600" y="5788"/>
                  <a:pt x="20721" y="4909"/>
                  <a:pt x="19636" y="4909"/>
                </a:cubicBezTo>
                <a:moveTo>
                  <a:pt x="18655" y="15709"/>
                </a:moveTo>
                <a:cubicBezTo>
                  <a:pt x="18383" y="15709"/>
                  <a:pt x="18164" y="15929"/>
                  <a:pt x="18164" y="16200"/>
                </a:cubicBezTo>
                <a:cubicBezTo>
                  <a:pt x="18164" y="16471"/>
                  <a:pt x="18383" y="16691"/>
                  <a:pt x="18655" y="16691"/>
                </a:cubicBezTo>
                <a:cubicBezTo>
                  <a:pt x="18926" y="16691"/>
                  <a:pt x="19145" y="16471"/>
                  <a:pt x="19145" y="16200"/>
                </a:cubicBezTo>
                <a:cubicBezTo>
                  <a:pt x="19145" y="15929"/>
                  <a:pt x="18926" y="15709"/>
                  <a:pt x="18655" y="15709"/>
                </a:cubicBezTo>
                <a:moveTo>
                  <a:pt x="4199" y="16691"/>
                </a:moveTo>
                <a:lnTo>
                  <a:pt x="12492" y="16691"/>
                </a:lnTo>
                <a:cubicBezTo>
                  <a:pt x="12744" y="16387"/>
                  <a:pt x="12971" y="16064"/>
                  <a:pt x="13152" y="15709"/>
                </a:cubicBezTo>
                <a:lnTo>
                  <a:pt x="3539" y="15709"/>
                </a:lnTo>
                <a:cubicBezTo>
                  <a:pt x="3720" y="16064"/>
                  <a:pt x="3947" y="16387"/>
                  <a:pt x="4199" y="16691"/>
                </a:cubicBezTo>
                <a:moveTo>
                  <a:pt x="8345" y="7855"/>
                </a:moveTo>
                <a:cubicBezTo>
                  <a:pt x="7196" y="7855"/>
                  <a:pt x="6138" y="8224"/>
                  <a:pt x="5263" y="8836"/>
                </a:cubicBezTo>
                <a:lnTo>
                  <a:pt x="11428" y="8836"/>
                </a:lnTo>
                <a:cubicBezTo>
                  <a:pt x="10553" y="8224"/>
                  <a:pt x="9495" y="7855"/>
                  <a:pt x="8345" y="7855"/>
                </a:cubicBezTo>
                <a:moveTo>
                  <a:pt x="8345" y="18655"/>
                </a:moveTo>
                <a:cubicBezTo>
                  <a:pt x="9495" y="18655"/>
                  <a:pt x="10553" y="18285"/>
                  <a:pt x="11428" y="17673"/>
                </a:cubicBezTo>
                <a:lnTo>
                  <a:pt x="5263" y="17673"/>
                </a:lnTo>
                <a:cubicBezTo>
                  <a:pt x="6138" y="18285"/>
                  <a:pt x="7196" y="18655"/>
                  <a:pt x="8345" y="18655"/>
                </a:cubicBezTo>
                <a:moveTo>
                  <a:pt x="12492" y="9818"/>
                </a:moveTo>
                <a:lnTo>
                  <a:pt x="4199" y="9818"/>
                </a:lnTo>
                <a:cubicBezTo>
                  <a:pt x="3947" y="10122"/>
                  <a:pt x="3720" y="10446"/>
                  <a:pt x="3539" y="10800"/>
                </a:cubicBezTo>
                <a:lnTo>
                  <a:pt x="13152" y="10800"/>
                </a:lnTo>
                <a:cubicBezTo>
                  <a:pt x="12971" y="10446"/>
                  <a:pt x="12744" y="10122"/>
                  <a:pt x="12492" y="9818"/>
                </a:cubicBezTo>
                <a:moveTo>
                  <a:pt x="13538" y="11782"/>
                </a:moveTo>
                <a:lnTo>
                  <a:pt x="3153" y="11782"/>
                </a:lnTo>
                <a:cubicBezTo>
                  <a:pt x="3063" y="12098"/>
                  <a:pt x="3001" y="12427"/>
                  <a:pt x="2970" y="12764"/>
                </a:cubicBezTo>
                <a:lnTo>
                  <a:pt x="13721" y="12764"/>
                </a:lnTo>
                <a:cubicBezTo>
                  <a:pt x="13690" y="12427"/>
                  <a:pt x="13628" y="12098"/>
                  <a:pt x="13538" y="117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5" name="Shape 2695"/>
          <p:cNvSpPr/>
          <p:nvPr/>
        </p:nvSpPr>
        <p:spPr>
          <a:xfrm>
            <a:off x="10543139"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5218"/>
                </a:moveTo>
                <a:cubicBezTo>
                  <a:pt x="14727" y="15490"/>
                  <a:pt x="14947" y="15709"/>
                  <a:pt x="15218" y="15709"/>
                </a:cubicBezTo>
                <a:cubicBezTo>
                  <a:pt x="15490" y="15709"/>
                  <a:pt x="15709" y="15490"/>
                  <a:pt x="15709" y="15218"/>
                </a:cubicBezTo>
                <a:cubicBezTo>
                  <a:pt x="15709" y="14947"/>
                  <a:pt x="15490" y="14727"/>
                  <a:pt x="15218" y="14727"/>
                </a:cubicBezTo>
                <a:cubicBezTo>
                  <a:pt x="14947" y="14727"/>
                  <a:pt x="14727" y="14947"/>
                  <a:pt x="14727" y="15218"/>
                </a:cubicBezTo>
                <a:moveTo>
                  <a:pt x="20618" y="12764"/>
                </a:moveTo>
                <a:lnTo>
                  <a:pt x="17673" y="12764"/>
                </a:lnTo>
                <a:lnTo>
                  <a:pt x="17673" y="3927"/>
                </a:lnTo>
                <a:lnTo>
                  <a:pt x="3927" y="3927"/>
                </a:lnTo>
                <a:lnTo>
                  <a:pt x="3927" y="9510"/>
                </a:lnTo>
                <a:cubicBezTo>
                  <a:pt x="3308" y="10442"/>
                  <a:pt x="2945" y="11560"/>
                  <a:pt x="2945" y="12764"/>
                </a:cubicBezTo>
                <a:lnTo>
                  <a:pt x="982" y="12764"/>
                </a:lnTo>
                <a:lnTo>
                  <a:pt x="982" y="1964"/>
                </a:lnTo>
                <a:cubicBezTo>
                  <a:pt x="982" y="1422"/>
                  <a:pt x="1422" y="982"/>
                  <a:pt x="1964" y="982"/>
                </a:cubicBezTo>
                <a:lnTo>
                  <a:pt x="19636" y="982"/>
                </a:lnTo>
                <a:cubicBezTo>
                  <a:pt x="20178" y="982"/>
                  <a:pt x="20618" y="1422"/>
                  <a:pt x="20618" y="1964"/>
                </a:cubicBezTo>
                <a:cubicBezTo>
                  <a:pt x="20618" y="1964"/>
                  <a:pt x="20618" y="12764"/>
                  <a:pt x="20618" y="12764"/>
                </a:cubicBezTo>
                <a:close/>
                <a:moveTo>
                  <a:pt x="9327" y="12764"/>
                </a:moveTo>
                <a:cubicBezTo>
                  <a:pt x="9327" y="13035"/>
                  <a:pt x="9108" y="13255"/>
                  <a:pt x="8836" y="13255"/>
                </a:cubicBezTo>
                <a:cubicBezTo>
                  <a:pt x="8565" y="13255"/>
                  <a:pt x="8345" y="13035"/>
                  <a:pt x="8345" y="12764"/>
                </a:cubicBezTo>
                <a:cubicBezTo>
                  <a:pt x="8345" y="12493"/>
                  <a:pt x="8565" y="12273"/>
                  <a:pt x="8836" y="12273"/>
                </a:cubicBezTo>
                <a:cubicBezTo>
                  <a:pt x="9108" y="12273"/>
                  <a:pt x="9327" y="12493"/>
                  <a:pt x="9327" y="12764"/>
                </a:cubicBezTo>
                <a:moveTo>
                  <a:pt x="8836" y="7855"/>
                </a:moveTo>
                <a:cubicBezTo>
                  <a:pt x="10295" y="7855"/>
                  <a:pt x="11601" y="8494"/>
                  <a:pt x="12500" y="9504"/>
                </a:cubicBezTo>
                <a:lnTo>
                  <a:pt x="10301" y="12846"/>
                </a:lnTo>
                <a:cubicBezTo>
                  <a:pt x="10302" y="12818"/>
                  <a:pt x="10309" y="12792"/>
                  <a:pt x="10309" y="12764"/>
                </a:cubicBezTo>
                <a:cubicBezTo>
                  <a:pt x="10309" y="11951"/>
                  <a:pt x="9649" y="11291"/>
                  <a:pt x="8836" y="11291"/>
                </a:cubicBezTo>
                <a:cubicBezTo>
                  <a:pt x="8023" y="11291"/>
                  <a:pt x="7364" y="11951"/>
                  <a:pt x="7364" y="12764"/>
                </a:cubicBezTo>
                <a:cubicBezTo>
                  <a:pt x="7364" y="13577"/>
                  <a:pt x="8023" y="14236"/>
                  <a:pt x="8836" y="14236"/>
                </a:cubicBezTo>
                <a:cubicBezTo>
                  <a:pt x="9072" y="14236"/>
                  <a:pt x="9293" y="14175"/>
                  <a:pt x="9491" y="14076"/>
                </a:cubicBezTo>
                <a:lnTo>
                  <a:pt x="8925" y="14938"/>
                </a:lnTo>
                <a:lnTo>
                  <a:pt x="8639" y="14741"/>
                </a:lnTo>
                <a:lnTo>
                  <a:pt x="7962" y="16664"/>
                </a:lnTo>
                <a:lnTo>
                  <a:pt x="8494" y="17043"/>
                </a:lnTo>
                <a:lnTo>
                  <a:pt x="8881" y="16700"/>
                </a:lnTo>
                <a:lnTo>
                  <a:pt x="10064" y="16936"/>
                </a:lnTo>
                <a:lnTo>
                  <a:pt x="9561" y="16099"/>
                </a:lnTo>
                <a:lnTo>
                  <a:pt x="10020" y="15694"/>
                </a:lnTo>
                <a:lnTo>
                  <a:pt x="9423" y="15282"/>
                </a:lnTo>
                <a:lnTo>
                  <a:pt x="9736" y="15491"/>
                </a:lnTo>
                <a:lnTo>
                  <a:pt x="13114" y="10359"/>
                </a:lnTo>
                <a:cubicBezTo>
                  <a:pt x="13514" y="11069"/>
                  <a:pt x="13745" y="11889"/>
                  <a:pt x="13745" y="12764"/>
                </a:cubicBezTo>
                <a:cubicBezTo>
                  <a:pt x="13745" y="15475"/>
                  <a:pt x="11548" y="17673"/>
                  <a:pt x="8836" y="17673"/>
                </a:cubicBezTo>
                <a:cubicBezTo>
                  <a:pt x="6125" y="17673"/>
                  <a:pt x="3927" y="15475"/>
                  <a:pt x="3927" y="12764"/>
                </a:cubicBezTo>
                <a:cubicBezTo>
                  <a:pt x="3927" y="10053"/>
                  <a:pt x="6125" y="7855"/>
                  <a:pt x="8836" y="7855"/>
                </a:cubicBezTo>
                <a:moveTo>
                  <a:pt x="14727" y="5891"/>
                </a:moveTo>
                <a:cubicBezTo>
                  <a:pt x="14186" y="5891"/>
                  <a:pt x="13745" y="6331"/>
                  <a:pt x="13745" y="6873"/>
                </a:cubicBezTo>
                <a:cubicBezTo>
                  <a:pt x="13745" y="7062"/>
                  <a:pt x="13802" y="7237"/>
                  <a:pt x="13894" y="7386"/>
                </a:cubicBezTo>
                <a:lnTo>
                  <a:pt x="13057" y="8659"/>
                </a:lnTo>
                <a:cubicBezTo>
                  <a:pt x="11987" y="7558"/>
                  <a:pt x="10492" y="6873"/>
                  <a:pt x="8836" y="6873"/>
                </a:cubicBezTo>
                <a:cubicBezTo>
                  <a:pt x="7325" y="6873"/>
                  <a:pt x="5952" y="7447"/>
                  <a:pt x="4909" y="8382"/>
                </a:cubicBezTo>
                <a:lnTo>
                  <a:pt x="4909" y="4909"/>
                </a:lnTo>
                <a:lnTo>
                  <a:pt x="16691" y="4909"/>
                </a:lnTo>
                <a:lnTo>
                  <a:pt x="16691" y="16691"/>
                </a:lnTo>
                <a:lnTo>
                  <a:pt x="13219" y="16691"/>
                </a:lnTo>
                <a:cubicBezTo>
                  <a:pt x="14154" y="15648"/>
                  <a:pt x="14727" y="14275"/>
                  <a:pt x="14727" y="12764"/>
                </a:cubicBezTo>
                <a:cubicBezTo>
                  <a:pt x="14727" y="11536"/>
                  <a:pt x="14351" y="10398"/>
                  <a:pt x="13709" y="9453"/>
                </a:cubicBezTo>
                <a:lnTo>
                  <a:pt x="14764" y="7851"/>
                </a:lnTo>
                <a:cubicBezTo>
                  <a:pt x="15288" y="7832"/>
                  <a:pt x="15709" y="7402"/>
                  <a:pt x="15709" y="6873"/>
                </a:cubicBezTo>
                <a:cubicBezTo>
                  <a:pt x="15709" y="6331"/>
                  <a:pt x="15269" y="5891"/>
                  <a:pt x="14727" y="5891"/>
                </a:cubicBezTo>
                <a:moveTo>
                  <a:pt x="20618" y="19636"/>
                </a:moveTo>
                <a:cubicBezTo>
                  <a:pt x="20618" y="20178"/>
                  <a:pt x="20178" y="20618"/>
                  <a:pt x="19636" y="20618"/>
                </a:cubicBezTo>
                <a:lnTo>
                  <a:pt x="1964" y="20618"/>
                </a:lnTo>
                <a:cubicBezTo>
                  <a:pt x="1422" y="20618"/>
                  <a:pt x="982" y="20178"/>
                  <a:pt x="982" y="19636"/>
                </a:cubicBezTo>
                <a:lnTo>
                  <a:pt x="982" y="13745"/>
                </a:lnTo>
                <a:lnTo>
                  <a:pt x="3034" y="13745"/>
                </a:lnTo>
                <a:cubicBezTo>
                  <a:pt x="3502" y="16531"/>
                  <a:pt x="5918" y="18655"/>
                  <a:pt x="8836" y="18655"/>
                </a:cubicBezTo>
                <a:cubicBezTo>
                  <a:pt x="10040" y="18655"/>
                  <a:pt x="11158" y="18292"/>
                  <a:pt x="12090" y="17673"/>
                </a:cubicBezTo>
                <a:lnTo>
                  <a:pt x="17673" y="17673"/>
                </a:lnTo>
                <a:lnTo>
                  <a:pt x="17673" y="13745"/>
                </a:lnTo>
                <a:lnTo>
                  <a:pt x="20618" y="13745"/>
                </a:lnTo>
                <a:cubicBezTo>
                  <a:pt x="20618" y="13745"/>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6" name="Shape 2696"/>
          <p:cNvSpPr/>
          <p:nvPr/>
        </p:nvSpPr>
        <p:spPr>
          <a:xfrm>
            <a:off x="11076400" y="19598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7" name="Shape 2697"/>
          <p:cNvSpPr/>
          <p:nvPr/>
        </p:nvSpPr>
        <p:spPr>
          <a:xfrm>
            <a:off x="6289747" y="2493064"/>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7020" y="13745"/>
                </a:moveTo>
                <a:lnTo>
                  <a:pt x="4860" y="13745"/>
                </a:lnTo>
                <a:lnTo>
                  <a:pt x="4860" y="15709"/>
                </a:lnTo>
                <a:lnTo>
                  <a:pt x="7020" y="15709"/>
                </a:lnTo>
                <a:cubicBezTo>
                  <a:pt x="7020" y="15709"/>
                  <a:pt x="7020" y="13745"/>
                  <a:pt x="7020" y="13745"/>
                </a:cubicBezTo>
                <a:close/>
                <a:moveTo>
                  <a:pt x="5400" y="10800"/>
                </a:moveTo>
                <a:lnTo>
                  <a:pt x="3240" y="10800"/>
                </a:lnTo>
                <a:lnTo>
                  <a:pt x="3240" y="12764"/>
                </a:lnTo>
                <a:lnTo>
                  <a:pt x="5400" y="12764"/>
                </a:lnTo>
                <a:cubicBezTo>
                  <a:pt x="5400" y="12764"/>
                  <a:pt x="5400" y="10800"/>
                  <a:pt x="5400" y="10800"/>
                </a:cubicBezTo>
                <a:close/>
                <a:moveTo>
                  <a:pt x="5940" y="18655"/>
                </a:moveTo>
                <a:lnTo>
                  <a:pt x="15660" y="18655"/>
                </a:lnTo>
                <a:lnTo>
                  <a:pt x="15660" y="16691"/>
                </a:lnTo>
                <a:lnTo>
                  <a:pt x="5940" y="16691"/>
                </a:lnTo>
                <a:cubicBezTo>
                  <a:pt x="5940" y="16691"/>
                  <a:pt x="5940" y="18655"/>
                  <a:pt x="5940" y="18655"/>
                </a:cubicBezTo>
                <a:close/>
                <a:moveTo>
                  <a:pt x="20520" y="19636"/>
                </a:moveTo>
                <a:cubicBezTo>
                  <a:pt x="20520" y="20179"/>
                  <a:pt x="20036" y="20618"/>
                  <a:pt x="19440" y="20618"/>
                </a:cubicBezTo>
                <a:lnTo>
                  <a:pt x="2160" y="20618"/>
                </a:lnTo>
                <a:cubicBezTo>
                  <a:pt x="1564" y="20618"/>
                  <a:pt x="1080" y="20179"/>
                  <a:pt x="1080" y="19636"/>
                </a:cubicBezTo>
                <a:lnTo>
                  <a:pt x="1080" y="9818"/>
                </a:lnTo>
                <a:cubicBezTo>
                  <a:pt x="1080" y="9276"/>
                  <a:pt x="1564" y="8836"/>
                  <a:pt x="2160" y="8836"/>
                </a:cubicBezTo>
                <a:lnTo>
                  <a:pt x="19440" y="8836"/>
                </a:lnTo>
                <a:cubicBezTo>
                  <a:pt x="20036" y="8836"/>
                  <a:pt x="20520" y="9276"/>
                  <a:pt x="20520" y="9818"/>
                </a:cubicBezTo>
                <a:cubicBezTo>
                  <a:pt x="20520" y="9818"/>
                  <a:pt x="20520" y="19636"/>
                  <a:pt x="20520" y="19636"/>
                </a:cubicBezTo>
                <a:close/>
                <a:moveTo>
                  <a:pt x="19440" y="7855"/>
                </a:moveTo>
                <a:lnTo>
                  <a:pt x="2160" y="7855"/>
                </a:lnTo>
                <a:cubicBezTo>
                  <a:pt x="967" y="7855"/>
                  <a:pt x="0" y="8734"/>
                  <a:pt x="0" y="9818"/>
                </a:cubicBezTo>
                <a:lnTo>
                  <a:pt x="0" y="19636"/>
                </a:lnTo>
                <a:cubicBezTo>
                  <a:pt x="0" y="20721"/>
                  <a:pt x="967" y="21600"/>
                  <a:pt x="2160" y="21600"/>
                </a:cubicBezTo>
                <a:lnTo>
                  <a:pt x="19440" y="21600"/>
                </a:lnTo>
                <a:cubicBezTo>
                  <a:pt x="20633" y="21600"/>
                  <a:pt x="21600" y="20721"/>
                  <a:pt x="21600" y="19636"/>
                </a:cubicBezTo>
                <a:lnTo>
                  <a:pt x="21600" y="9818"/>
                </a:lnTo>
                <a:cubicBezTo>
                  <a:pt x="21600" y="8734"/>
                  <a:pt x="20633" y="7855"/>
                  <a:pt x="19440" y="7855"/>
                </a:cubicBezTo>
                <a:moveTo>
                  <a:pt x="16200" y="12764"/>
                </a:moveTo>
                <a:lnTo>
                  <a:pt x="18360" y="12764"/>
                </a:lnTo>
                <a:lnTo>
                  <a:pt x="18360" y="10800"/>
                </a:lnTo>
                <a:lnTo>
                  <a:pt x="16200" y="10800"/>
                </a:lnTo>
                <a:cubicBezTo>
                  <a:pt x="16200" y="10800"/>
                  <a:pt x="16200" y="12764"/>
                  <a:pt x="16200" y="12764"/>
                </a:cubicBezTo>
                <a:close/>
                <a:moveTo>
                  <a:pt x="14580" y="15709"/>
                </a:moveTo>
                <a:lnTo>
                  <a:pt x="16740" y="15709"/>
                </a:lnTo>
                <a:lnTo>
                  <a:pt x="16740" y="13745"/>
                </a:lnTo>
                <a:lnTo>
                  <a:pt x="14580" y="13745"/>
                </a:lnTo>
                <a:cubicBezTo>
                  <a:pt x="14580" y="13745"/>
                  <a:pt x="14580" y="15709"/>
                  <a:pt x="14580" y="15709"/>
                </a:cubicBezTo>
                <a:close/>
                <a:moveTo>
                  <a:pt x="10800" y="0"/>
                </a:moveTo>
                <a:lnTo>
                  <a:pt x="6480" y="3927"/>
                </a:lnTo>
                <a:lnTo>
                  <a:pt x="15120" y="3927"/>
                </a:lnTo>
                <a:cubicBezTo>
                  <a:pt x="15120" y="3927"/>
                  <a:pt x="10800" y="0"/>
                  <a:pt x="10800" y="0"/>
                </a:cubicBezTo>
                <a:close/>
                <a:moveTo>
                  <a:pt x="8640" y="10800"/>
                </a:moveTo>
                <a:lnTo>
                  <a:pt x="6480" y="10800"/>
                </a:lnTo>
                <a:lnTo>
                  <a:pt x="6480" y="12764"/>
                </a:lnTo>
                <a:lnTo>
                  <a:pt x="8640" y="12764"/>
                </a:lnTo>
                <a:cubicBezTo>
                  <a:pt x="8640" y="12764"/>
                  <a:pt x="8640" y="10800"/>
                  <a:pt x="8640" y="10800"/>
                </a:cubicBezTo>
                <a:close/>
                <a:moveTo>
                  <a:pt x="11340" y="15709"/>
                </a:moveTo>
                <a:lnTo>
                  <a:pt x="13500" y="15709"/>
                </a:lnTo>
                <a:lnTo>
                  <a:pt x="13500" y="13745"/>
                </a:lnTo>
                <a:lnTo>
                  <a:pt x="11340" y="13745"/>
                </a:lnTo>
                <a:cubicBezTo>
                  <a:pt x="11340" y="13745"/>
                  <a:pt x="11340" y="15709"/>
                  <a:pt x="11340" y="15709"/>
                </a:cubicBezTo>
                <a:close/>
                <a:moveTo>
                  <a:pt x="15120" y="10800"/>
                </a:moveTo>
                <a:lnTo>
                  <a:pt x="12960" y="10800"/>
                </a:lnTo>
                <a:lnTo>
                  <a:pt x="12960" y="12764"/>
                </a:lnTo>
                <a:lnTo>
                  <a:pt x="15120" y="12764"/>
                </a:lnTo>
                <a:cubicBezTo>
                  <a:pt x="15120" y="12764"/>
                  <a:pt x="15120" y="10800"/>
                  <a:pt x="15120" y="10800"/>
                </a:cubicBezTo>
                <a:close/>
                <a:moveTo>
                  <a:pt x="11880" y="10800"/>
                </a:moveTo>
                <a:lnTo>
                  <a:pt x="9720" y="10800"/>
                </a:lnTo>
                <a:lnTo>
                  <a:pt x="9720" y="12764"/>
                </a:lnTo>
                <a:lnTo>
                  <a:pt x="11880" y="12764"/>
                </a:lnTo>
                <a:cubicBezTo>
                  <a:pt x="11880" y="12764"/>
                  <a:pt x="11880" y="10800"/>
                  <a:pt x="11880" y="10800"/>
                </a:cubicBezTo>
                <a:close/>
                <a:moveTo>
                  <a:pt x="8100" y="15709"/>
                </a:moveTo>
                <a:lnTo>
                  <a:pt x="10260" y="15709"/>
                </a:lnTo>
                <a:lnTo>
                  <a:pt x="10260" y="13745"/>
                </a:lnTo>
                <a:lnTo>
                  <a:pt x="8100" y="13745"/>
                </a:lnTo>
                <a:cubicBezTo>
                  <a:pt x="8100" y="13745"/>
                  <a:pt x="8100" y="15709"/>
                  <a:pt x="8100" y="15709"/>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8" name="Shape 2698"/>
          <p:cNvSpPr/>
          <p:nvPr/>
        </p:nvSpPr>
        <p:spPr>
          <a:xfrm>
            <a:off x="6823009" y="2493064"/>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5940" y="10800"/>
                </a:moveTo>
                <a:lnTo>
                  <a:pt x="15660" y="10800"/>
                </a:lnTo>
                <a:lnTo>
                  <a:pt x="15660" y="8836"/>
                </a:lnTo>
                <a:lnTo>
                  <a:pt x="5940" y="8836"/>
                </a:lnTo>
                <a:cubicBezTo>
                  <a:pt x="5940" y="8836"/>
                  <a:pt x="5940" y="10800"/>
                  <a:pt x="5940" y="10800"/>
                </a:cubicBezTo>
                <a:close/>
                <a:moveTo>
                  <a:pt x="5400" y="2945"/>
                </a:moveTo>
                <a:lnTo>
                  <a:pt x="3240" y="2945"/>
                </a:lnTo>
                <a:lnTo>
                  <a:pt x="3240" y="4909"/>
                </a:lnTo>
                <a:lnTo>
                  <a:pt x="5400" y="4909"/>
                </a:lnTo>
                <a:cubicBezTo>
                  <a:pt x="5400" y="4909"/>
                  <a:pt x="5400" y="2945"/>
                  <a:pt x="5400" y="2945"/>
                </a:cubicBezTo>
                <a:close/>
                <a:moveTo>
                  <a:pt x="7020" y="5891"/>
                </a:moveTo>
                <a:lnTo>
                  <a:pt x="4860" y="5891"/>
                </a:lnTo>
                <a:lnTo>
                  <a:pt x="4860" y="7855"/>
                </a:lnTo>
                <a:lnTo>
                  <a:pt x="7020" y="7855"/>
                </a:lnTo>
                <a:cubicBezTo>
                  <a:pt x="7020" y="7855"/>
                  <a:pt x="7020" y="5891"/>
                  <a:pt x="7020" y="5891"/>
                </a:cubicBezTo>
                <a:close/>
                <a:moveTo>
                  <a:pt x="14580" y="7855"/>
                </a:moveTo>
                <a:lnTo>
                  <a:pt x="16740" y="7855"/>
                </a:lnTo>
                <a:lnTo>
                  <a:pt x="16740" y="5891"/>
                </a:lnTo>
                <a:lnTo>
                  <a:pt x="14580" y="5891"/>
                </a:lnTo>
                <a:cubicBezTo>
                  <a:pt x="14580" y="5891"/>
                  <a:pt x="14580" y="7855"/>
                  <a:pt x="14580" y="7855"/>
                </a:cubicBezTo>
                <a:close/>
                <a:moveTo>
                  <a:pt x="20520" y="11782"/>
                </a:moveTo>
                <a:cubicBezTo>
                  <a:pt x="20520" y="12324"/>
                  <a:pt x="20036" y="12764"/>
                  <a:pt x="19440" y="12764"/>
                </a:cubicBezTo>
                <a:lnTo>
                  <a:pt x="2160" y="12764"/>
                </a:lnTo>
                <a:cubicBezTo>
                  <a:pt x="1564" y="12764"/>
                  <a:pt x="1080" y="12324"/>
                  <a:pt x="1080" y="11782"/>
                </a:cubicBezTo>
                <a:lnTo>
                  <a:pt x="1080" y="1964"/>
                </a:lnTo>
                <a:cubicBezTo>
                  <a:pt x="1080" y="1422"/>
                  <a:pt x="1564" y="982"/>
                  <a:pt x="2160" y="982"/>
                </a:cubicBezTo>
                <a:lnTo>
                  <a:pt x="19440" y="982"/>
                </a:lnTo>
                <a:cubicBezTo>
                  <a:pt x="20036" y="982"/>
                  <a:pt x="20520" y="1422"/>
                  <a:pt x="20520" y="1964"/>
                </a:cubicBezTo>
                <a:cubicBezTo>
                  <a:pt x="20520" y="1964"/>
                  <a:pt x="20520" y="11782"/>
                  <a:pt x="20520" y="11782"/>
                </a:cubicBezTo>
                <a:close/>
                <a:moveTo>
                  <a:pt x="19440" y="0"/>
                </a:moveTo>
                <a:lnTo>
                  <a:pt x="2160" y="0"/>
                </a:lnTo>
                <a:cubicBezTo>
                  <a:pt x="967" y="0"/>
                  <a:pt x="0" y="879"/>
                  <a:pt x="0" y="1964"/>
                </a:cubicBezTo>
                <a:lnTo>
                  <a:pt x="0" y="11782"/>
                </a:lnTo>
                <a:cubicBezTo>
                  <a:pt x="0" y="12866"/>
                  <a:pt x="967" y="13745"/>
                  <a:pt x="2160" y="13745"/>
                </a:cubicBezTo>
                <a:lnTo>
                  <a:pt x="19440" y="13745"/>
                </a:lnTo>
                <a:cubicBezTo>
                  <a:pt x="20633" y="13745"/>
                  <a:pt x="21600" y="12866"/>
                  <a:pt x="21600" y="11782"/>
                </a:cubicBezTo>
                <a:lnTo>
                  <a:pt x="21600" y="1964"/>
                </a:lnTo>
                <a:cubicBezTo>
                  <a:pt x="21600" y="879"/>
                  <a:pt x="20633" y="0"/>
                  <a:pt x="19440" y="0"/>
                </a:cubicBezTo>
                <a:moveTo>
                  <a:pt x="16200" y="4909"/>
                </a:moveTo>
                <a:lnTo>
                  <a:pt x="18360" y="4909"/>
                </a:lnTo>
                <a:lnTo>
                  <a:pt x="18360" y="2945"/>
                </a:lnTo>
                <a:lnTo>
                  <a:pt x="16200" y="2945"/>
                </a:lnTo>
                <a:cubicBezTo>
                  <a:pt x="16200" y="2945"/>
                  <a:pt x="16200" y="4909"/>
                  <a:pt x="16200" y="4909"/>
                </a:cubicBezTo>
                <a:close/>
                <a:moveTo>
                  <a:pt x="8640" y="2945"/>
                </a:moveTo>
                <a:lnTo>
                  <a:pt x="6480" y="2945"/>
                </a:lnTo>
                <a:lnTo>
                  <a:pt x="6480" y="4909"/>
                </a:lnTo>
                <a:lnTo>
                  <a:pt x="8640" y="4909"/>
                </a:lnTo>
                <a:cubicBezTo>
                  <a:pt x="8640" y="4909"/>
                  <a:pt x="8640" y="2945"/>
                  <a:pt x="8640" y="2945"/>
                </a:cubicBezTo>
                <a:close/>
                <a:moveTo>
                  <a:pt x="11340" y="7855"/>
                </a:moveTo>
                <a:lnTo>
                  <a:pt x="13500" y="7855"/>
                </a:lnTo>
                <a:lnTo>
                  <a:pt x="13500" y="5891"/>
                </a:lnTo>
                <a:lnTo>
                  <a:pt x="11340" y="5891"/>
                </a:lnTo>
                <a:cubicBezTo>
                  <a:pt x="11340" y="5891"/>
                  <a:pt x="11340" y="7855"/>
                  <a:pt x="11340" y="7855"/>
                </a:cubicBezTo>
                <a:close/>
                <a:moveTo>
                  <a:pt x="10800" y="21600"/>
                </a:moveTo>
                <a:lnTo>
                  <a:pt x="15120" y="17673"/>
                </a:lnTo>
                <a:lnTo>
                  <a:pt x="6480" y="17673"/>
                </a:lnTo>
                <a:cubicBezTo>
                  <a:pt x="6480" y="17673"/>
                  <a:pt x="10800" y="21600"/>
                  <a:pt x="10800" y="21600"/>
                </a:cubicBezTo>
                <a:close/>
                <a:moveTo>
                  <a:pt x="15120" y="2945"/>
                </a:moveTo>
                <a:lnTo>
                  <a:pt x="12960" y="2945"/>
                </a:lnTo>
                <a:lnTo>
                  <a:pt x="12960" y="4909"/>
                </a:lnTo>
                <a:lnTo>
                  <a:pt x="15120" y="4909"/>
                </a:lnTo>
                <a:cubicBezTo>
                  <a:pt x="15120" y="4909"/>
                  <a:pt x="15120" y="2945"/>
                  <a:pt x="15120" y="2945"/>
                </a:cubicBezTo>
                <a:close/>
                <a:moveTo>
                  <a:pt x="8100" y="7855"/>
                </a:moveTo>
                <a:lnTo>
                  <a:pt x="10260" y="7855"/>
                </a:lnTo>
                <a:lnTo>
                  <a:pt x="10260" y="5891"/>
                </a:lnTo>
                <a:lnTo>
                  <a:pt x="8100" y="5891"/>
                </a:lnTo>
                <a:cubicBezTo>
                  <a:pt x="8100" y="5891"/>
                  <a:pt x="8100" y="7855"/>
                  <a:pt x="8100" y="7855"/>
                </a:cubicBezTo>
                <a:close/>
                <a:moveTo>
                  <a:pt x="11880" y="2945"/>
                </a:moveTo>
                <a:lnTo>
                  <a:pt x="9720" y="2945"/>
                </a:lnTo>
                <a:lnTo>
                  <a:pt x="9720" y="4909"/>
                </a:lnTo>
                <a:lnTo>
                  <a:pt x="11880" y="4909"/>
                </a:lnTo>
                <a:cubicBezTo>
                  <a:pt x="11880" y="4909"/>
                  <a:pt x="11880" y="2945"/>
                  <a:pt x="11880" y="294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99" name="Shape 2699"/>
          <p:cNvSpPr/>
          <p:nvPr/>
        </p:nvSpPr>
        <p:spPr>
          <a:xfrm>
            <a:off x="7343572" y="2518458"/>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5976" y="20400"/>
                </a:moveTo>
                <a:lnTo>
                  <a:pt x="10800" y="13522"/>
                </a:lnTo>
                <a:lnTo>
                  <a:pt x="15623" y="20400"/>
                </a:lnTo>
                <a:cubicBezTo>
                  <a:pt x="15623" y="20400"/>
                  <a:pt x="5976" y="20400"/>
                  <a:pt x="5976" y="20400"/>
                </a:cubicBezTo>
                <a:close/>
                <a:moveTo>
                  <a:pt x="17063" y="20610"/>
                </a:moveTo>
                <a:lnTo>
                  <a:pt x="11172" y="12210"/>
                </a:lnTo>
                <a:lnTo>
                  <a:pt x="11168" y="12214"/>
                </a:lnTo>
                <a:cubicBezTo>
                  <a:pt x="11078" y="12086"/>
                  <a:pt x="10949" y="12000"/>
                  <a:pt x="10800" y="12000"/>
                </a:cubicBezTo>
                <a:cubicBezTo>
                  <a:pt x="10651" y="12000"/>
                  <a:pt x="10521" y="12086"/>
                  <a:pt x="10432" y="12214"/>
                </a:cubicBezTo>
                <a:lnTo>
                  <a:pt x="10427" y="12210"/>
                </a:lnTo>
                <a:lnTo>
                  <a:pt x="4536" y="20610"/>
                </a:lnTo>
                <a:lnTo>
                  <a:pt x="4540" y="20614"/>
                </a:lnTo>
                <a:cubicBezTo>
                  <a:pt x="4467" y="20719"/>
                  <a:pt x="4418" y="20851"/>
                  <a:pt x="4418" y="21000"/>
                </a:cubicBezTo>
                <a:cubicBezTo>
                  <a:pt x="4418" y="21332"/>
                  <a:pt x="4638" y="21600"/>
                  <a:pt x="4909" y="21600"/>
                </a:cubicBezTo>
                <a:lnTo>
                  <a:pt x="16691" y="21600"/>
                </a:lnTo>
                <a:cubicBezTo>
                  <a:pt x="16962" y="21600"/>
                  <a:pt x="17182" y="21332"/>
                  <a:pt x="17182" y="21000"/>
                </a:cubicBezTo>
                <a:cubicBezTo>
                  <a:pt x="17182" y="20851"/>
                  <a:pt x="17133" y="20719"/>
                  <a:pt x="17059" y="20614"/>
                </a:cubicBezTo>
                <a:cubicBezTo>
                  <a:pt x="17059" y="20614"/>
                  <a:pt x="17063" y="20610"/>
                  <a:pt x="17063" y="20610"/>
                </a:cubicBezTo>
                <a:close/>
                <a:moveTo>
                  <a:pt x="21109" y="0"/>
                </a:moveTo>
                <a:lnTo>
                  <a:pt x="491" y="0"/>
                </a:lnTo>
                <a:cubicBezTo>
                  <a:pt x="220" y="0"/>
                  <a:pt x="0" y="269"/>
                  <a:pt x="0" y="600"/>
                </a:cubicBezTo>
                <a:lnTo>
                  <a:pt x="0" y="17400"/>
                </a:lnTo>
                <a:cubicBezTo>
                  <a:pt x="0" y="17732"/>
                  <a:pt x="220" y="18000"/>
                  <a:pt x="491" y="18000"/>
                </a:cubicBezTo>
                <a:lnTo>
                  <a:pt x="4418" y="18000"/>
                </a:lnTo>
                <a:cubicBezTo>
                  <a:pt x="4689" y="18000"/>
                  <a:pt x="4909" y="17732"/>
                  <a:pt x="4909" y="17400"/>
                </a:cubicBezTo>
                <a:cubicBezTo>
                  <a:pt x="4909" y="17068"/>
                  <a:pt x="4689" y="16800"/>
                  <a:pt x="4418" y="16800"/>
                </a:cubicBezTo>
                <a:lnTo>
                  <a:pt x="982" y="16800"/>
                </a:lnTo>
                <a:lnTo>
                  <a:pt x="982" y="1200"/>
                </a:lnTo>
                <a:lnTo>
                  <a:pt x="20618" y="1200"/>
                </a:lnTo>
                <a:lnTo>
                  <a:pt x="20618" y="16800"/>
                </a:lnTo>
                <a:lnTo>
                  <a:pt x="17182" y="16800"/>
                </a:lnTo>
                <a:cubicBezTo>
                  <a:pt x="16911" y="16800"/>
                  <a:pt x="16691" y="17068"/>
                  <a:pt x="16691" y="17400"/>
                </a:cubicBezTo>
                <a:cubicBezTo>
                  <a:pt x="16691" y="17732"/>
                  <a:pt x="16911" y="18000"/>
                  <a:pt x="17182" y="18000"/>
                </a:cubicBezTo>
                <a:lnTo>
                  <a:pt x="21109" y="18000"/>
                </a:lnTo>
                <a:cubicBezTo>
                  <a:pt x="21380" y="18000"/>
                  <a:pt x="21600" y="17732"/>
                  <a:pt x="21600" y="17400"/>
                </a:cubicBezTo>
                <a:lnTo>
                  <a:pt x="21600" y="600"/>
                </a:lnTo>
                <a:cubicBezTo>
                  <a:pt x="21600" y="269"/>
                  <a:pt x="21380" y="0"/>
                  <a:pt x="21109"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0" name="Shape 2700"/>
          <p:cNvSpPr/>
          <p:nvPr/>
        </p:nvSpPr>
        <p:spPr>
          <a:xfrm>
            <a:off x="7876833" y="24930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4" y="20618"/>
                </a:moveTo>
                <a:lnTo>
                  <a:pt x="15069" y="13232"/>
                </a:lnTo>
                <a:lnTo>
                  <a:pt x="15063" y="13228"/>
                </a:lnTo>
                <a:cubicBezTo>
                  <a:pt x="15472" y="12512"/>
                  <a:pt x="15709" y="11684"/>
                  <a:pt x="15709" y="10800"/>
                </a:cubicBezTo>
                <a:cubicBezTo>
                  <a:pt x="15709" y="9192"/>
                  <a:pt x="14932" y="7768"/>
                  <a:pt x="13737" y="6873"/>
                </a:cubicBezTo>
                <a:lnTo>
                  <a:pt x="19796" y="6873"/>
                </a:lnTo>
                <a:cubicBezTo>
                  <a:pt x="20322" y="8076"/>
                  <a:pt x="20618" y="9403"/>
                  <a:pt x="20618" y="10800"/>
                </a:cubicBezTo>
                <a:cubicBezTo>
                  <a:pt x="20618" y="16221"/>
                  <a:pt x="16225" y="20615"/>
                  <a:pt x="10804" y="20618"/>
                </a:cubicBezTo>
                <a:moveTo>
                  <a:pt x="9708" y="20554"/>
                </a:moveTo>
                <a:cubicBezTo>
                  <a:pt x="4800" y="20010"/>
                  <a:pt x="982" y="15853"/>
                  <a:pt x="982" y="10800"/>
                </a:cubicBezTo>
                <a:cubicBezTo>
                  <a:pt x="982" y="9010"/>
                  <a:pt x="1468" y="7337"/>
                  <a:pt x="2305" y="5892"/>
                </a:cubicBezTo>
                <a:lnTo>
                  <a:pt x="6452" y="13076"/>
                </a:lnTo>
                <a:cubicBezTo>
                  <a:pt x="7273" y="14640"/>
                  <a:pt x="8911" y="15709"/>
                  <a:pt x="10800" y="15709"/>
                </a:cubicBezTo>
                <a:cubicBezTo>
                  <a:pt x="11487" y="15709"/>
                  <a:pt x="12141" y="15567"/>
                  <a:pt x="12734" y="15312"/>
                </a:cubicBezTo>
                <a:cubicBezTo>
                  <a:pt x="12734" y="15312"/>
                  <a:pt x="9708" y="20554"/>
                  <a:pt x="9708" y="20554"/>
                </a:cubicBezTo>
                <a:close/>
                <a:moveTo>
                  <a:pt x="7315" y="12607"/>
                </a:moveTo>
                <a:cubicBezTo>
                  <a:pt x="7034" y="12065"/>
                  <a:pt x="6873" y="11452"/>
                  <a:pt x="6873" y="10800"/>
                </a:cubicBezTo>
                <a:cubicBezTo>
                  <a:pt x="6873" y="8631"/>
                  <a:pt x="8631" y="6873"/>
                  <a:pt x="10800" y="6873"/>
                </a:cubicBezTo>
                <a:cubicBezTo>
                  <a:pt x="12969" y="6873"/>
                  <a:pt x="14727" y="8631"/>
                  <a:pt x="14727" y="10800"/>
                </a:cubicBezTo>
                <a:cubicBezTo>
                  <a:pt x="14727" y="12969"/>
                  <a:pt x="12969" y="14727"/>
                  <a:pt x="10800" y="14727"/>
                </a:cubicBezTo>
                <a:cubicBezTo>
                  <a:pt x="9318" y="14727"/>
                  <a:pt x="8029" y="13906"/>
                  <a:pt x="7360" y="12694"/>
                </a:cubicBezTo>
                <a:lnTo>
                  <a:pt x="7364" y="12691"/>
                </a:lnTo>
                <a:cubicBezTo>
                  <a:pt x="7364" y="12691"/>
                  <a:pt x="7315" y="12607"/>
                  <a:pt x="7315" y="12607"/>
                </a:cubicBezTo>
                <a:close/>
                <a:moveTo>
                  <a:pt x="10800" y="982"/>
                </a:moveTo>
                <a:cubicBezTo>
                  <a:pt x="14432" y="982"/>
                  <a:pt x="17596" y="2959"/>
                  <a:pt x="19294" y="5891"/>
                </a:cubicBezTo>
                <a:lnTo>
                  <a:pt x="10800" y="5891"/>
                </a:lnTo>
                <a:cubicBezTo>
                  <a:pt x="8290" y="5891"/>
                  <a:pt x="6223" y="7776"/>
                  <a:pt x="5930" y="10207"/>
                </a:cubicBezTo>
                <a:lnTo>
                  <a:pt x="2909" y="4975"/>
                </a:lnTo>
                <a:cubicBezTo>
                  <a:pt x="4697" y="2557"/>
                  <a:pt x="7561" y="982"/>
                  <a:pt x="10800" y="982"/>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1" name="Shape 2701"/>
          <p:cNvSpPr/>
          <p:nvPr/>
        </p:nvSpPr>
        <p:spPr>
          <a:xfrm>
            <a:off x="8410095" y="2562896"/>
            <a:ext cx="279328" cy="126968"/>
          </a:xfrm>
          <a:custGeom>
            <a:avLst/>
            <a:gdLst/>
            <a:ahLst/>
            <a:cxnLst>
              <a:cxn ang="0">
                <a:pos x="wd2" y="hd2"/>
              </a:cxn>
              <a:cxn ang="5400000">
                <a:pos x="wd2" y="hd2"/>
              </a:cxn>
              <a:cxn ang="10800000">
                <a:pos x="wd2" y="hd2"/>
              </a:cxn>
              <a:cxn ang="16200000">
                <a:pos x="wd2" y="hd2"/>
              </a:cxn>
            </a:cxnLst>
            <a:rect l="0" t="0" r="r" b="b"/>
            <a:pathLst>
              <a:path w="21600" h="21600" extrusionOk="0">
                <a:moveTo>
                  <a:pt x="16724" y="15100"/>
                </a:moveTo>
                <a:lnTo>
                  <a:pt x="17582" y="15100"/>
                </a:lnTo>
                <a:lnTo>
                  <a:pt x="17582" y="8844"/>
                </a:lnTo>
                <a:lnTo>
                  <a:pt x="16724" y="8844"/>
                </a:lnTo>
                <a:cubicBezTo>
                  <a:pt x="16724" y="8844"/>
                  <a:pt x="16724" y="15100"/>
                  <a:pt x="16724" y="15100"/>
                </a:cubicBezTo>
                <a:close/>
                <a:moveTo>
                  <a:pt x="13336" y="15100"/>
                </a:moveTo>
                <a:lnTo>
                  <a:pt x="14199" y="15100"/>
                </a:lnTo>
                <a:lnTo>
                  <a:pt x="14199" y="11633"/>
                </a:lnTo>
                <a:lnTo>
                  <a:pt x="15565" y="11633"/>
                </a:lnTo>
                <a:lnTo>
                  <a:pt x="15565" y="10047"/>
                </a:lnTo>
                <a:lnTo>
                  <a:pt x="14199" y="10047"/>
                </a:lnTo>
                <a:lnTo>
                  <a:pt x="14199" y="8077"/>
                </a:lnTo>
                <a:lnTo>
                  <a:pt x="15661" y="8077"/>
                </a:lnTo>
                <a:lnTo>
                  <a:pt x="15661" y="6478"/>
                </a:lnTo>
                <a:lnTo>
                  <a:pt x="13336" y="6478"/>
                </a:lnTo>
                <a:cubicBezTo>
                  <a:pt x="13336" y="6478"/>
                  <a:pt x="13336" y="15100"/>
                  <a:pt x="13336" y="15100"/>
                </a:cubicBezTo>
                <a:close/>
                <a:moveTo>
                  <a:pt x="20618" y="12960"/>
                </a:moveTo>
                <a:cubicBezTo>
                  <a:pt x="20618" y="16538"/>
                  <a:pt x="19299" y="19440"/>
                  <a:pt x="17673" y="19440"/>
                </a:cubicBezTo>
                <a:lnTo>
                  <a:pt x="7855" y="19440"/>
                </a:lnTo>
                <a:cubicBezTo>
                  <a:pt x="9481" y="19440"/>
                  <a:pt x="10800" y="16538"/>
                  <a:pt x="10800" y="12960"/>
                </a:cubicBezTo>
                <a:lnTo>
                  <a:pt x="10800" y="8640"/>
                </a:lnTo>
                <a:cubicBezTo>
                  <a:pt x="10800" y="5062"/>
                  <a:pt x="12119" y="2160"/>
                  <a:pt x="13745" y="2160"/>
                </a:cubicBezTo>
                <a:lnTo>
                  <a:pt x="17673" y="2160"/>
                </a:lnTo>
                <a:cubicBezTo>
                  <a:pt x="19299" y="2160"/>
                  <a:pt x="20618" y="5062"/>
                  <a:pt x="20618" y="8640"/>
                </a:cubicBezTo>
                <a:cubicBezTo>
                  <a:pt x="20618" y="8640"/>
                  <a:pt x="20618" y="12960"/>
                  <a:pt x="20618" y="12960"/>
                </a:cubicBezTo>
                <a:close/>
                <a:moveTo>
                  <a:pt x="6607" y="15121"/>
                </a:moveTo>
                <a:lnTo>
                  <a:pt x="5673" y="15121"/>
                </a:lnTo>
                <a:lnTo>
                  <a:pt x="5350" y="11399"/>
                </a:lnTo>
                <a:cubicBezTo>
                  <a:pt x="5276" y="10527"/>
                  <a:pt x="5214" y="9718"/>
                  <a:pt x="5169" y="8730"/>
                </a:cubicBezTo>
                <a:lnTo>
                  <a:pt x="5157" y="8730"/>
                </a:lnTo>
                <a:cubicBezTo>
                  <a:pt x="5090" y="9705"/>
                  <a:pt x="5028" y="10527"/>
                  <a:pt x="4937" y="11399"/>
                </a:cubicBezTo>
                <a:lnTo>
                  <a:pt x="4574" y="15121"/>
                </a:lnTo>
                <a:lnTo>
                  <a:pt x="3629" y="15121"/>
                </a:lnTo>
                <a:lnTo>
                  <a:pt x="2723" y="6471"/>
                </a:lnTo>
                <a:lnTo>
                  <a:pt x="3646" y="6471"/>
                </a:lnTo>
                <a:lnTo>
                  <a:pt x="3935" y="10039"/>
                </a:lnTo>
                <a:cubicBezTo>
                  <a:pt x="4020" y="11066"/>
                  <a:pt x="4099" y="12182"/>
                  <a:pt x="4161" y="13055"/>
                </a:cubicBezTo>
                <a:lnTo>
                  <a:pt x="4172" y="13055"/>
                </a:lnTo>
                <a:cubicBezTo>
                  <a:pt x="4235" y="12118"/>
                  <a:pt x="4325" y="11078"/>
                  <a:pt x="4422" y="10013"/>
                </a:cubicBezTo>
                <a:lnTo>
                  <a:pt x="4744" y="6471"/>
                </a:lnTo>
                <a:lnTo>
                  <a:pt x="5662" y="6471"/>
                </a:lnTo>
                <a:lnTo>
                  <a:pt x="5967" y="10117"/>
                </a:lnTo>
                <a:cubicBezTo>
                  <a:pt x="6052" y="11130"/>
                  <a:pt x="6114" y="12054"/>
                  <a:pt x="6171" y="13017"/>
                </a:cubicBezTo>
                <a:lnTo>
                  <a:pt x="6182" y="13017"/>
                </a:lnTo>
                <a:cubicBezTo>
                  <a:pt x="6239" y="12054"/>
                  <a:pt x="6324" y="11040"/>
                  <a:pt x="6403" y="10013"/>
                </a:cubicBezTo>
                <a:lnTo>
                  <a:pt x="6715" y="6471"/>
                </a:lnTo>
                <a:lnTo>
                  <a:pt x="7592" y="6471"/>
                </a:lnTo>
                <a:cubicBezTo>
                  <a:pt x="7592" y="6471"/>
                  <a:pt x="6607" y="15121"/>
                  <a:pt x="6607" y="15121"/>
                </a:cubicBezTo>
                <a:close/>
                <a:moveTo>
                  <a:pt x="8940" y="15121"/>
                </a:moveTo>
                <a:lnTo>
                  <a:pt x="8080" y="15121"/>
                </a:lnTo>
                <a:lnTo>
                  <a:pt x="8080" y="8845"/>
                </a:lnTo>
                <a:lnTo>
                  <a:pt x="8940" y="8845"/>
                </a:lnTo>
                <a:cubicBezTo>
                  <a:pt x="8940" y="8845"/>
                  <a:pt x="8940" y="15121"/>
                  <a:pt x="8940" y="15121"/>
                </a:cubicBezTo>
                <a:close/>
                <a:moveTo>
                  <a:pt x="8510" y="6111"/>
                </a:moveTo>
                <a:cubicBezTo>
                  <a:pt x="8788" y="6111"/>
                  <a:pt x="8963" y="6535"/>
                  <a:pt x="8969" y="7100"/>
                </a:cubicBezTo>
                <a:cubicBezTo>
                  <a:pt x="8969" y="7638"/>
                  <a:pt x="8788" y="8076"/>
                  <a:pt x="8505" y="8076"/>
                </a:cubicBezTo>
                <a:cubicBezTo>
                  <a:pt x="8233" y="8076"/>
                  <a:pt x="8052" y="7638"/>
                  <a:pt x="8058" y="7100"/>
                </a:cubicBezTo>
                <a:cubicBezTo>
                  <a:pt x="8052" y="6535"/>
                  <a:pt x="8233" y="6111"/>
                  <a:pt x="8510" y="6111"/>
                </a:cubicBezTo>
                <a:moveTo>
                  <a:pt x="17673" y="0"/>
                </a:moveTo>
                <a:lnTo>
                  <a:pt x="3927" y="0"/>
                </a:lnTo>
                <a:cubicBezTo>
                  <a:pt x="1758" y="0"/>
                  <a:pt x="0" y="3869"/>
                  <a:pt x="0" y="8640"/>
                </a:cubicBezTo>
                <a:lnTo>
                  <a:pt x="0" y="12960"/>
                </a:lnTo>
                <a:cubicBezTo>
                  <a:pt x="0" y="17731"/>
                  <a:pt x="1758" y="21600"/>
                  <a:pt x="3927" y="21600"/>
                </a:cubicBezTo>
                <a:lnTo>
                  <a:pt x="17673" y="21600"/>
                </a:lnTo>
                <a:cubicBezTo>
                  <a:pt x="19842" y="21600"/>
                  <a:pt x="21600" y="17731"/>
                  <a:pt x="21600" y="12960"/>
                </a:cubicBezTo>
                <a:lnTo>
                  <a:pt x="21600" y="8640"/>
                </a:lnTo>
                <a:cubicBezTo>
                  <a:pt x="21600" y="3869"/>
                  <a:pt x="19842" y="0"/>
                  <a:pt x="17673" y="0"/>
                </a:cubicBezTo>
                <a:moveTo>
                  <a:pt x="17153" y="6119"/>
                </a:moveTo>
                <a:cubicBezTo>
                  <a:pt x="16876" y="6119"/>
                  <a:pt x="16696" y="6543"/>
                  <a:pt x="16701" y="7104"/>
                </a:cubicBezTo>
                <a:cubicBezTo>
                  <a:pt x="16696" y="7642"/>
                  <a:pt x="16876" y="8077"/>
                  <a:pt x="17147" y="8077"/>
                </a:cubicBezTo>
                <a:cubicBezTo>
                  <a:pt x="17429" y="8077"/>
                  <a:pt x="17610" y="7642"/>
                  <a:pt x="17610" y="7104"/>
                </a:cubicBezTo>
                <a:cubicBezTo>
                  <a:pt x="17604" y="6543"/>
                  <a:pt x="17429" y="6119"/>
                  <a:pt x="17153" y="611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2" name="Shape 2702"/>
          <p:cNvSpPr/>
          <p:nvPr/>
        </p:nvSpPr>
        <p:spPr>
          <a:xfrm>
            <a:off x="8943356" y="250576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0800" y="20520"/>
                </a:moveTo>
                <a:cubicBezTo>
                  <a:pt x="7396" y="20520"/>
                  <a:pt x="4399" y="18805"/>
                  <a:pt x="2638" y="16200"/>
                </a:cubicBezTo>
                <a:lnTo>
                  <a:pt x="9966" y="16200"/>
                </a:lnTo>
                <a:cubicBezTo>
                  <a:pt x="10478" y="17309"/>
                  <a:pt x="12251" y="18900"/>
                  <a:pt x="13500" y="18900"/>
                </a:cubicBezTo>
                <a:cubicBezTo>
                  <a:pt x="14973" y="18900"/>
                  <a:pt x="16200" y="17820"/>
                  <a:pt x="16200" y="15660"/>
                </a:cubicBezTo>
                <a:cubicBezTo>
                  <a:pt x="16200" y="13500"/>
                  <a:pt x="14973" y="12420"/>
                  <a:pt x="13500" y="12420"/>
                </a:cubicBezTo>
                <a:cubicBezTo>
                  <a:pt x="12241" y="12420"/>
                  <a:pt x="10447" y="13973"/>
                  <a:pt x="9953" y="15120"/>
                </a:cubicBezTo>
                <a:lnTo>
                  <a:pt x="2014" y="15120"/>
                </a:lnTo>
                <a:cubicBezTo>
                  <a:pt x="1359" y="13817"/>
                  <a:pt x="982" y="12354"/>
                  <a:pt x="982" y="10800"/>
                </a:cubicBezTo>
                <a:cubicBezTo>
                  <a:pt x="982" y="9246"/>
                  <a:pt x="1359" y="7783"/>
                  <a:pt x="2014" y="6480"/>
                </a:cubicBezTo>
                <a:lnTo>
                  <a:pt x="9966" y="6480"/>
                </a:lnTo>
                <a:cubicBezTo>
                  <a:pt x="10478" y="7589"/>
                  <a:pt x="12252" y="9180"/>
                  <a:pt x="13500" y="9180"/>
                </a:cubicBezTo>
                <a:cubicBezTo>
                  <a:pt x="14973" y="9180"/>
                  <a:pt x="16200" y="8100"/>
                  <a:pt x="16200" y="5940"/>
                </a:cubicBezTo>
                <a:cubicBezTo>
                  <a:pt x="16200" y="3780"/>
                  <a:pt x="14973" y="2700"/>
                  <a:pt x="13500" y="2700"/>
                </a:cubicBezTo>
                <a:cubicBezTo>
                  <a:pt x="12241" y="2700"/>
                  <a:pt x="10447" y="4253"/>
                  <a:pt x="9953" y="5400"/>
                </a:cubicBezTo>
                <a:lnTo>
                  <a:pt x="2638" y="5400"/>
                </a:lnTo>
                <a:cubicBezTo>
                  <a:pt x="4399" y="2796"/>
                  <a:pt x="7396" y="1080"/>
                  <a:pt x="10800" y="1080"/>
                </a:cubicBezTo>
                <a:cubicBezTo>
                  <a:pt x="16038" y="1080"/>
                  <a:pt x="20306" y="5145"/>
                  <a:pt x="20590" y="10260"/>
                </a:cubicBezTo>
                <a:lnTo>
                  <a:pt x="10652" y="10260"/>
                </a:lnTo>
                <a:cubicBezTo>
                  <a:pt x="10140" y="9151"/>
                  <a:pt x="8367" y="7560"/>
                  <a:pt x="7118" y="7560"/>
                </a:cubicBezTo>
                <a:cubicBezTo>
                  <a:pt x="5645" y="7560"/>
                  <a:pt x="4418" y="8640"/>
                  <a:pt x="4418" y="10800"/>
                </a:cubicBezTo>
                <a:cubicBezTo>
                  <a:pt x="4418" y="12960"/>
                  <a:pt x="5645" y="14040"/>
                  <a:pt x="7118" y="14040"/>
                </a:cubicBezTo>
                <a:cubicBezTo>
                  <a:pt x="8377" y="14040"/>
                  <a:pt x="10171" y="12488"/>
                  <a:pt x="10665" y="11340"/>
                </a:cubicBezTo>
                <a:lnTo>
                  <a:pt x="20590" y="11340"/>
                </a:lnTo>
                <a:cubicBezTo>
                  <a:pt x="20306" y="16456"/>
                  <a:pt x="16038" y="20520"/>
                  <a:pt x="10800" y="20520"/>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3" name="Shape 2703"/>
          <p:cNvSpPr/>
          <p:nvPr/>
        </p:nvSpPr>
        <p:spPr>
          <a:xfrm>
            <a:off x="9489314" y="2493064"/>
            <a:ext cx="253935" cy="279616"/>
          </a:xfrm>
          <a:custGeom>
            <a:avLst/>
            <a:gdLst/>
            <a:ahLst/>
            <a:cxnLst>
              <a:cxn ang="0">
                <a:pos x="wd2" y="hd2"/>
              </a:cxn>
              <a:cxn ang="5400000">
                <a:pos x="wd2" y="hd2"/>
              </a:cxn>
              <a:cxn ang="10800000">
                <a:pos x="wd2" y="hd2"/>
              </a:cxn>
              <a:cxn ang="16200000">
                <a:pos x="wd2" y="hd2"/>
              </a:cxn>
            </a:cxnLst>
            <a:rect l="0" t="0" r="r" b="b"/>
            <a:pathLst>
              <a:path w="21600" h="21600" extrusionOk="0">
                <a:moveTo>
                  <a:pt x="15660" y="8839"/>
                </a:moveTo>
                <a:cubicBezTo>
                  <a:pt x="15958" y="8839"/>
                  <a:pt x="16200" y="8619"/>
                  <a:pt x="16200" y="8348"/>
                </a:cubicBezTo>
                <a:lnTo>
                  <a:pt x="16200" y="6386"/>
                </a:lnTo>
                <a:cubicBezTo>
                  <a:pt x="16200" y="6115"/>
                  <a:pt x="15958" y="5896"/>
                  <a:pt x="15660" y="5896"/>
                </a:cubicBezTo>
                <a:cubicBezTo>
                  <a:pt x="15362" y="5896"/>
                  <a:pt x="15120" y="6115"/>
                  <a:pt x="15120" y="6386"/>
                </a:cubicBezTo>
                <a:lnTo>
                  <a:pt x="15120" y="8348"/>
                </a:lnTo>
                <a:cubicBezTo>
                  <a:pt x="15120" y="8619"/>
                  <a:pt x="15362" y="8839"/>
                  <a:pt x="15660" y="8839"/>
                </a:cubicBezTo>
                <a:moveTo>
                  <a:pt x="20520" y="17666"/>
                </a:moveTo>
                <a:lnTo>
                  <a:pt x="13048" y="17666"/>
                </a:lnTo>
                <a:cubicBezTo>
                  <a:pt x="12910" y="16942"/>
                  <a:pt x="12848" y="16231"/>
                  <a:pt x="12830" y="15570"/>
                </a:cubicBezTo>
                <a:cubicBezTo>
                  <a:pt x="16149" y="15233"/>
                  <a:pt x="18453" y="14207"/>
                  <a:pt x="18568" y="14155"/>
                </a:cubicBezTo>
                <a:lnTo>
                  <a:pt x="18085" y="13278"/>
                </a:lnTo>
                <a:cubicBezTo>
                  <a:pt x="18059" y="13289"/>
                  <a:pt x="15906" y="14245"/>
                  <a:pt x="12837" y="14581"/>
                </a:cubicBezTo>
                <a:cubicBezTo>
                  <a:pt x="12896" y="13028"/>
                  <a:pt x="13167" y="11927"/>
                  <a:pt x="13173" y="11902"/>
                </a:cubicBezTo>
                <a:lnTo>
                  <a:pt x="13325" y="11301"/>
                </a:lnTo>
                <a:lnTo>
                  <a:pt x="9308" y="11301"/>
                </a:lnTo>
                <a:cubicBezTo>
                  <a:pt x="9741" y="8291"/>
                  <a:pt x="10857" y="5772"/>
                  <a:pt x="11921" y="3934"/>
                </a:cubicBezTo>
                <a:lnTo>
                  <a:pt x="20520" y="3934"/>
                </a:lnTo>
                <a:cubicBezTo>
                  <a:pt x="20520" y="3934"/>
                  <a:pt x="20520" y="17666"/>
                  <a:pt x="20520" y="17666"/>
                </a:cubicBezTo>
                <a:close/>
                <a:moveTo>
                  <a:pt x="10766" y="15678"/>
                </a:moveTo>
                <a:cubicBezTo>
                  <a:pt x="11096" y="15678"/>
                  <a:pt x="11418" y="15668"/>
                  <a:pt x="11734" y="15653"/>
                </a:cubicBezTo>
                <a:cubicBezTo>
                  <a:pt x="11753" y="16291"/>
                  <a:pt x="11808" y="16967"/>
                  <a:pt x="11933" y="17666"/>
                </a:cubicBezTo>
                <a:lnTo>
                  <a:pt x="1080" y="17666"/>
                </a:lnTo>
                <a:lnTo>
                  <a:pt x="1080" y="3934"/>
                </a:lnTo>
                <a:lnTo>
                  <a:pt x="10689" y="3934"/>
                </a:lnTo>
                <a:cubicBezTo>
                  <a:pt x="9598" y="5921"/>
                  <a:pt x="8520" y="8577"/>
                  <a:pt x="8164" y="11742"/>
                </a:cubicBezTo>
                <a:lnTo>
                  <a:pt x="8103" y="12282"/>
                </a:lnTo>
                <a:lnTo>
                  <a:pt x="11993" y="12282"/>
                </a:lnTo>
                <a:cubicBezTo>
                  <a:pt x="11893" y="12823"/>
                  <a:pt x="11771" y="13665"/>
                  <a:pt x="11736" y="14669"/>
                </a:cubicBezTo>
                <a:cubicBezTo>
                  <a:pt x="11418" y="14686"/>
                  <a:pt x="11097" y="14697"/>
                  <a:pt x="10766" y="14697"/>
                </a:cubicBezTo>
                <a:cubicBezTo>
                  <a:pt x="6636" y="14697"/>
                  <a:pt x="3478" y="13292"/>
                  <a:pt x="3447" y="13278"/>
                </a:cubicBezTo>
                <a:lnTo>
                  <a:pt x="2965" y="14155"/>
                </a:lnTo>
                <a:cubicBezTo>
                  <a:pt x="3102" y="14218"/>
                  <a:pt x="6369" y="15678"/>
                  <a:pt x="10766" y="15678"/>
                </a:cubicBezTo>
                <a:moveTo>
                  <a:pt x="20520" y="2954"/>
                </a:moveTo>
                <a:lnTo>
                  <a:pt x="12519" y="2954"/>
                </a:lnTo>
                <a:cubicBezTo>
                  <a:pt x="13470" y="1490"/>
                  <a:pt x="14254" y="661"/>
                  <a:pt x="14273" y="641"/>
                </a:cubicBezTo>
                <a:lnTo>
                  <a:pt x="13456" y="0"/>
                </a:lnTo>
                <a:cubicBezTo>
                  <a:pt x="13366" y="95"/>
                  <a:pt x="12371" y="1151"/>
                  <a:pt x="11260" y="2954"/>
                </a:cubicBezTo>
                <a:lnTo>
                  <a:pt x="1080" y="2954"/>
                </a:lnTo>
                <a:cubicBezTo>
                  <a:pt x="483" y="2954"/>
                  <a:pt x="0" y="3393"/>
                  <a:pt x="0" y="3934"/>
                </a:cubicBezTo>
                <a:lnTo>
                  <a:pt x="0" y="17666"/>
                </a:lnTo>
                <a:cubicBezTo>
                  <a:pt x="0" y="18207"/>
                  <a:pt x="483" y="18646"/>
                  <a:pt x="1080" y="18646"/>
                </a:cubicBezTo>
                <a:lnTo>
                  <a:pt x="12155" y="18646"/>
                </a:lnTo>
                <a:cubicBezTo>
                  <a:pt x="12423" y="19645"/>
                  <a:pt x="12834" y="20653"/>
                  <a:pt x="13465" y="21600"/>
                </a:cubicBezTo>
                <a:lnTo>
                  <a:pt x="14389" y="21092"/>
                </a:lnTo>
                <a:cubicBezTo>
                  <a:pt x="13874" y="20318"/>
                  <a:pt x="13522" y="19485"/>
                  <a:pt x="13281" y="18646"/>
                </a:cubicBezTo>
                <a:lnTo>
                  <a:pt x="20520" y="18646"/>
                </a:lnTo>
                <a:cubicBezTo>
                  <a:pt x="21116" y="18646"/>
                  <a:pt x="21600" y="18207"/>
                  <a:pt x="21600" y="17666"/>
                </a:cubicBezTo>
                <a:lnTo>
                  <a:pt x="21600" y="3934"/>
                </a:lnTo>
                <a:cubicBezTo>
                  <a:pt x="21600" y="3393"/>
                  <a:pt x="21116" y="2954"/>
                  <a:pt x="20520" y="2954"/>
                </a:cubicBezTo>
                <a:moveTo>
                  <a:pt x="5940" y="8839"/>
                </a:moveTo>
                <a:cubicBezTo>
                  <a:pt x="6238" y="8839"/>
                  <a:pt x="6480" y="8619"/>
                  <a:pt x="6480" y="8348"/>
                </a:cubicBezTo>
                <a:lnTo>
                  <a:pt x="6480" y="6386"/>
                </a:lnTo>
                <a:cubicBezTo>
                  <a:pt x="6480" y="6115"/>
                  <a:pt x="6238" y="5896"/>
                  <a:pt x="5940" y="5896"/>
                </a:cubicBezTo>
                <a:cubicBezTo>
                  <a:pt x="5642" y="5896"/>
                  <a:pt x="5400" y="6115"/>
                  <a:pt x="5400" y="6386"/>
                </a:cubicBezTo>
                <a:lnTo>
                  <a:pt x="5400" y="8348"/>
                </a:lnTo>
                <a:cubicBezTo>
                  <a:pt x="5400" y="8619"/>
                  <a:pt x="5642" y="8839"/>
                  <a:pt x="5940" y="883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4" name="Shape 2704"/>
          <p:cNvSpPr/>
          <p:nvPr/>
        </p:nvSpPr>
        <p:spPr>
          <a:xfrm>
            <a:off x="10009879" y="2493065"/>
            <a:ext cx="279328" cy="27932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8"/>
                  <a:pt x="5378" y="982"/>
                  <a:pt x="10800" y="982"/>
                </a:cubicBezTo>
                <a:cubicBezTo>
                  <a:pt x="16223" y="982"/>
                  <a:pt x="20618" y="5378"/>
                  <a:pt x="20618" y="10800"/>
                </a:cubicBezTo>
                <a:cubicBezTo>
                  <a:pt x="20618" y="16222"/>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5628" y="4904"/>
                </a:moveTo>
                <a:lnTo>
                  <a:pt x="14334" y="4904"/>
                </a:lnTo>
                <a:lnTo>
                  <a:pt x="10776" y="9842"/>
                </a:lnTo>
                <a:lnTo>
                  <a:pt x="7337" y="4904"/>
                </a:lnTo>
                <a:lnTo>
                  <a:pt x="5975" y="4904"/>
                </a:lnTo>
                <a:lnTo>
                  <a:pt x="10094" y="10618"/>
                </a:lnTo>
                <a:lnTo>
                  <a:pt x="5736" y="16696"/>
                </a:lnTo>
                <a:lnTo>
                  <a:pt x="7030" y="16696"/>
                </a:lnTo>
                <a:lnTo>
                  <a:pt x="10776" y="11493"/>
                </a:lnTo>
                <a:lnTo>
                  <a:pt x="14470" y="16696"/>
                </a:lnTo>
                <a:lnTo>
                  <a:pt x="15866" y="16696"/>
                </a:lnTo>
                <a:lnTo>
                  <a:pt x="11474" y="10651"/>
                </a:lnTo>
                <a:cubicBezTo>
                  <a:pt x="11474" y="10651"/>
                  <a:pt x="15628" y="4904"/>
                  <a:pt x="15628" y="4904"/>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5" name="Shape 2705"/>
          <p:cNvSpPr/>
          <p:nvPr/>
        </p:nvSpPr>
        <p:spPr>
          <a:xfrm>
            <a:off x="10543139" y="2493065"/>
            <a:ext cx="279260" cy="279532"/>
          </a:xfrm>
          <a:custGeom>
            <a:avLst/>
            <a:gdLst/>
            <a:ahLst/>
            <a:cxnLst>
              <a:cxn ang="0">
                <a:pos x="wd2" y="hd2"/>
              </a:cxn>
              <a:cxn ang="5400000">
                <a:pos x="wd2" y="hd2"/>
              </a:cxn>
              <a:cxn ang="10800000">
                <a:pos x="wd2" y="hd2"/>
              </a:cxn>
              <a:cxn ang="16200000">
                <a:pos x="wd2" y="hd2"/>
              </a:cxn>
            </a:cxnLst>
            <a:rect l="0" t="0" r="r" b="b"/>
            <a:pathLst>
              <a:path w="21600" h="21600" extrusionOk="0">
                <a:moveTo>
                  <a:pt x="982" y="3820"/>
                </a:moveTo>
                <a:lnTo>
                  <a:pt x="7853" y="2877"/>
                </a:lnTo>
                <a:lnTo>
                  <a:pt x="7853" y="8838"/>
                </a:lnTo>
                <a:lnTo>
                  <a:pt x="982" y="8838"/>
                </a:lnTo>
                <a:cubicBezTo>
                  <a:pt x="982" y="8838"/>
                  <a:pt x="982" y="3820"/>
                  <a:pt x="982" y="3820"/>
                </a:cubicBezTo>
                <a:close/>
                <a:moveTo>
                  <a:pt x="0" y="9819"/>
                </a:moveTo>
                <a:lnTo>
                  <a:pt x="8835" y="9819"/>
                </a:lnTo>
                <a:lnTo>
                  <a:pt x="8835" y="1752"/>
                </a:lnTo>
                <a:lnTo>
                  <a:pt x="0" y="2964"/>
                </a:lnTo>
                <a:cubicBezTo>
                  <a:pt x="0" y="2964"/>
                  <a:pt x="0" y="9819"/>
                  <a:pt x="0" y="9819"/>
                </a:cubicBezTo>
                <a:close/>
                <a:moveTo>
                  <a:pt x="20618" y="8838"/>
                </a:moveTo>
                <a:lnTo>
                  <a:pt x="11771" y="8838"/>
                </a:lnTo>
                <a:lnTo>
                  <a:pt x="11771" y="2339"/>
                </a:lnTo>
                <a:lnTo>
                  <a:pt x="20618" y="1125"/>
                </a:lnTo>
                <a:cubicBezTo>
                  <a:pt x="20618" y="1125"/>
                  <a:pt x="20618" y="8838"/>
                  <a:pt x="20618" y="8838"/>
                </a:cubicBezTo>
                <a:close/>
                <a:moveTo>
                  <a:pt x="10789" y="1484"/>
                </a:moveTo>
                <a:lnTo>
                  <a:pt x="10789" y="9819"/>
                </a:lnTo>
                <a:lnTo>
                  <a:pt x="21600" y="9819"/>
                </a:lnTo>
                <a:lnTo>
                  <a:pt x="21600" y="0"/>
                </a:lnTo>
                <a:cubicBezTo>
                  <a:pt x="21600" y="0"/>
                  <a:pt x="10789" y="1484"/>
                  <a:pt x="10789" y="1484"/>
                </a:cubicBezTo>
                <a:close/>
                <a:moveTo>
                  <a:pt x="982" y="12763"/>
                </a:moveTo>
                <a:lnTo>
                  <a:pt x="7853" y="12763"/>
                </a:lnTo>
                <a:lnTo>
                  <a:pt x="7853" y="18722"/>
                </a:lnTo>
                <a:lnTo>
                  <a:pt x="982" y="17780"/>
                </a:lnTo>
                <a:cubicBezTo>
                  <a:pt x="982" y="17780"/>
                  <a:pt x="982" y="12763"/>
                  <a:pt x="982" y="12763"/>
                </a:cubicBezTo>
                <a:close/>
                <a:moveTo>
                  <a:pt x="0" y="18635"/>
                </a:moveTo>
                <a:lnTo>
                  <a:pt x="8835" y="19848"/>
                </a:lnTo>
                <a:lnTo>
                  <a:pt x="8835" y="11782"/>
                </a:lnTo>
                <a:lnTo>
                  <a:pt x="0" y="11782"/>
                </a:lnTo>
                <a:cubicBezTo>
                  <a:pt x="0" y="11782"/>
                  <a:pt x="0" y="18635"/>
                  <a:pt x="0" y="18635"/>
                </a:cubicBezTo>
                <a:close/>
                <a:moveTo>
                  <a:pt x="11771" y="12763"/>
                </a:moveTo>
                <a:lnTo>
                  <a:pt x="20618" y="12763"/>
                </a:lnTo>
                <a:lnTo>
                  <a:pt x="20618" y="20475"/>
                </a:lnTo>
                <a:lnTo>
                  <a:pt x="11771" y="19261"/>
                </a:lnTo>
                <a:cubicBezTo>
                  <a:pt x="11771" y="19261"/>
                  <a:pt x="11771" y="12763"/>
                  <a:pt x="11771" y="12763"/>
                </a:cubicBezTo>
                <a:close/>
                <a:moveTo>
                  <a:pt x="10789" y="20116"/>
                </a:moveTo>
                <a:lnTo>
                  <a:pt x="21600" y="21600"/>
                </a:lnTo>
                <a:lnTo>
                  <a:pt x="21600" y="11782"/>
                </a:lnTo>
                <a:lnTo>
                  <a:pt x="10789" y="11782"/>
                </a:lnTo>
                <a:cubicBezTo>
                  <a:pt x="10789" y="11782"/>
                  <a:pt x="10789" y="20116"/>
                  <a:pt x="10789" y="2011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6" name="Shape 2706"/>
          <p:cNvSpPr/>
          <p:nvPr/>
        </p:nvSpPr>
        <p:spPr>
          <a:xfrm>
            <a:off x="11114491" y="2493064"/>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20250" y="13745"/>
                </a:moveTo>
                <a:cubicBezTo>
                  <a:pt x="20250" y="14016"/>
                  <a:pt x="19948" y="14236"/>
                  <a:pt x="19575" y="14236"/>
                </a:cubicBezTo>
                <a:cubicBezTo>
                  <a:pt x="19202" y="14236"/>
                  <a:pt x="18900" y="14016"/>
                  <a:pt x="18900" y="13745"/>
                </a:cubicBezTo>
                <a:lnTo>
                  <a:pt x="18900" y="6873"/>
                </a:lnTo>
                <a:cubicBezTo>
                  <a:pt x="18900" y="6602"/>
                  <a:pt x="19202" y="6382"/>
                  <a:pt x="19575" y="6382"/>
                </a:cubicBezTo>
                <a:cubicBezTo>
                  <a:pt x="19948" y="6382"/>
                  <a:pt x="20250" y="6602"/>
                  <a:pt x="20250" y="6873"/>
                </a:cubicBezTo>
                <a:cubicBezTo>
                  <a:pt x="20250" y="6873"/>
                  <a:pt x="20250" y="13745"/>
                  <a:pt x="20250" y="13745"/>
                </a:cubicBezTo>
                <a:close/>
                <a:moveTo>
                  <a:pt x="17550" y="16691"/>
                </a:moveTo>
                <a:lnTo>
                  <a:pt x="4050" y="16691"/>
                </a:lnTo>
                <a:lnTo>
                  <a:pt x="4050" y="6382"/>
                </a:lnTo>
                <a:lnTo>
                  <a:pt x="17550" y="6382"/>
                </a:lnTo>
                <a:cubicBezTo>
                  <a:pt x="17550" y="6382"/>
                  <a:pt x="17550" y="16691"/>
                  <a:pt x="17550" y="16691"/>
                </a:cubicBezTo>
                <a:close/>
                <a:moveTo>
                  <a:pt x="14850" y="20127"/>
                </a:moveTo>
                <a:cubicBezTo>
                  <a:pt x="14850" y="20399"/>
                  <a:pt x="14548" y="20618"/>
                  <a:pt x="14175" y="20618"/>
                </a:cubicBezTo>
                <a:cubicBezTo>
                  <a:pt x="13802" y="20618"/>
                  <a:pt x="13500" y="20399"/>
                  <a:pt x="13500" y="20127"/>
                </a:cubicBezTo>
                <a:lnTo>
                  <a:pt x="13500" y="17673"/>
                </a:lnTo>
                <a:lnTo>
                  <a:pt x="14850" y="17673"/>
                </a:lnTo>
                <a:cubicBezTo>
                  <a:pt x="14850" y="17673"/>
                  <a:pt x="14850" y="20127"/>
                  <a:pt x="14850" y="20127"/>
                </a:cubicBezTo>
                <a:close/>
                <a:moveTo>
                  <a:pt x="8100" y="20127"/>
                </a:moveTo>
                <a:cubicBezTo>
                  <a:pt x="8100" y="20399"/>
                  <a:pt x="7798" y="20618"/>
                  <a:pt x="7425" y="20618"/>
                </a:cubicBezTo>
                <a:cubicBezTo>
                  <a:pt x="7052" y="20618"/>
                  <a:pt x="6750" y="20399"/>
                  <a:pt x="6750" y="20127"/>
                </a:cubicBezTo>
                <a:lnTo>
                  <a:pt x="6750" y="17673"/>
                </a:lnTo>
                <a:lnTo>
                  <a:pt x="8100" y="17673"/>
                </a:lnTo>
                <a:cubicBezTo>
                  <a:pt x="8100" y="17673"/>
                  <a:pt x="8100" y="20127"/>
                  <a:pt x="8100" y="20127"/>
                </a:cubicBezTo>
                <a:close/>
                <a:moveTo>
                  <a:pt x="10800" y="1964"/>
                </a:moveTo>
                <a:cubicBezTo>
                  <a:pt x="14242" y="1964"/>
                  <a:pt x="17075" y="3464"/>
                  <a:pt x="17492" y="5400"/>
                </a:cubicBezTo>
                <a:lnTo>
                  <a:pt x="4108" y="5400"/>
                </a:lnTo>
                <a:cubicBezTo>
                  <a:pt x="4525" y="3464"/>
                  <a:pt x="7358" y="1964"/>
                  <a:pt x="10800" y="1964"/>
                </a:cubicBezTo>
                <a:moveTo>
                  <a:pt x="2700" y="13745"/>
                </a:moveTo>
                <a:cubicBezTo>
                  <a:pt x="2700" y="14016"/>
                  <a:pt x="2398" y="14236"/>
                  <a:pt x="2025" y="14236"/>
                </a:cubicBezTo>
                <a:cubicBezTo>
                  <a:pt x="1652" y="14236"/>
                  <a:pt x="1350" y="14016"/>
                  <a:pt x="1350" y="13745"/>
                </a:cubicBezTo>
                <a:lnTo>
                  <a:pt x="1350" y="6873"/>
                </a:lnTo>
                <a:cubicBezTo>
                  <a:pt x="1350" y="6602"/>
                  <a:pt x="1652" y="6382"/>
                  <a:pt x="2025" y="6382"/>
                </a:cubicBezTo>
                <a:cubicBezTo>
                  <a:pt x="2398" y="6382"/>
                  <a:pt x="2700" y="6602"/>
                  <a:pt x="2700" y="6873"/>
                </a:cubicBezTo>
                <a:cubicBezTo>
                  <a:pt x="2700" y="6873"/>
                  <a:pt x="2700" y="13745"/>
                  <a:pt x="2700" y="13745"/>
                </a:cubicBezTo>
                <a:close/>
                <a:moveTo>
                  <a:pt x="19575" y="5400"/>
                </a:moveTo>
                <a:cubicBezTo>
                  <a:pt x="19336" y="5400"/>
                  <a:pt x="19112" y="5435"/>
                  <a:pt x="18900" y="5491"/>
                </a:cubicBezTo>
                <a:lnTo>
                  <a:pt x="18900" y="5400"/>
                </a:lnTo>
                <a:lnTo>
                  <a:pt x="18847" y="5400"/>
                </a:lnTo>
                <a:cubicBezTo>
                  <a:pt x="18595" y="3873"/>
                  <a:pt x="17191" y="2553"/>
                  <a:pt x="15171" y="1763"/>
                </a:cubicBezTo>
                <a:lnTo>
                  <a:pt x="16087" y="763"/>
                </a:lnTo>
                <a:lnTo>
                  <a:pt x="16076" y="758"/>
                </a:lnTo>
                <a:cubicBezTo>
                  <a:pt x="16148" y="681"/>
                  <a:pt x="16200" y="592"/>
                  <a:pt x="16200" y="491"/>
                </a:cubicBezTo>
                <a:cubicBezTo>
                  <a:pt x="16200" y="220"/>
                  <a:pt x="15898" y="0"/>
                  <a:pt x="15525" y="0"/>
                </a:cubicBezTo>
                <a:cubicBezTo>
                  <a:pt x="15291" y="0"/>
                  <a:pt x="15095" y="93"/>
                  <a:pt x="14974" y="223"/>
                </a:cubicBezTo>
                <a:lnTo>
                  <a:pt x="14963" y="219"/>
                </a:lnTo>
                <a:lnTo>
                  <a:pt x="13915" y="1362"/>
                </a:lnTo>
                <a:cubicBezTo>
                  <a:pt x="12956" y="1119"/>
                  <a:pt x="11905" y="982"/>
                  <a:pt x="10800" y="982"/>
                </a:cubicBezTo>
                <a:cubicBezTo>
                  <a:pt x="9695" y="982"/>
                  <a:pt x="8644" y="1119"/>
                  <a:pt x="7685" y="1362"/>
                </a:cubicBezTo>
                <a:lnTo>
                  <a:pt x="6637" y="219"/>
                </a:lnTo>
                <a:lnTo>
                  <a:pt x="6626" y="223"/>
                </a:lnTo>
                <a:cubicBezTo>
                  <a:pt x="6505" y="93"/>
                  <a:pt x="6309" y="0"/>
                  <a:pt x="6075" y="0"/>
                </a:cubicBezTo>
                <a:cubicBezTo>
                  <a:pt x="5702" y="0"/>
                  <a:pt x="5400" y="220"/>
                  <a:pt x="5400" y="491"/>
                </a:cubicBezTo>
                <a:cubicBezTo>
                  <a:pt x="5400" y="592"/>
                  <a:pt x="5452" y="681"/>
                  <a:pt x="5524" y="758"/>
                </a:cubicBezTo>
                <a:lnTo>
                  <a:pt x="5513" y="763"/>
                </a:lnTo>
                <a:lnTo>
                  <a:pt x="6430" y="1763"/>
                </a:lnTo>
                <a:cubicBezTo>
                  <a:pt x="4409" y="2553"/>
                  <a:pt x="3005" y="3873"/>
                  <a:pt x="2753" y="5400"/>
                </a:cubicBezTo>
                <a:lnTo>
                  <a:pt x="2700" y="5400"/>
                </a:lnTo>
                <a:lnTo>
                  <a:pt x="2700" y="5491"/>
                </a:lnTo>
                <a:cubicBezTo>
                  <a:pt x="2488" y="5435"/>
                  <a:pt x="2263" y="5400"/>
                  <a:pt x="2025" y="5400"/>
                </a:cubicBezTo>
                <a:cubicBezTo>
                  <a:pt x="907" y="5400"/>
                  <a:pt x="0" y="6060"/>
                  <a:pt x="0" y="6873"/>
                </a:cubicBezTo>
                <a:lnTo>
                  <a:pt x="0" y="13745"/>
                </a:lnTo>
                <a:cubicBezTo>
                  <a:pt x="0" y="14559"/>
                  <a:pt x="907" y="15218"/>
                  <a:pt x="2025" y="15218"/>
                </a:cubicBezTo>
                <a:cubicBezTo>
                  <a:pt x="2263" y="15218"/>
                  <a:pt x="2488" y="15183"/>
                  <a:pt x="2700" y="15128"/>
                </a:cubicBezTo>
                <a:lnTo>
                  <a:pt x="2700" y="16691"/>
                </a:lnTo>
                <a:cubicBezTo>
                  <a:pt x="2700" y="17233"/>
                  <a:pt x="3305" y="17673"/>
                  <a:pt x="4050" y="17673"/>
                </a:cubicBezTo>
                <a:lnTo>
                  <a:pt x="5400" y="17673"/>
                </a:lnTo>
                <a:lnTo>
                  <a:pt x="5400" y="20127"/>
                </a:lnTo>
                <a:cubicBezTo>
                  <a:pt x="5400" y="20941"/>
                  <a:pt x="6307" y="21600"/>
                  <a:pt x="7425" y="21600"/>
                </a:cubicBezTo>
                <a:cubicBezTo>
                  <a:pt x="8543" y="21600"/>
                  <a:pt x="9450" y="20941"/>
                  <a:pt x="9450" y="20127"/>
                </a:cubicBezTo>
                <a:lnTo>
                  <a:pt x="9450" y="17673"/>
                </a:lnTo>
                <a:lnTo>
                  <a:pt x="12150" y="17673"/>
                </a:lnTo>
                <a:lnTo>
                  <a:pt x="12150" y="20127"/>
                </a:lnTo>
                <a:cubicBezTo>
                  <a:pt x="12150" y="20941"/>
                  <a:pt x="13056" y="21600"/>
                  <a:pt x="14175" y="21600"/>
                </a:cubicBezTo>
                <a:cubicBezTo>
                  <a:pt x="15294" y="21600"/>
                  <a:pt x="16200" y="20941"/>
                  <a:pt x="16200" y="20127"/>
                </a:cubicBezTo>
                <a:lnTo>
                  <a:pt x="16200" y="17673"/>
                </a:lnTo>
                <a:lnTo>
                  <a:pt x="17550" y="17673"/>
                </a:lnTo>
                <a:cubicBezTo>
                  <a:pt x="18295" y="17673"/>
                  <a:pt x="18900" y="17233"/>
                  <a:pt x="18900" y="16691"/>
                </a:cubicBezTo>
                <a:lnTo>
                  <a:pt x="18900" y="15128"/>
                </a:lnTo>
                <a:cubicBezTo>
                  <a:pt x="19112" y="15183"/>
                  <a:pt x="19336" y="15218"/>
                  <a:pt x="19575" y="15218"/>
                </a:cubicBezTo>
                <a:cubicBezTo>
                  <a:pt x="20694" y="15218"/>
                  <a:pt x="21600" y="14559"/>
                  <a:pt x="21600" y="13745"/>
                </a:cubicBezTo>
                <a:lnTo>
                  <a:pt x="21600" y="6873"/>
                </a:lnTo>
                <a:cubicBezTo>
                  <a:pt x="21600" y="6060"/>
                  <a:pt x="20694" y="5400"/>
                  <a:pt x="19575" y="5400"/>
                </a:cubicBezTo>
                <a:moveTo>
                  <a:pt x="12825" y="3436"/>
                </a:moveTo>
                <a:cubicBezTo>
                  <a:pt x="12452" y="3436"/>
                  <a:pt x="12150" y="3656"/>
                  <a:pt x="12150" y="3927"/>
                </a:cubicBezTo>
                <a:cubicBezTo>
                  <a:pt x="12150" y="4199"/>
                  <a:pt x="12452" y="4418"/>
                  <a:pt x="12825" y="4418"/>
                </a:cubicBezTo>
                <a:cubicBezTo>
                  <a:pt x="13198" y="4418"/>
                  <a:pt x="13500" y="4199"/>
                  <a:pt x="13500" y="3927"/>
                </a:cubicBezTo>
                <a:cubicBezTo>
                  <a:pt x="13500" y="3656"/>
                  <a:pt x="13198" y="3436"/>
                  <a:pt x="12825" y="3436"/>
                </a:cubicBezTo>
                <a:moveTo>
                  <a:pt x="8775" y="3436"/>
                </a:moveTo>
                <a:cubicBezTo>
                  <a:pt x="8402" y="3436"/>
                  <a:pt x="8100" y="3656"/>
                  <a:pt x="8100" y="3927"/>
                </a:cubicBezTo>
                <a:cubicBezTo>
                  <a:pt x="8100" y="4199"/>
                  <a:pt x="8402" y="4418"/>
                  <a:pt x="8775" y="4418"/>
                </a:cubicBezTo>
                <a:cubicBezTo>
                  <a:pt x="9148" y="4418"/>
                  <a:pt x="9450" y="4199"/>
                  <a:pt x="9450" y="3927"/>
                </a:cubicBezTo>
                <a:cubicBezTo>
                  <a:pt x="9450" y="3656"/>
                  <a:pt x="9148" y="3436"/>
                  <a:pt x="8775" y="34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7" name="Shape 2707"/>
          <p:cNvSpPr/>
          <p:nvPr/>
        </p:nvSpPr>
        <p:spPr>
          <a:xfrm>
            <a:off x="5532905" y="891574"/>
            <a:ext cx="762699" cy="269294"/>
          </a:xfrm>
          <a:prstGeom prst="rect">
            <a:avLst/>
          </a:prstGeom>
          <a:ln w="12700">
            <a:miter lim="400000"/>
          </a:ln>
        </p:spPr>
        <p:txBody>
          <a:bodyPr wrap="none" lIns="19045" tIns="19045" rIns="19045" bIns="19045" anchor="ctr">
            <a:spAutoFit/>
          </a:bodyPr>
          <a:lstStyle>
            <a:lvl1pPr algn="l">
              <a:defRPr sz="3000" b="1" cap="none" spc="-90">
                <a:solidFill>
                  <a:srgbClr val="1C1D21"/>
                </a:solidFill>
                <a:latin typeface="+mj-lt"/>
                <a:ea typeface="+mj-ea"/>
                <a:cs typeface="+mj-cs"/>
                <a:sym typeface="Karla"/>
              </a:defRPr>
            </a:lvl1pPr>
          </a:lstStyle>
          <a:p>
            <a:r>
              <a:rPr sz="1500"/>
              <a:t>Electronics</a:t>
            </a:r>
            <a:endParaRPr sz="1500"/>
          </a:p>
        </p:txBody>
      </p:sp>
      <p:sp>
        <p:nvSpPr>
          <p:cNvPr id="2708" name="Shape 2708"/>
          <p:cNvSpPr/>
          <p:nvPr/>
        </p:nvSpPr>
        <p:spPr>
          <a:xfrm>
            <a:off x="880859"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888"/>
                </a:moveTo>
                <a:lnTo>
                  <a:pt x="8836" y="7712"/>
                </a:lnTo>
                <a:lnTo>
                  <a:pt x="14241" y="10800"/>
                </a:lnTo>
                <a:cubicBezTo>
                  <a:pt x="14241" y="10800"/>
                  <a:pt x="8836" y="13888"/>
                  <a:pt x="8836" y="13888"/>
                </a:cubicBezTo>
                <a:close/>
                <a:moveTo>
                  <a:pt x="15520" y="10422"/>
                </a:moveTo>
                <a:lnTo>
                  <a:pt x="15525" y="10416"/>
                </a:lnTo>
                <a:lnTo>
                  <a:pt x="15438" y="10367"/>
                </a:lnTo>
                <a:cubicBezTo>
                  <a:pt x="15425" y="10361"/>
                  <a:pt x="15414" y="10351"/>
                  <a:pt x="15401" y="10346"/>
                </a:cubicBezTo>
                <a:lnTo>
                  <a:pt x="8652" y="6489"/>
                </a:lnTo>
                <a:lnTo>
                  <a:pt x="8647" y="6495"/>
                </a:lnTo>
                <a:cubicBezTo>
                  <a:pt x="8563" y="6428"/>
                  <a:pt x="8461" y="6382"/>
                  <a:pt x="8345" y="6382"/>
                </a:cubicBezTo>
                <a:cubicBezTo>
                  <a:pt x="8075" y="6382"/>
                  <a:pt x="7855" y="6601"/>
                  <a:pt x="7855" y="6873"/>
                </a:cubicBezTo>
                <a:lnTo>
                  <a:pt x="7855" y="14727"/>
                </a:lnTo>
                <a:cubicBezTo>
                  <a:pt x="7855" y="14999"/>
                  <a:pt x="8075" y="15218"/>
                  <a:pt x="8345" y="15218"/>
                </a:cubicBezTo>
                <a:cubicBezTo>
                  <a:pt x="8461" y="15218"/>
                  <a:pt x="8563" y="15172"/>
                  <a:pt x="8647" y="15105"/>
                </a:cubicBezTo>
                <a:lnTo>
                  <a:pt x="8652" y="15111"/>
                </a:lnTo>
                <a:lnTo>
                  <a:pt x="15401" y="11254"/>
                </a:lnTo>
                <a:cubicBezTo>
                  <a:pt x="15414" y="11249"/>
                  <a:pt x="15425" y="11240"/>
                  <a:pt x="15438" y="11233"/>
                </a:cubicBezTo>
                <a:lnTo>
                  <a:pt x="15525" y="11184"/>
                </a:lnTo>
                <a:lnTo>
                  <a:pt x="15520" y="11178"/>
                </a:lnTo>
                <a:cubicBezTo>
                  <a:pt x="15632" y="11088"/>
                  <a:pt x="15709" y="10955"/>
                  <a:pt x="15709" y="10800"/>
                </a:cubicBezTo>
                <a:cubicBezTo>
                  <a:pt x="15709" y="10645"/>
                  <a:pt x="15632" y="10512"/>
                  <a:pt x="15520" y="1042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09" name="Shape 2709"/>
          <p:cNvSpPr/>
          <p:nvPr/>
        </p:nvSpPr>
        <p:spPr>
          <a:xfrm>
            <a:off x="1414120"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12764" y="13745"/>
                </a:lnTo>
                <a:lnTo>
                  <a:pt x="12764" y="7855"/>
                </a:lnTo>
                <a:lnTo>
                  <a:pt x="13745" y="7855"/>
                </a:lnTo>
                <a:cubicBezTo>
                  <a:pt x="13745" y="7855"/>
                  <a:pt x="13745" y="13745"/>
                  <a:pt x="13745" y="13745"/>
                </a:cubicBezTo>
                <a:close/>
                <a:moveTo>
                  <a:pt x="14236" y="6873"/>
                </a:moveTo>
                <a:lnTo>
                  <a:pt x="12273" y="6873"/>
                </a:lnTo>
                <a:cubicBezTo>
                  <a:pt x="12002" y="6873"/>
                  <a:pt x="11782" y="7092"/>
                  <a:pt x="11782" y="7364"/>
                </a:cubicBezTo>
                <a:lnTo>
                  <a:pt x="11782" y="14236"/>
                </a:lnTo>
                <a:cubicBezTo>
                  <a:pt x="11782" y="14508"/>
                  <a:pt x="12002" y="14727"/>
                  <a:pt x="12273"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745"/>
                </a:moveTo>
                <a:lnTo>
                  <a:pt x="7855" y="13745"/>
                </a:lnTo>
                <a:lnTo>
                  <a:pt x="7855" y="7855"/>
                </a:lnTo>
                <a:lnTo>
                  <a:pt x="8836" y="7855"/>
                </a:lnTo>
                <a:cubicBezTo>
                  <a:pt x="8836" y="7855"/>
                  <a:pt x="8836" y="13745"/>
                  <a:pt x="8836" y="13745"/>
                </a:cubicBezTo>
                <a:close/>
                <a:moveTo>
                  <a:pt x="9327" y="6873"/>
                </a:moveTo>
                <a:lnTo>
                  <a:pt x="7364" y="6873"/>
                </a:lnTo>
                <a:cubicBezTo>
                  <a:pt x="7093" y="6873"/>
                  <a:pt x="6873" y="7092"/>
                  <a:pt x="6873" y="7364"/>
                </a:cubicBezTo>
                <a:lnTo>
                  <a:pt x="6873" y="14236"/>
                </a:lnTo>
                <a:cubicBezTo>
                  <a:pt x="6873" y="14508"/>
                  <a:pt x="7093" y="14727"/>
                  <a:pt x="7364" y="14727"/>
                </a:cubicBezTo>
                <a:lnTo>
                  <a:pt x="9327" y="14727"/>
                </a:lnTo>
                <a:cubicBezTo>
                  <a:pt x="9598" y="14727"/>
                  <a:pt x="9818" y="14508"/>
                  <a:pt x="9818" y="14236"/>
                </a:cubicBezTo>
                <a:lnTo>
                  <a:pt x="9818" y="7364"/>
                </a:lnTo>
                <a:cubicBezTo>
                  <a:pt x="9818" y="7092"/>
                  <a:pt x="9598" y="6873"/>
                  <a:pt x="9327" y="68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0" name="Shape 2710"/>
          <p:cNvSpPr/>
          <p:nvPr/>
        </p:nvSpPr>
        <p:spPr>
          <a:xfrm>
            <a:off x="1947381"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3" y="6873"/>
                  <a:pt x="6873" y="7092"/>
                  <a:pt x="6873" y="7364"/>
                </a:cubicBezTo>
                <a:lnTo>
                  <a:pt x="6873" y="14236"/>
                </a:lnTo>
                <a:cubicBezTo>
                  <a:pt x="6873" y="14508"/>
                  <a:pt x="7093" y="14727"/>
                  <a:pt x="7364"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1" name="Shape 2711"/>
          <p:cNvSpPr/>
          <p:nvPr/>
        </p:nvSpPr>
        <p:spPr>
          <a:xfrm>
            <a:off x="2480643"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800" y="13745"/>
                </a:moveTo>
                <a:cubicBezTo>
                  <a:pt x="9173" y="13745"/>
                  <a:pt x="7855" y="12427"/>
                  <a:pt x="7855" y="10800"/>
                </a:cubicBezTo>
                <a:cubicBezTo>
                  <a:pt x="7855" y="9173"/>
                  <a:pt x="9173" y="7855"/>
                  <a:pt x="10800" y="7855"/>
                </a:cubicBezTo>
                <a:cubicBezTo>
                  <a:pt x="12427" y="7855"/>
                  <a:pt x="13745" y="9173"/>
                  <a:pt x="13745" y="10800"/>
                </a:cubicBezTo>
                <a:cubicBezTo>
                  <a:pt x="13745" y="12427"/>
                  <a:pt x="12427" y="13745"/>
                  <a:pt x="10800" y="13745"/>
                </a:cubicBezTo>
                <a:moveTo>
                  <a:pt x="10800" y="6873"/>
                </a:moveTo>
                <a:cubicBezTo>
                  <a:pt x="8631" y="6873"/>
                  <a:pt x="6873" y="8631"/>
                  <a:pt x="6873" y="10800"/>
                </a:cubicBezTo>
                <a:cubicBezTo>
                  <a:pt x="6873" y="12969"/>
                  <a:pt x="8631" y="14727"/>
                  <a:pt x="10800" y="14727"/>
                </a:cubicBezTo>
                <a:cubicBezTo>
                  <a:pt x="12969" y="14727"/>
                  <a:pt x="14727" y="12969"/>
                  <a:pt x="14727" y="10800"/>
                </a:cubicBezTo>
                <a:cubicBezTo>
                  <a:pt x="14727" y="8631"/>
                  <a:pt x="12969" y="6873"/>
                  <a:pt x="10800" y="68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2" name="Shape 2712"/>
          <p:cNvSpPr/>
          <p:nvPr/>
        </p:nvSpPr>
        <p:spPr>
          <a:xfrm>
            <a:off x="3013903"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3" name="Shape 2713"/>
          <p:cNvSpPr/>
          <p:nvPr/>
        </p:nvSpPr>
        <p:spPr>
          <a:xfrm>
            <a:off x="3547164"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4236"/>
                </a:moveTo>
                <a:lnTo>
                  <a:pt x="13745" y="14236"/>
                </a:lnTo>
                <a:lnTo>
                  <a:pt x="13745" y="7364"/>
                </a:lnTo>
                <a:lnTo>
                  <a:pt x="14727" y="7364"/>
                </a:lnTo>
                <a:cubicBezTo>
                  <a:pt x="14727" y="7364"/>
                  <a:pt x="14727" y="14236"/>
                  <a:pt x="14727" y="14236"/>
                </a:cubicBezTo>
                <a:close/>
                <a:moveTo>
                  <a:pt x="6873" y="13888"/>
                </a:moveTo>
                <a:lnTo>
                  <a:pt x="6873" y="7712"/>
                </a:lnTo>
                <a:lnTo>
                  <a:pt x="12277" y="10800"/>
                </a:lnTo>
                <a:cubicBezTo>
                  <a:pt x="12277" y="10800"/>
                  <a:pt x="6873" y="13888"/>
                  <a:pt x="6873" y="13888"/>
                </a:cubicBezTo>
                <a:close/>
                <a:moveTo>
                  <a:pt x="15218" y="6382"/>
                </a:moveTo>
                <a:lnTo>
                  <a:pt x="13255" y="6382"/>
                </a:lnTo>
                <a:cubicBezTo>
                  <a:pt x="12983" y="6382"/>
                  <a:pt x="12764" y="6601"/>
                  <a:pt x="12764" y="6873"/>
                </a:cubicBezTo>
                <a:lnTo>
                  <a:pt x="12764" y="9961"/>
                </a:lnTo>
                <a:lnTo>
                  <a:pt x="6689" y="6489"/>
                </a:lnTo>
                <a:lnTo>
                  <a:pt x="6684" y="6495"/>
                </a:lnTo>
                <a:cubicBezTo>
                  <a:pt x="6600" y="6428"/>
                  <a:pt x="6498" y="6382"/>
                  <a:pt x="6382" y="6382"/>
                </a:cubicBezTo>
                <a:cubicBezTo>
                  <a:pt x="6110" y="6382"/>
                  <a:pt x="5891" y="6601"/>
                  <a:pt x="5891" y="6873"/>
                </a:cubicBezTo>
                <a:lnTo>
                  <a:pt x="5891" y="14727"/>
                </a:lnTo>
                <a:cubicBezTo>
                  <a:pt x="5891" y="14999"/>
                  <a:pt x="6110" y="15218"/>
                  <a:pt x="6382" y="15218"/>
                </a:cubicBezTo>
                <a:cubicBezTo>
                  <a:pt x="6498" y="15218"/>
                  <a:pt x="6600" y="15172"/>
                  <a:pt x="6684" y="15105"/>
                </a:cubicBezTo>
                <a:lnTo>
                  <a:pt x="6689" y="15111"/>
                </a:lnTo>
                <a:lnTo>
                  <a:pt x="12764" y="11639"/>
                </a:lnTo>
                <a:lnTo>
                  <a:pt x="12764" y="14727"/>
                </a:lnTo>
                <a:cubicBezTo>
                  <a:pt x="12764" y="14999"/>
                  <a:pt x="12983" y="15218"/>
                  <a:pt x="13255" y="15218"/>
                </a:cubicBezTo>
                <a:lnTo>
                  <a:pt x="15218" y="15218"/>
                </a:lnTo>
                <a:cubicBezTo>
                  <a:pt x="15490" y="15218"/>
                  <a:pt x="15709" y="14999"/>
                  <a:pt x="15709" y="14727"/>
                </a:cubicBezTo>
                <a:lnTo>
                  <a:pt x="15709" y="6873"/>
                </a:lnTo>
                <a:cubicBezTo>
                  <a:pt x="15709" y="6601"/>
                  <a:pt x="15490" y="6382"/>
                  <a:pt x="15218" y="6382"/>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4" name="Shape 2714"/>
          <p:cNvSpPr/>
          <p:nvPr/>
        </p:nvSpPr>
        <p:spPr>
          <a:xfrm>
            <a:off x="4080425"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8054" y="9818"/>
                </a:moveTo>
                <a:lnTo>
                  <a:pt x="10800" y="7072"/>
                </a:lnTo>
                <a:lnTo>
                  <a:pt x="13547" y="9818"/>
                </a:lnTo>
                <a:cubicBezTo>
                  <a:pt x="13547" y="9818"/>
                  <a:pt x="8054" y="9818"/>
                  <a:pt x="8054" y="9818"/>
                </a:cubicBezTo>
                <a:close/>
                <a:moveTo>
                  <a:pt x="15111" y="10002"/>
                </a:moveTo>
                <a:lnTo>
                  <a:pt x="15083" y="9975"/>
                </a:lnTo>
                <a:cubicBezTo>
                  <a:pt x="15076" y="9968"/>
                  <a:pt x="15069" y="9960"/>
                  <a:pt x="15061" y="9953"/>
                </a:cubicBezTo>
                <a:lnTo>
                  <a:pt x="11184" y="6075"/>
                </a:lnTo>
                <a:lnTo>
                  <a:pt x="11177" y="6080"/>
                </a:lnTo>
                <a:cubicBezTo>
                  <a:pt x="11088" y="5968"/>
                  <a:pt x="10955" y="5891"/>
                  <a:pt x="10800" y="5891"/>
                </a:cubicBezTo>
                <a:cubicBezTo>
                  <a:pt x="10645" y="5891"/>
                  <a:pt x="10512" y="5968"/>
                  <a:pt x="10422" y="6080"/>
                </a:cubicBezTo>
                <a:lnTo>
                  <a:pt x="10416" y="6075"/>
                </a:lnTo>
                <a:lnTo>
                  <a:pt x="6539" y="9953"/>
                </a:lnTo>
                <a:cubicBezTo>
                  <a:pt x="6531" y="9960"/>
                  <a:pt x="6524" y="9968"/>
                  <a:pt x="6517" y="9975"/>
                </a:cubicBezTo>
                <a:lnTo>
                  <a:pt x="6489" y="10002"/>
                </a:lnTo>
                <a:lnTo>
                  <a:pt x="6495" y="10007"/>
                </a:lnTo>
                <a:cubicBezTo>
                  <a:pt x="6428" y="10091"/>
                  <a:pt x="6382" y="10193"/>
                  <a:pt x="6382" y="10309"/>
                </a:cubicBezTo>
                <a:cubicBezTo>
                  <a:pt x="6382" y="10580"/>
                  <a:pt x="6601" y="10800"/>
                  <a:pt x="6873" y="10800"/>
                </a:cubicBezTo>
                <a:lnTo>
                  <a:pt x="14727" y="10800"/>
                </a:lnTo>
                <a:cubicBezTo>
                  <a:pt x="14999" y="10800"/>
                  <a:pt x="15218" y="10580"/>
                  <a:pt x="15218" y="10309"/>
                </a:cubicBezTo>
                <a:cubicBezTo>
                  <a:pt x="15218" y="10193"/>
                  <a:pt x="15172" y="10091"/>
                  <a:pt x="15105" y="10007"/>
                </a:cubicBezTo>
                <a:cubicBezTo>
                  <a:pt x="15105" y="10007"/>
                  <a:pt x="15111" y="10002"/>
                  <a:pt x="15111" y="10002"/>
                </a:cubicBezTo>
                <a:close/>
                <a:moveTo>
                  <a:pt x="14236" y="13745"/>
                </a:moveTo>
                <a:lnTo>
                  <a:pt x="7364" y="13745"/>
                </a:lnTo>
                <a:lnTo>
                  <a:pt x="7364" y="12764"/>
                </a:lnTo>
                <a:lnTo>
                  <a:pt x="14236" y="12764"/>
                </a:lnTo>
                <a:cubicBezTo>
                  <a:pt x="14236" y="12764"/>
                  <a:pt x="14236" y="13745"/>
                  <a:pt x="14236" y="13745"/>
                </a:cubicBezTo>
                <a:close/>
                <a:moveTo>
                  <a:pt x="14727" y="11782"/>
                </a:moveTo>
                <a:lnTo>
                  <a:pt x="6873" y="11782"/>
                </a:lnTo>
                <a:cubicBezTo>
                  <a:pt x="6601" y="11782"/>
                  <a:pt x="6382" y="12001"/>
                  <a:pt x="6382" y="12273"/>
                </a:cubicBezTo>
                <a:lnTo>
                  <a:pt x="6382" y="14236"/>
                </a:lnTo>
                <a:cubicBezTo>
                  <a:pt x="6382" y="14508"/>
                  <a:pt x="6601" y="14727"/>
                  <a:pt x="6873" y="14727"/>
                </a:cubicBezTo>
                <a:lnTo>
                  <a:pt x="14727" y="14727"/>
                </a:lnTo>
                <a:cubicBezTo>
                  <a:pt x="14999" y="14727"/>
                  <a:pt x="15218" y="14508"/>
                  <a:pt x="15218" y="14236"/>
                </a:cubicBezTo>
                <a:lnTo>
                  <a:pt x="15218" y="12273"/>
                </a:lnTo>
                <a:cubicBezTo>
                  <a:pt x="15218" y="12001"/>
                  <a:pt x="14999" y="11782"/>
                  <a:pt x="14727" y="117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5" name="Shape 2715"/>
          <p:cNvSpPr/>
          <p:nvPr/>
        </p:nvSpPr>
        <p:spPr>
          <a:xfrm>
            <a:off x="4613687"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7855" y="982"/>
                </a:moveTo>
                <a:lnTo>
                  <a:pt x="9818" y="982"/>
                </a:lnTo>
                <a:lnTo>
                  <a:pt x="9818" y="0"/>
                </a:lnTo>
                <a:lnTo>
                  <a:pt x="7855" y="0"/>
                </a:lnTo>
                <a:cubicBezTo>
                  <a:pt x="7855" y="0"/>
                  <a:pt x="7855" y="982"/>
                  <a:pt x="7855" y="982"/>
                </a:cubicBezTo>
                <a:close/>
                <a:moveTo>
                  <a:pt x="11782" y="982"/>
                </a:moveTo>
                <a:lnTo>
                  <a:pt x="13745" y="982"/>
                </a:lnTo>
                <a:lnTo>
                  <a:pt x="13745" y="0"/>
                </a:lnTo>
                <a:lnTo>
                  <a:pt x="11782" y="0"/>
                </a:lnTo>
                <a:cubicBezTo>
                  <a:pt x="11782" y="0"/>
                  <a:pt x="11782" y="982"/>
                  <a:pt x="11782" y="982"/>
                </a:cubicBezTo>
                <a:close/>
                <a:moveTo>
                  <a:pt x="15709" y="982"/>
                </a:moveTo>
                <a:lnTo>
                  <a:pt x="17673" y="982"/>
                </a:lnTo>
                <a:lnTo>
                  <a:pt x="17673" y="0"/>
                </a:lnTo>
                <a:lnTo>
                  <a:pt x="15709" y="0"/>
                </a:lnTo>
                <a:cubicBezTo>
                  <a:pt x="15709" y="0"/>
                  <a:pt x="15709" y="982"/>
                  <a:pt x="15709"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3745"/>
                </a:moveTo>
                <a:lnTo>
                  <a:pt x="21600" y="13745"/>
                </a:lnTo>
                <a:lnTo>
                  <a:pt x="21600" y="11782"/>
                </a:lnTo>
                <a:lnTo>
                  <a:pt x="20618" y="11782"/>
                </a:lnTo>
                <a:cubicBezTo>
                  <a:pt x="20618" y="11782"/>
                  <a:pt x="20618" y="13745"/>
                  <a:pt x="20618" y="13745"/>
                </a:cubicBezTo>
                <a:close/>
                <a:moveTo>
                  <a:pt x="20618" y="17673"/>
                </a:moveTo>
                <a:lnTo>
                  <a:pt x="21600" y="17673"/>
                </a:lnTo>
                <a:lnTo>
                  <a:pt x="21600" y="15709"/>
                </a:lnTo>
                <a:lnTo>
                  <a:pt x="20618" y="15709"/>
                </a:lnTo>
                <a:cubicBezTo>
                  <a:pt x="20618" y="15709"/>
                  <a:pt x="20618" y="17673"/>
                  <a:pt x="20618" y="17673"/>
                </a:cubicBezTo>
                <a:close/>
                <a:moveTo>
                  <a:pt x="1250" y="19636"/>
                </a:moveTo>
                <a:lnTo>
                  <a:pt x="175" y="19636"/>
                </a:lnTo>
                <a:cubicBezTo>
                  <a:pt x="472" y="20467"/>
                  <a:pt x="1130" y="21123"/>
                  <a:pt x="1964" y="21420"/>
                </a:cubicBezTo>
                <a:lnTo>
                  <a:pt x="1964" y="20346"/>
                </a:lnTo>
                <a:cubicBezTo>
                  <a:pt x="1669" y="20174"/>
                  <a:pt x="1423" y="19929"/>
                  <a:pt x="1250" y="19636"/>
                </a:cubicBezTo>
                <a:moveTo>
                  <a:pt x="20350" y="1964"/>
                </a:moveTo>
                <a:lnTo>
                  <a:pt x="21426" y="1964"/>
                </a:lnTo>
                <a:cubicBezTo>
                  <a:pt x="21128" y="1133"/>
                  <a:pt x="20470" y="477"/>
                  <a:pt x="19636" y="180"/>
                </a:cubicBezTo>
                <a:lnTo>
                  <a:pt x="19636" y="1254"/>
                </a:lnTo>
                <a:cubicBezTo>
                  <a:pt x="19931" y="1426"/>
                  <a:pt x="20177" y="1670"/>
                  <a:pt x="20350" y="1964"/>
                </a:cubicBezTo>
                <a:moveTo>
                  <a:pt x="982" y="15709"/>
                </a:moveTo>
                <a:lnTo>
                  <a:pt x="0" y="15709"/>
                </a:lnTo>
                <a:lnTo>
                  <a:pt x="0" y="17673"/>
                </a:lnTo>
                <a:lnTo>
                  <a:pt x="982" y="17673"/>
                </a:lnTo>
                <a:cubicBezTo>
                  <a:pt x="982" y="17673"/>
                  <a:pt x="982" y="15709"/>
                  <a:pt x="982" y="15709"/>
                </a:cubicBezTo>
                <a:close/>
                <a:moveTo>
                  <a:pt x="982" y="7855"/>
                </a:moveTo>
                <a:lnTo>
                  <a:pt x="0" y="7855"/>
                </a:lnTo>
                <a:lnTo>
                  <a:pt x="0" y="9818"/>
                </a:lnTo>
                <a:lnTo>
                  <a:pt x="982" y="9818"/>
                </a:lnTo>
                <a:cubicBezTo>
                  <a:pt x="982" y="9818"/>
                  <a:pt x="982" y="7855"/>
                  <a:pt x="982" y="7855"/>
                </a:cubicBezTo>
                <a:close/>
                <a:moveTo>
                  <a:pt x="982" y="3927"/>
                </a:moveTo>
                <a:lnTo>
                  <a:pt x="0" y="3927"/>
                </a:lnTo>
                <a:lnTo>
                  <a:pt x="0" y="5891"/>
                </a:lnTo>
                <a:lnTo>
                  <a:pt x="982" y="5891"/>
                </a:lnTo>
                <a:cubicBezTo>
                  <a:pt x="982" y="5891"/>
                  <a:pt x="982" y="3927"/>
                  <a:pt x="982" y="3927"/>
                </a:cubicBezTo>
                <a:close/>
                <a:moveTo>
                  <a:pt x="982" y="11782"/>
                </a:moveTo>
                <a:lnTo>
                  <a:pt x="0" y="11782"/>
                </a:lnTo>
                <a:lnTo>
                  <a:pt x="0" y="13745"/>
                </a:lnTo>
                <a:lnTo>
                  <a:pt x="982" y="13745"/>
                </a:lnTo>
                <a:cubicBezTo>
                  <a:pt x="982" y="13745"/>
                  <a:pt x="982" y="11782"/>
                  <a:pt x="982" y="11782"/>
                </a:cubicBezTo>
                <a:close/>
                <a:moveTo>
                  <a:pt x="3927" y="982"/>
                </a:moveTo>
                <a:lnTo>
                  <a:pt x="5891" y="982"/>
                </a:lnTo>
                <a:lnTo>
                  <a:pt x="5891" y="0"/>
                </a:lnTo>
                <a:lnTo>
                  <a:pt x="3927" y="0"/>
                </a:lnTo>
                <a:cubicBezTo>
                  <a:pt x="3927" y="0"/>
                  <a:pt x="3927" y="982"/>
                  <a:pt x="3927" y="982"/>
                </a:cubicBezTo>
                <a:close/>
                <a:moveTo>
                  <a:pt x="7855" y="21600"/>
                </a:moveTo>
                <a:lnTo>
                  <a:pt x="9818" y="21600"/>
                </a:lnTo>
                <a:lnTo>
                  <a:pt x="9818" y="20618"/>
                </a:lnTo>
                <a:lnTo>
                  <a:pt x="7855" y="20618"/>
                </a:lnTo>
                <a:cubicBezTo>
                  <a:pt x="7855" y="20618"/>
                  <a:pt x="7855" y="21600"/>
                  <a:pt x="7855" y="21600"/>
                </a:cubicBezTo>
                <a:close/>
                <a:moveTo>
                  <a:pt x="3927" y="21600"/>
                </a:moveTo>
                <a:lnTo>
                  <a:pt x="5891" y="21600"/>
                </a:lnTo>
                <a:lnTo>
                  <a:pt x="5891" y="20618"/>
                </a:lnTo>
                <a:lnTo>
                  <a:pt x="3927" y="20618"/>
                </a:lnTo>
                <a:cubicBezTo>
                  <a:pt x="3927" y="20618"/>
                  <a:pt x="3927" y="21600"/>
                  <a:pt x="3927" y="21600"/>
                </a:cubicBezTo>
                <a:close/>
                <a:moveTo>
                  <a:pt x="175" y="1964"/>
                </a:moveTo>
                <a:lnTo>
                  <a:pt x="1250" y="1964"/>
                </a:lnTo>
                <a:cubicBezTo>
                  <a:pt x="1423" y="1670"/>
                  <a:pt x="1669" y="1426"/>
                  <a:pt x="1964" y="1254"/>
                </a:cubicBezTo>
                <a:lnTo>
                  <a:pt x="1964" y="180"/>
                </a:lnTo>
                <a:cubicBezTo>
                  <a:pt x="1130" y="477"/>
                  <a:pt x="472" y="1133"/>
                  <a:pt x="175" y="19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6" name="Shape 2716"/>
          <p:cNvSpPr/>
          <p:nvPr/>
        </p:nvSpPr>
        <p:spPr>
          <a:xfrm>
            <a:off x="5146948"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2" y="6873"/>
                  <a:pt x="6873" y="7092"/>
                  <a:pt x="6873" y="7364"/>
                </a:cubicBezTo>
                <a:lnTo>
                  <a:pt x="6873" y="14236"/>
                </a:lnTo>
                <a:cubicBezTo>
                  <a:pt x="6873" y="14508"/>
                  <a:pt x="7092" y="14727"/>
                  <a:pt x="7364" y="14727"/>
                </a:cubicBezTo>
                <a:lnTo>
                  <a:pt x="14236" y="14727"/>
                </a:lnTo>
                <a:cubicBezTo>
                  <a:pt x="14508" y="14727"/>
                  <a:pt x="14727" y="14508"/>
                  <a:pt x="14727" y="14236"/>
                </a:cubicBezTo>
                <a:lnTo>
                  <a:pt x="14727" y="7364"/>
                </a:lnTo>
                <a:cubicBezTo>
                  <a:pt x="14727" y="7092"/>
                  <a:pt x="14508" y="6873"/>
                  <a:pt x="14236" y="6873"/>
                </a:cubicBezTo>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7673"/>
                </a:moveTo>
                <a:lnTo>
                  <a:pt x="21600" y="17673"/>
                </a:lnTo>
                <a:lnTo>
                  <a:pt x="21600" y="15709"/>
                </a:lnTo>
                <a:lnTo>
                  <a:pt x="20618" y="15709"/>
                </a:lnTo>
                <a:cubicBezTo>
                  <a:pt x="20618" y="15709"/>
                  <a:pt x="20618" y="17673"/>
                  <a:pt x="20618" y="17673"/>
                </a:cubicBezTo>
                <a:close/>
                <a:moveTo>
                  <a:pt x="15709" y="982"/>
                </a:moveTo>
                <a:lnTo>
                  <a:pt x="17673" y="982"/>
                </a:lnTo>
                <a:lnTo>
                  <a:pt x="17673" y="0"/>
                </a:lnTo>
                <a:lnTo>
                  <a:pt x="15709" y="0"/>
                </a:lnTo>
                <a:cubicBezTo>
                  <a:pt x="15709" y="0"/>
                  <a:pt x="15709" y="982"/>
                  <a:pt x="15709" y="982"/>
                </a:cubicBezTo>
                <a:close/>
                <a:moveTo>
                  <a:pt x="3927" y="982"/>
                </a:moveTo>
                <a:lnTo>
                  <a:pt x="5891" y="982"/>
                </a:lnTo>
                <a:lnTo>
                  <a:pt x="5891" y="0"/>
                </a:lnTo>
                <a:lnTo>
                  <a:pt x="3927" y="0"/>
                </a:lnTo>
                <a:cubicBezTo>
                  <a:pt x="3927" y="0"/>
                  <a:pt x="3927" y="982"/>
                  <a:pt x="3927" y="982"/>
                </a:cubicBezTo>
                <a:close/>
                <a:moveTo>
                  <a:pt x="20618" y="13745"/>
                </a:moveTo>
                <a:lnTo>
                  <a:pt x="21600" y="13745"/>
                </a:lnTo>
                <a:lnTo>
                  <a:pt x="21600" y="11782"/>
                </a:lnTo>
                <a:lnTo>
                  <a:pt x="20618" y="11782"/>
                </a:lnTo>
                <a:cubicBezTo>
                  <a:pt x="20618" y="11782"/>
                  <a:pt x="20618" y="13745"/>
                  <a:pt x="20618" y="13745"/>
                </a:cubicBezTo>
                <a:close/>
                <a:moveTo>
                  <a:pt x="982" y="7855"/>
                </a:moveTo>
                <a:lnTo>
                  <a:pt x="0" y="7855"/>
                </a:lnTo>
                <a:lnTo>
                  <a:pt x="0" y="9818"/>
                </a:lnTo>
                <a:lnTo>
                  <a:pt x="982" y="9818"/>
                </a:lnTo>
                <a:cubicBezTo>
                  <a:pt x="982" y="9818"/>
                  <a:pt x="982" y="7855"/>
                  <a:pt x="982" y="7855"/>
                </a:cubicBezTo>
                <a:close/>
                <a:moveTo>
                  <a:pt x="9818" y="0"/>
                </a:moveTo>
                <a:lnTo>
                  <a:pt x="7855" y="0"/>
                </a:lnTo>
                <a:lnTo>
                  <a:pt x="7855" y="982"/>
                </a:lnTo>
                <a:lnTo>
                  <a:pt x="9818" y="982"/>
                </a:lnTo>
                <a:cubicBezTo>
                  <a:pt x="9818" y="982"/>
                  <a:pt x="9818" y="0"/>
                  <a:pt x="9818" y="0"/>
                </a:cubicBezTo>
                <a:close/>
                <a:moveTo>
                  <a:pt x="982" y="3927"/>
                </a:moveTo>
                <a:lnTo>
                  <a:pt x="0" y="3927"/>
                </a:lnTo>
                <a:lnTo>
                  <a:pt x="0" y="5891"/>
                </a:lnTo>
                <a:lnTo>
                  <a:pt x="982" y="5891"/>
                </a:lnTo>
                <a:cubicBezTo>
                  <a:pt x="982" y="5891"/>
                  <a:pt x="982" y="3927"/>
                  <a:pt x="982" y="3927"/>
                </a:cubicBezTo>
                <a:close/>
                <a:moveTo>
                  <a:pt x="20350" y="1964"/>
                </a:moveTo>
                <a:lnTo>
                  <a:pt x="21426" y="1964"/>
                </a:lnTo>
                <a:cubicBezTo>
                  <a:pt x="21128" y="1133"/>
                  <a:pt x="20470" y="477"/>
                  <a:pt x="19636" y="180"/>
                </a:cubicBezTo>
                <a:lnTo>
                  <a:pt x="19636" y="1254"/>
                </a:lnTo>
                <a:cubicBezTo>
                  <a:pt x="19931" y="1426"/>
                  <a:pt x="20177" y="1670"/>
                  <a:pt x="20350" y="1964"/>
                </a:cubicBezTo>
                <a:moveTo>
                  <a:pt x="13745" y="0"/>
                </a:moveTo>
                <a:lnTo>
                  <a:pt x="11782" y="0"/>
                </a:lnTo>
                <a:lnTo>
                  <a:pt x="11782" y="982"/>
                </a:lnTo>
                <a:lnTo>
                  <a:pt x="13745" y="982"/>
                </a:lnTo>
                <a:cubicBezTo>
                  <a:pt x="13745" y="982"/>
                  <a:pt x="13745" y="0"/>
                  <a:pt x="13745" y="0"/>
                </a:cubicBezTo>
                <a:close/>
                <a:moveTo>
                  <a:pt x="3927" y="21600"/>
                </a:moveTo>
                <a:lnTo>
                  <a:pt x="5891" y="21600"/>
                </a:lnTo>
                <a:lnTo>
                  <a:pt x="5891" y="20618"/>
                </a:lnTo>
                <a:lnTo>
                  <a:pt x="3927" y="20618"/>
                </a:lnTo>
                <a:cubicBezTo>
                  <a:pt x="3927" y="20618"/>
                  <a:pt x="3927" y="21600"/>
                  <a:pt x="3927" y="21600"/>
                </a:cubicBezTo>
                <a:close/>
                <a:moveTo>
                  <a:pt x="1250" y="19636"/>
                </a:moveTo>
                <a:lnTo>
                  <a:pt x="175" y="19636"/>
                </a:lnTo>
                <a:cubicBezTo>
                  <a:pt x="472" y="20467"/>
                  <a:pt x="1130" y="21123"/>
                  <a:pt x="1964" y="21420"/>
                </a:cubicBezTo>
                <a:lnTo>
                  <a:pt x="1964" y="20346"/>
                </a:lnTo>
                <a:cubicBezTo>
                  <a:pt x="1669" y="20174"/>
                  <a:pt x="1423" y="19929"/>
                  <a:pt x="1250" y="19636"/>
                </a:cubicBezTo>
                <a:moveTo>
                  <a:pt x="175" y="1964"/>
                </a:moveTo>
                <a:lnTo>
                  <a:pt x="1250" y="1964"/>
                </a:lnTo>
                <a:cubicBezTo>
                  <a:pt x="1423" y="1670"/>
                  <a:pt x="1669" y="1426"/>
                  <a:pt x="1964" y="1254"/>
                </a:cubicBezTo>
                <a:lnTo>
                  <a:pt x="1964" y="180"/>
                </a:lnTo>
                <a:cubicBezTo>
                  <a:pt x="1130" y="477"/>
                  <a:pt x="472" y="1133"/>
                  <a:pt x="175" y="1964"/>
                </a:cubicBezTo>
                <a:moveTo>
                  <a:pt x="982" y="15709"/>
                </a:moveTo>
                <a:lnTo>
                  <a:pt x="0" y="15709"/>
                </a:lnTo>
                <a:lnTo>
                  <a:pt x="0" y="17673"/>
                </a:lnTo>
                <a:lnTo>
                  <a:pt x="982" y="17673"/>
                </a:lnTo>
                <a:cubicBezTo>
                  <a:pt x="982" y="17673"/>
                  <a:pt x="982" y="15709"/>
                  <a:pt x="982" y="15709"/>
                </a:cubicBezTo>
                <a:close/>
                <a:moveTo>
                  <a:pt x="982" y="11782"/>
                </a:moveTo>
                <a:lnTo>
                  <a:pt x="0" y="11782"/>
                </a:lnTo>
                <a:lnTo>
                  <a:pt x="0" y="13745"/>
                </a:lnTo>
                <a:lnTo>
                  <a:pt x="982" y="13745"/>
                </a:lnTo>
                <a:cubicBezTo>
                  <a:pt x="982" y="13745"/>
                  <a:pt x="982" y="11782"/>
                  <a:pt x="982" y="11782"/>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7" name="Shape 2717"/>
          <p:cNvSpPr/>
          <p:nvPr/>
        </p:nvSpPr>
        <p:spPr>
          <a:xfrm>
            <a:off x="5680208" y="410596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1782"/>
                </a:moveTo>
                <a:cubicBezTo>
                  <a:pt x="14592" y="11782"/>
                  <a:pt x="14469" y="11837"/>
                  <a:pt x="14380" y="11926"/>
                </a:cubicBezTo>
                <a:lnTo>
                  <a:pt x="11291" y="15015"/>
                </a:lnTo>
                <a:lnTo>
                  <a:pt x="11291" y="5400"/>
                </a:lnTo>
                <a:cubicBezTo>
                  <a:pt x="11291" y="5129"/>
                  <a:pt x="11071" y="4909"/>
                  <a:pt x="10800" y="4909"/>
                </a:cubicBezTo>
                <a:cubicBezTo>
                  <a:pt x="10529" y="4909"/>
                  <a:pt x="10309" y="5129"/>
                  <a:pt x="10309" y="5400"/>
                </a:cubicBezTo>
                <a:lnTo>
                  <a:pt x="10309" y="15015"/>
                </a:lnTo>
                <a:lnTo>
                  <a:pt x="7220" y="11926"/>
                </a:lnTo>
                <a:cubicBezTo>
                  <a:pt x="7131" y="11837"/>
                  <a:pt x="7008" y="11782"/>
                  <a:pt x="6873" y="11782"/>
                </a:cubicBezTo>
                <a:cubicBezTo>
                  <a:pt x="6601" y="11782"/>
                  <a:pt x="6382" y="12001"/>
                  <a:pt x="6382" y="12273"/>
                </a:cubicBezTo>
                <a:cubicBezTo>
                  <a:pt x="6382" y="12408"/>
                  <a:pt x="6437" y="12531"/>
                  <a:pt x="6526" y="12620"/>
                </a:cubicBezTo>
                <a:lnTo>
                  <a:pt x="10453" y="16547"/>
                </a:lnTo>
                <a:cubicBezTo>
                  <a:pt x="10542" y="16636"/>
                  <a:pt x="10664" y="16691"/>
                  <a:pt x="10800" y="16691"/>
                </a:cubicBezTo>
                <a:cubicBezTo>
                  <a:pt x="10936" y="16691"/>
                  <a:pt x="11058" y="16636"/>
                  <a:pt x="11147" y="16547"/>
                </a:cubicBezTo>
                <a:lnTo>
                  <a:pt x="15074" y="12620"/>
                </a:lnTo>
                <a:cubicBezTo>
                  <a:pt x="15163" y="12531"/>
                  <a:pt x="15218" y="12408"/>
                  <a:pt x="15218" y="12273"/>
                </a:cubicBezTo>
                <a:cubicBezTo>
                  <a:pt x="15218" y="12001"/>
                  <a:pt x="14999" y="11782"/>
                  <a:pt x="14727" y="11782"/>
                </a:cubicBezTo>
                <a:moveTo>
                  <a:pt x="11782" y="21600"/>
                </a:moveTo>
                <a:lnTo>
                  <a:pt x="13745" y="21600"/>
                </a:lnTo>
                <a:lnTo>
                  <a:pt x="13745" y="20618"/>
                </a:lnTo>
                <a:lnTo>
                  <a:pt x="11782" y="20618"/>
                </a:lnTo>
                <a:cubicBezTo>
                  <a:pt x="11782" y="20618"/>
                  <a:pt x="11782" y="21600"/>
                  <a:pt x="11782" y="21600"/>
                </a:cubicBezTo>
                <a:close/>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20618" y="9818"/>
                </a:moveTo>
                <a:lnTo>
                  <a:pt x="21600" y="9818"/>
                </a:lnTo>
                <a:lnTo>
                  <a:pt x="21600" y="7855"/>
                </a:lnTo>
                <a:lnTo>
                  <a:pt x="20618" y="7855"/>
                </a:lnTo>
                <a:cubicBezTo>
                  <a:pt x="20618" y="7855"/>
                  <a:pt x="20618" y="9818"/>
                  <a:pt x="20618" y="9818"/>
                </a:cubicBezTo>
                <a:close/>
                <a:moveTo>
                  <a:pt x="3927" y="982"/>
                </a:moveTo>
                <a:lnTo>
                  <a:pt x="5891" y="982"/>
                </a:lnTo>
                <a:lnTo>
                  <a:pt x="5891" y="0"/>
                </a:lnTo>
                <a:lnTo>
                  <a:pt x="3927" y="0"/>
                </a:lnTo>
                <a:cubicBezTo>
                  <a:pt x="3927" y="0"/>
                  <a:pt x="3927" y="982"/>
                  <a:pt x="3927"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17673"/>
                </a:moveTo>
                <a:lnTo>
                  <a:pt x="21600" y="17673"/>
                </a:lnTo>
                <a:lnTo>
                  <a:pt x="21600" y="15709"/>
                </a:lnTo>
                <a:lnTo>
                  <a:pt x="20618" y="15709"/>
                </a:lnTo>
                <a:cubicBezTo>
                  <a:pt x="20618" y="15709"/>
                  <a:pt x="20618" y="17673"/>
                  <a:pt x="20618" y="1767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982" y="3927"/>
                </a:moveTo>
                <a:lnTo>
                  <a:pt x="0" y="3927"/>
                </a:lnTo>
                <a:lnTo>
                  <a:pt x="0" y="5891"/>
                </a:lnTo>
                <a:lnTo>
                  <a:pt x="982" y="5891"/>
                </a:lnTo>
                <a:cubicBezTo>
                  <a:pt x="982" y="5891"/>
                  <a:pt x="982" y="3927"/>
                  <a:pt x="982" y="3927"/>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8" y="1133"/>
                  <a:pt x="20470" y="477"/>
                  <a:pt x="19636" y="180"/>
                </a:cubicBezTo>
                <a:lnTo>
                  <a:pt x="19636" y="1254"/>
                </a:lnTo>
                <a:cubicBezTo>
                  <a:pt x="19931" y="1426"/>
                  <a:pt x="20177" y="1670"/>
                  <a:pt x="20350" y="1964"/>
                </a:cubicBezTo>
                <a:moveTo>
                  <a:pt x="982" y="7855"/>
                </a:moveTo>
                <a:lnTo>
                  <a:pt x="0" y="7855"/>
                </a:lnTo>
                <a:lnTo>
                  <a:pt x="0" y="9818"/>
                </a:lnTo>
                <a:lnTo>
                  <a:pt x="982" y="9818"/>
                </a:lnTo>
                <a:cubicBezTo>
                  <a:pt x="982" y="9818"/>
                  <a:pt x="982" y="7855"/>
                  <a:pt x="982" y="7855"/>
                </a:cubicBezTo>
                <a:close/>
                <a:moveTo>
                  <a:pt x="13745" y="0"/>
                </a:moveTo>
                <a:lnTo>
                  <a:pt x="11782" y="0"/>
                </a:lnTo>
                <a:lnTo>
                  <a:pt x="11782" y="982"/>
                </a:lnTo>
                <a:lnTo>
                  <a:pt x="13745" y="982"/>
                </a:lnTo>
                <a:cubicBezTo>
                  <a:pt x="13745" y="982"/>
                  <a:pt x="13745" y="0"/>
                  <a:pt x="13745" y="0"/>
                </a:cubicBezTo>
                <a:close/>
                <a:moveTo>
                  <a:pt x="982" y="11782"/>
                </a:moveTo>
                <a:lnTo>
                  <a:pt x="0" y="11782"/>
                </a:lnTo>
                <a:lnTo>
                  <a:pt x="0" y="13745"/>
                </a:lnTo>
                <a:lnTo>
                  <a:pt x="982" y="13745"/>
                </a:lnTo>
                <a:cubicBezTo>
                  <a:pt x="982" y="13745"/>
                  <a:pt x="982" y="11782"/>
                  <a:pt x="982" y="11782"/>
                </a:cubicBezTo>
                <a:close/>
                <a:moveTo>
                  <a:pt x="175" y="1964"/>
                </a:moveTo>
                <a:lnTo>
                  <a:pt x="1250" y="1964"/>
                </a:lnTo>
                <a:cubicBezTo>
                  <a:pt x="1423" y="1670"/>
                  <a:pt x="1669" y="1426"/>
                  <a:pt x="1964" y="1254"/>
                </a:cubicBezTo>
                <a:lnTo>
                  <a:pt x="1964" y="180"/>
                </a:lnTo>
                <a:cubicBezTo>
                  <a:pt x="1130" y="477"/>
                  <a:pt x="472" y="1133"/>
                  <a:pt x="175" y="1964"/>
                </a:cubicBezTo>
                <a:moveTo>
                  <a:pt x="1250" y="19636"/>
                </a:moveTo>
                <a:lnTo>
                  <a:pt x="175" y="19636"/>
                </a:lnTo>
                <a:cubicBezTo>
                  <a:pt x="472" y="20467"/>
                  <a:pt x="1130" y="21123"/>
                  <a:pt x="1964" y="21420"/>
                </a:cubicBezTo>
                <a:lnTo>
                  <a:pt x="1964" y="20346"/>
                </a:lnTo>
                <a:cubicBezTo>
                  <a:pt x="1669" y="20174"/>
                  <a:pt x="1423" y="19929"/>
                  <a:pt x="1250" y="19636"/>
                </a:cubicBezTo>
                <a:moveTo>
                  <a:pt x="3927" y="21600"/>
                </a:moveTo>
                <a:lnTo>
                  <a:pt x="5891" y="21600"/>
                </a:lnTo>
                <a:lnTo>
                  <a:pt x="5891" y="20618"/>
                </a:lnTo>
                <a:lnTo>
                  <a:pt x="3927" y="20618"/>
                </a:lnTo>
                <a:cubicBezTo>
                  <a:pt x="3927" y="20618"/>
                  <a:pt x="3927" y="21600"/>
                  <a:pt x="3927" y="21600"/>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8" name="Shape 2718"/>
          <p:cNvSpPr/>
          <p:nvPr/>
        </p:nvSpPr>
        <p:spPr>
          <a:xfrm>
            <a:off x="880859"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3927" y="982"/>
                </a:moveTo>
                <a:lnTo>
                  <a:pt x="5891" y="982"/>
                </a:lnTo>
                <a:lnTo>
                  <a:pt x="5891" y="0"/>
                </a:lnTo>
                <a:lnTo>
                  <a:pt x="3927" y="0"/>
                </a:lnTo>
                <a:cubicBezTo>
                  <a:pt x="3927" y="0"/>
                  <a:pt x="3927" y="982"/>
                  <a:pt x="3927" y="982"/>
                </a:cubicBezTo>
                <a:close/>
                <a:moveTo>
                  <a:pt x="11782" y="21600"/>
                </a:moveTo>
                <a:lnTo>
                  <a:pt x="13745" y="21600"/>
                </a:lnTo>
                <a:lnTo>
                  <a:pt x="13745" y="20618"/>
                </a:lnTo>
                <a:lnTo>
                  <a:pt x="11782" y="20618"/>
                </a:lnTo>
                <a:cubicBezTo>
                  <a:pt x="11782" y="20618"/>
                  <a:pt x="11782" y="21600"/>
                  <a:pt x="11782" y="21600"/>
                </a:cubicBezTo>
                <a:close/>
                <a:moveTo>
                  <a:pt x="15709" y="21600"/>
                </a:moveTo>
                <a:lnTo>
                  <a:pt x="17673" y="21600"/>
                </a:lnTo>
                <a:lnTo>
                  <a:pt x="17673" y="20618"/>
                </a:lnTo>
                <a:lnTo>
                  <a:pt x="15709" y="20618"/>
                </a:lnTo>
                <a:cubicBezTo>
                  <a:pt x="15709" y="20618"/>
                  <a:pt x="15709" y="21600"/>
                  <a:pt x="15709" y="21600"/>
                </a:cubicBezTo>
                <a:close/>
                <a:moveTo>
                  <a:pt x="20618" y="5891"/>
                </a:moveTo>
                <a:lnTo>
                  <a:pt x="21600" y="5891"/>
                </a:lnTo>
                <a:lnTo>
                  <a:pt x="21600" y="3927"/>
                </a:lnTo>
                <a:lnTo>
                  <a:pt x="20618" y="3927"/>
                </a:lnTo>
                <a:cubicBezTo>
                  <a:pt x="20618" y="3927"/>
                  <a:pt x="20618" y="5891"/>
                  <a:pt x="20618" y="5891"/>
                </a:cubicBezTo>
                <a:close/>
                <a:moveTo>
                  <a:pt x="11147" y="5053"/>
                </a:moveTo>
                <a:cubicBezTo>
                  <a:pt x="11058" y="4964"/>
                  <a:pt x="10935" y="4909"/>
                  <a:pt x="10800" y="4909"/>
                </a:cubicBezTo>
                <a:cubicBezTo>
                  <a:pt x="10665" y="4909"/>
                  <a:pt x="10542" y="4964"/>
                  <a:pt x="10453" y="5053"/>
                </a:cubicBezTo>
                <a:lnTo>
                  <a:pt x="6526" y="8980"/>
                </a:lnTo>
                <a:cubicBezTo>
                  <a:pt x="6437" y="9069"/>
                  <a:pt x="6382" y="9192"/>
                  <a:pt x="6382" y="9327"/>
                </a:cubicBezTo>
                <a:cubicBezTo>
                  <a:pt x="6382" y="9599"/>
                  <a:pt x="6602" y="9818"/>
                  <a:pt x="6873" y="9818"/>
                </a:cubicBezTo>
                <a:cubicBezTo>
                  <a:pt x="7008" y="9818"/>
                  <a:pt x="7131" y="9764"/>
                  <a:pt x="7220" y="9674"/>
                </a:cubicBezTo>
                <a:lnTo>
                  <a:pt x="10309" y="6585"/>
                </a:lnTo>
                <a:lnTo>
                  <a:pt x="10309" y="16200"/>
                </a:lnTo>
                <a:cubicBezTo>
                  <a:pt x="10309" y="16471"/>
                  <a:pt x="10529" y="16691"/>
                  <a:pt x="10800" y="16691"/>
                </a:cubicBezTo>
                <a:cubicBezTo>
                  <a:pt x="11071" y="16691"/>
                  <a:pt x="11291" y="16471"/>
                  <a:pt x="11291" y="16200"/>
                </a:cubicBezTo>
                <a:lnTo>
                  <a:pt x="11291" y="6585"/>
                </a:lnTo>
                <a:lnTo>
                  <a:pt x="14380" y="9674"/>
                </a:lnTo>
                <a:cubicBezTo>
                  <a:pt x="14469" y="9764"/>
                  <a:pt x="14592" y="9818"/>
                  <a:pt x="14727" y="9818"/>
                </a:cubicBezTo>
                <a:cubicBezTo>
                  <a:pt x="14998" y="9818"/>
                  <a:pt x="15218" y="9599"/>
                  <a:pt x="15218" y="9327"/>
                </a:cubicBezTo>
                <a:cubicBezTo>
                  <a:pt x="15218" y="9192"/>
                  <a:pt x="15163" y="9069"/>
                  <a:pt x="15074" y="8980"/>
                </a:cubicBezTo>
                <a:cubicBezTo>
                  <a:pt x="15074" y="8980"/>
                  <a:pt x="11147" y="5053"/>
                  <a:pt x="11147" y="505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20618" y="9818"/>
                </a:moveTo>
                <a:lnTo>
                  <a:pt x="21600" y="9818"/>
                </a:lnTo>
                <a:lnTo>
                  <a:pt x="21600" y="7855"/>
                </a:lnTo>
                <a:lnTo>
                  <a:pt x="20618" y="7855"/>
                </a:lnTo>
                <a:cubicBezTo>
                  <a:pt x="20618" y="7855"/>
                  <a:pt x="20618" y="9818"/>
                  <a:pt x="20618" y="9818"/>
                </a:cubicBezTo>
                <a:close/>
                <a:moveTo>
                  <a:pt x="19636" y="20346"/>
                </a:moveTo>
                <a:lnTo>
                  <a:pt x="19636" y="21420"/>
                </a:lnTo>
                <a:cubicBezTo>
                  <a:pt x="20469" y="21123"/>
                  <a:pt x="21129" y="20467"/>
                  <a:pt x="21426" y="19636"/>
                </a:cubicBezTo>
                <a:lnTo>
                  <a:pt x="20350" y="19636"/>
                </a:lnTo>
                <a:cubicBezTo>
                  <a:pt x="20177" y="19929"/>
                  <a:pt x="19931" y="20174"/>
                  <a:pt x="19636" y="20346"/>
                </a:cubicBezTo>
                <a:moveTo>
                  <a:pt x="20618" y="17673"/>
                </a:moveTo>
                <a:lnTo>
                  <a:pt x="21600" y="17673"/>
                </a:lnTo>
                <a:lnTo>
                  <a:pt x="21600" y="15709"/>
                </a:lnTo>
                <a:lnTo>
                  <a:pt x="20618" y="15709"/>
                </a:lnTo>
                <a:cubicBezTo>
                  <a:pt x="20618" y="15709"/>
                  <a:pt x="20618" y="17673"/>
                  <a:pt x="20618" y="17673"/>
                </a:cubicBezTo>
                <a:close/>
                <a:moveTo>
                  <a:pt x="7855" y="21600"/>
                </a:moveTo>
                <a:lnTo>
                  <a:pt x="9818" y="21600"/>
                </a:lnTo>
                <a:lnTo>
                  <a:pt x="9818" y="20618"/>
                </a:lnTo>
                <a:lnTo>
                  <a:pt x="7855" y="20618"/>
                </a:lnTo>
                <a:cubicBezTo>
                  <a:pt x="7855" y="20618"/>
                  <a:pt x="7855" y="21600"/>
                  <a:pt x="7855" y="21600"/>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9" y="1133"/>
                  <a:pt x="20469" y="477"/>
                  <a:pt x="19636" y="180"/>
                </a:cubicBezTo>
                <a:lnTo>
                  <a:pt x="19636" y="1254"/>
                </a:lnTo>
                <a:cubicBezTo>
                  <a:pt x="19931" y="1426"/>
                  <a:pt x="20177" y="1670"/>
                  <a:pt x="20350" y="1964"/>
                </a:cubicBezTo>
                <a:moveTo>
                  <a:pt x="982" y="3927"/>
                </a:moveTo>
                <a:lnTo>
                  <a:pt x="0" y="3927"/>
                </a:lnTo>
                <a:lnTo>
                  <a:pt x="0" y="5891"/>
                </a:lnTo>
                <a:lnTo>
                  <a:pt x="982" y="5891"/>
                </a:lnTo>
                <a:cubicBezTo>
                  <a:pt x="982" y="5891"/>
                  <a:pt x="982" y="3927"/>
                  <a:pt x="982" y="3927"/>
                </a:cubicBezTo>
                <a:close/>
                <a:moveTo>
                  <a:pt x="3927" y="21600"/>
                </a:moveTo>
                <a:lnTo>
                  <a:pt x="5891" y="21600"/>
                </a:lnTo>
                <a:lnTo>
                  <a:pt x="5891" y="20618"/>
                </a:lnTo>
                <a:lnTo>
                  <a:pt x="3927" y="20618"/>
                </a:lnTo>
                <a:cubicBezTo>
                  <a:pt x="3927" y="20618"/>
                  <a:pt x="3927" y="21600"/>
                  <a:pt x="3927" y="21600"/>
                </a:cubicBezTo>
                <a:close/>
                <a:moveTo>
                  <a:pt x="13745" y="0"/>
                </a:moveTo>
                <a:lnTo>
                  <a:pt x="11782" y="0"/>
                </a:lnTo>
                <a:lnTo>
                  <a:pt x="11782" y="982"/>
                </a:lnTo>
                <a:lnTo>
                  <a:pt x="13745" y="982"/>
                </a:lnTo>
                <a:cubicBezTo>
                  <a:pt x="13745" y="982"/>
                  <a:pt x="13745" y="0"/>
                  <a:pt x="13745" y="0"/>
                </a:cubicBezTo>
                <a:close/>
                <a:moveTo>
                  <a:pt x="174" y="1964"/>
                </a:moveTo>
                <a:lnTo>
                  <a:pt x="1250" y="1964"/>
                </a:lnTo>
                <a:cubicBezTo>
                  <a:pt x="1423" y="1670"/>
                  <a:pt x="1669" y="1426"/>
                  <a:pt x="1964" y="1254"/>
                </a:cubicBezTo>
                <a:lnTo>
                  <a:pt x="1964" y="180"/>
                </a:lnTo>
                <a:cubicBezTo>
                  <a:pt x="1131" y="477"/>
                  <a:pt x="472" y="1133"/>
                  <a:pt x="174" y="1964"/>
                </a:cubicBezTo>
                <a:moveTo>
                  <a:pt x="1250" y="19636"/>
                </a:moveTo>
                <a:lnTo>
                  <a:pt x="174" y="19636"/>
                </a:lnTo>
                <a:cubicBezTo>
                  <a:pt x="472" y="20467"/>
                  <a:pt x="1131" y="21123"/>
                  <a:pt x="1964" y="21420"/>
                </a:cubicBezTo>
                <a:lnTo>
                  <a:pt x="1964" y="20346"/>
                </a:lnTo>
                <a:cubicBezTo>
                  <a:pt x="1669" y="20174"/>
                  <a:pt x="1423" y="19929"/>
                  <a:pt x="1250" y="19636"/>
                </a:cubicBezTo>
                <a:moveTo>
                  <a:pt x="982" y="11782"/>
                </a:moveTo>
                <a:lnTo>
                  <a:pt x="0" y="11782"/>
                </a:lnTo>
                <a:lnTo>
                  <a:pt x="0" y="13745"/>
                </a:lnTo>
                <a:lnTo>
                  <a:pt x="982" y="13745"/>
                </a:lnTo>
                <a:cubicBezTo>
                  <a:pt x="982" y="13745"/>
                  <a:pt x="982" y="11782"/>
                  <a:pt x="982" y="11782"/>
                </a:cubicBezTo>
                <a:close/>
                <a:moveTo>
                  <a:pt x="982" y="7855"/>
                </a:moveTo>
                <a:lnTo>
                  <a:pt x="0" y="7855"/>
                </a:lnTo>
                <a:lnTo>
                  <a:pt x="0" y="9818"/>
                </a:lnTo>
                <a:lnTo>
                  <a:pt x="982" y="9818"/>
                </a:lnTo>
                <a:cubicBezTo>
                  <a:pt x="982" y="9818"/>
                  <a:pt x="982" y="7855"/>
                  <a:pt x="982" y="7855"/>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19" name="Shape 2719"/>
          <p:cNvSpPr/>
          <p:nvPr/>
        </p:nvSpPr>
        <p:spPr>
          <a:xfrm>
            <a:off x="1414121" y="4639225"/>
            <a:ext cx="278212" cy="278759"/>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600"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7446" y="18078"/>
                </a:moveTo>
                <a:lnTo>
                  <a:pt x="18081" y="18771"/>
                </a:lnTo>
                <a:cubicBezTo>
                  <a:pt x="18572" y="18323"/>
                  <a:pt x="19024" y="17827"/>
                  <a:pt x="19424" y="17297"/>
                </a:cubicBezTo>
                <a:lnTo>
                  <a:pt x="18672" y="16732"/>
                </a:lnTo>
                <a:cubicBezTo>
                  <a:pt x="18307" y="17216"/>
                  <a:pt x="17894" y="17669"/>
                  <a:pt x="17446" y="18078"/>
                </a:cubicBezTo>
                <a:moveTo>
                  <a:pt x="19632" y="15184"/>
                </a:moveTo>
                <a:lnTo>
                  <a:pt x="20474" y="15602"/>
                </a:lnTo>
                <a:cubicBezTo>
                  <a:pt x="20770" y="15008"/>
                  <a:pt x="21012" y="14383"/>
                  <a:pt x="21194" y="13743"/>
                </a:cubicBezTo>
                <a:lnTo>
                  <a:pt x="20288" y="13487"/>
                </a:lnTo>
                <a:cubicBezTo>
                  <a:pt x="20123" y="14071"/>
                  <a:pt x="19901" y="14642"/>
                  <a:pt x="19632" y="15184"/>
                </a:cubicBezTo>
                <a:moveTo>
                  <a:pt x="2873" y="4886"/>
                </a:moveTo>
                <a:lnTo>
                  <a:pt x="2120" y="4322"/>
                </a:lnTo>
                <a:cubicBezTo>
                  <a:pt x="1721" y="4854"/>
                  <a:pt x="1369" y="5424"/>
                  <a:pt x="1074" y="6018"/>
                </a:cubicBezTo>
                <a:lnTo>
                  <a:pt x="1917" y="6435"/>
                </a:lnTo>
                <a:cubicBezTo>
                  <a:pt x="2186" y="5892"/>
                  <a:pt x="2508" y="5371"/>
                  <a:pt x="2873" y="4886"/>
                </a:cubicBezTo>
                <a:moveTo>
                  <a:pt x="943" y="11741"/>
                </a:moveTo>
                <a:lnTo>
                  <a:pt x="6" y="11829"/>
                </a:lnTo>
                <a:cubicBezTo>
                  <a:pt x="69" y="12492"/>
                  <a:pt x="194" y="13151"/>
                  <a:pt x="377" y="13786"/>
                </a:cubicBezTo>
                <a:lnTo>
                  <a:pt x="1281" y="13527"/>
                </a:lnTo>
                <a:cubicBezTo>
                  <a:pt x="1114" y="12946"/>
                  <a:pt x="1000" y="12346"/>
                  <a:pt x="943" y="11741"/>
                </a:cubicBezTo>
                <a:moveTo>
                  <a:pt x="1265" y="8133"/>
                </a:moveTo>
                <a:lnTo>
                  <a:pt x="359" y="7879"/>
                </a:lnTo>
                <a:cubicBezTo>
                  <a:pt x="179" y="8516"/>
                  <a:pt x="59" y="9176"/>
                  <a:pt x="0" y="9838"/>
                </a:cubicBezTo>
                <a:lnTo>
                  <a:pt x="938" y="9921"/>
                </a:lnTo>
                <a:cubicBezTo>
                  <a:pt x="991" y="9316"/>
                  <a:pt x="1101" y="8714"/>
                  <a:pt x="1265" y="8133"/>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765" y="182"/>
                </a:moveTo>
                <a:cubicBezTo>
                  <a:pt x="12115" y="61"/>
                  <a:pt x="11448" y="0"/>
                  <a:pt x="10788" y="0"/>
                </a:cubicBezTo>
                <a:lnTo>
                  <a:pt x="10787" y="0"/>
                </a:lnTo>
                <a:lnTo>
                  <a:pt x="10736" y="0"/>
                </a:lnTo>
                <a:lnTo>
                  <a:pt x="10779" y="940"/>
                </a:lnTo>
                <a:cubicBezTo>
                  <a:pt x="11389" y="940"/>
                  <a:pt x="12000" y="995"/>
                  <a:pt x="12594" y="1105"/>
                </a:cubicBezTo>
                <a:cubicBezTo>
                  <a:pt x="12594" y="1105"/>
                  <a:pt x="12765" y="182"/>
                  <a:pt x="12765" y="182"/>
                </a:cubicBezTo>
                <a:close/>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0" name="Shape 2720"/>
          <p:cNvSpPr/>
          <p:nvPr/>
        </p:nvSpPr>
        <p:spPr>
          <a:xfrm>
            <a:off x="1947381" y="4639225"/>
            <a:ext cx="278212" cy="278759"/>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14735"/>
                </a:moveTo>
                <a:cubicBezTo>
                  <a:pt x="8622" y="14735"/>
                  <a:pt x="6857" y="12973"/>
                  <a:pt x="6857" y="10800"/>
                </a:cubicBezTo>
                <a:cubicBezTo>
                  <a:pt x="6857" y="8627"/>
                  <a:pt x="8622" y="6865"/>
                  <a:pt x="10800" y="6865"/>
                </a:cubicBezTo>
                <a:cubicBezTo>
                  <a:pt x="12978" y="6865"/>
                  <a:pt x="14743" y="8627"/>
                  <a:pt x="14743" y="10800"/>
                </a:cubicBezTo>
                <a:cubicBezTo>
                  <a:pt x="14743" y="12973"/>
                  <a:pt x="12978" y="14735"/>
                  <a:pt x="10800" y="14735"/>
                </a:cubicBezTo>
                <a:moveTo>
                  <a:pt x="10800" y="5881"/>
                </a:moveTo>
                <a:cubicBezTo>
                  <a:pt x="8078" y="5881"/>
                  <a:pt x="5871" y="8083"/>
                  <a:pt x="5871" y="10800"/>
                </a:cubicBezTo>
                <a:cubicBezTo>
                  <a:pt x="5871" y="13517"/>
                  <a:pt x="8078" y="15719"/>
                  <a:pt x="10800" y="15719"/>
                </a:cubicBezTo>
                <a:cubicBezTo>
                  <a:pt x="13522" y="15719"/>
                  <a:pt x="15729" y="13517"/>
                  <a:pt x="15729" y="10800"/>
                </a:cubicBezTo>
                <a:cubicBezTo>
                  <a:pt x="15729" y="8083"/>
                  <a:pt x="13522" y="5881"/>
                  <a:pt x="10800" y="588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873" y="4886"/>
                </a:moveTo>
                <a:lnTo>
                  <a:pt x="2120" y="4322"/>
                </a:lnTo>
                <a:cubicBezTo>
                  <a:pt x="1721" y="4854"/>
                  <a:pt x="1369" y="5424"/>
                  <a:pt x="1074" y="6018"/>
                </a:cubicBezTo>
                <a:lnTo>
                  <a:pt x="1917" y="6435"/>
                </a:lnTo>
                <a:cubicBezTo>
                  <a:pt x="2186" y="5892"/>
                  <a:pt x="2508" y="5371"/>
                  <a:pt x="2873" y="4886"/>
                </a:cubicBezTo>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1" name="Shape 2721"/>
          <p:cNvSpPr/>
          <p:nvPr/>
        </p:nvSpPr>
        <p:spPr>
          <a:xfrm>
            <a:off x="2480643" y="4639225"/>
            <a:ext cx="278212" cy="278759"/>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2" name="Shape 2722"/>
          <p:cNvSpPr/>
          <p:nvPr/>
        </p:nvSpPr>
        <p:spPr>
          <a:xfrm>
            <a:off x="3013904" y="4639225"/>
            <a:ext cx="278205" cy="278759"/>
          </a:xfrm>
          <a:custGeom>
            <a:avLst/>
            <a:gdLst/>
            <a:ahLst/>
            <a:cxnLst>
              <a:cxn ang="0">
                <a:pos x="wd2" y="hd2"/>
              </a:cxn>
              <a:cxn ang="5400000">
                <a:pos x="wd2" y="hd2"/>
              </a:cxn>
              <a:cxn ang="10800000">
                <a:pos x="wd2" y="hd2"/>
              </a:cxn>
              <a:cxn ang="16200000">
                <a:pos x="wd2" y="hd2"/>
              </a:cxn>
            </a:cxnLst>
            <a:rect l="0" t="0" r="r" b="b"/>
            <a:pathLst>
              <a:path w="21600" h="21600" extrusionOk="0">
                <a:moveTo>
                  <a:pt x="10800" y="20661"/>
                </a:moveTo>
                <a:lnTo>
                  <a:pt x="10802" y="21600"/>
                </a:lnTo>
                <a:cubicBezTo>
                  <a:pt x="11469" y="21598"/>
                  <a:pt x="12137" y="21536"/>
                  <a:pt x="12788" y="21415"/>
                </a:cubicBezTo>
                <a:lnTo>
                  <a:pt x="12615" y="20491"/>
                </a:lnTo>
                <a:cubicBezTo>
                  <a:pt x="12020" y="20603"/>
                  <a:pt x="11409" y="20660"/>
                  <a:pt x="10800" y="20661"/>
                </a:cubicBezTo>
                <a:moveTo>
                  <a:pt x="14365" y="19991"/>
                </a:moveTo>
                <a:lnTo>
                  <a:pt x="14707" y="20866"/>
                </a:lnTo>
                <a:cubicBezTo>
                  <a:pt x="15328" y="20625"/>
                  <a:pt x="15928" y="20324"/>
                  <a:pt x="16492" y="19973"/>
                </a:cubicBezTo>
                <a:lnTo>
                  <a:pt x="15994" y="19176"/>
                </a:lnTo>
                <a:cubicBezTo>
                  <a:pt x="15479" y="19497"/>
                  <a:pt x="14932" y="19771"/>
                  <a:pt x="14365" y="19991"/>
                </a:cubicBezTo>
                <a:moveTo>
                  <a:pt x="11293" y="16211"/>
                </a:moveTo>
                <a:lnTo>
                  <a:pt x="11293" y="6576"/>
                </a:lnTo>
                <a:lnTo>
                  <a:pt x="14395" y="9672"/>
                </a:lnTo>
                <a:cubicBezTo>
                  <a:pt x="14484" y="9761"/>
                  <a:pt x="14607" y="9816"/>
                  <a:pt x="14743" y="9816"/>
                </a:cubicBezTo>
                <a:cubicBezTo>
                  <a:pt x="15016" y="9816"/>
                  <a:pt x="15236" y="9596"/>
                  <a:pt x="15236" y="9324"/>
                </a:cubicBezTo>
                <a:cubicBezTo>
                  <a:pt x="15236" y="9189"/>
                  <a:pt x="15181" y="9065"/>
                  <a:pt x="15092" y="8976"/>
                </a:cubicBezTo>
                <a:lnTo>
                  <a:pt x="11149" y="5041"/>
                </a:lnTo>
                <a:cubicBezTo>
                  <a:pt x="11059" y="4952"/>
                  <a:pt x="10936" y="4897"/>
                  <a:pt x="10800" y="4897"/>
                </a:cubicBezTo>
                <a:cubicBezTo>
                  <a:pt x="10664" y="4897"/>
                  <a:pt x="10541" y="4952"/>
                  <a:pt x="10452" y="5041"/>
                </a:cubicBezTo>
                <a:lnTo>
                  <a:pt x="6509" y="8976"/>
                </a:lnTo>
                <a:cubicBezTo>
                  <a:pt x="6419" y="9065"/>
                  <a:pt x="6364" y="9189"/>
                  <a:pt x="6364" y="9324"/>
                </a:cubicBezTo>
                <a:cubicBezTo>
                  <a:pt x="6364" y="9596"/>
                  <a:pt x="6584" y="9816"/>
                  <a:pt x="6857" y="9816"/>
                </a:cubicBezTo>
                <a:cubicBezTo>
                  <a:pt x="6993" y="9816"/>
                  <a:pt x="7116" y="9761"/>
                  <a:pt x="7206" y="9672"/>
                </a:cubicBezTo>
                <a:lnTo>
                  <a:pt x="10307" y="6576"/>
                </a:lnTo>
                <a:lnTo>
                  <a:pt x="10307" y="16211"/>
                </a:lnTo>
                <a:cubicBezTo>
                  <a:pt x="10307" y="16483"/>
                  <a:pt x="10528" y="16703"/>
                  <a:pt x="10800" y="16703"/>
                </a:cubicBezTo>
                <a:cubicBezTo>
                  <a:pt x="11072" y="16703"/>
                  <a:pt x="11293" y="16483"/>
                  <a:pt x="11293" y="16211"/>
                </a:cubicBezTo>
                <a:moveTo>
                  <a:pt x="17446" y="18078"/>
                </a:moveTo>
                <a:lnTo>
                  <a:pt x="18081" y="18770"/>
                </a:lnTo>
                <a:cubicBezTo>
                  <a:pt x="18572" y="18323"/>
                  <a:pt x="19024" y="17827"/>
                  <a:pt x="19424" y="17297"/>
                </a:cubicBezTo>
                <a:lnTo>
                  <a:pt x="18673" y="16732"/>
                </a:lnTo>
                <a:cubicBezTo>
                  <a:pt x="18307" y="17216"/>
                  <a:pt x="17894" y="17669"/>
                  <a:pt x="17446" y="18078"/>
                </a:cubicBezTo>
                <a:moveTo>
                  <a:pt x="21553" y="9794"/>
                </a:moveTo>
                <a:lnTo>
                  <a:pt x="20617" y="9880"/>
                </a:lnTo>
                <a:cubicBezTo>
                  <a:pt x="20645" y="10182"/>
                  <a:pt x="20659" y="10492"/>
                  <a:pt x="20659" y="10800"/>
                </a:cubicBezTo>
                <a:cubicBezTo>
                  <a:pt x="20659" y="11099"/>
                  <a:pt x="20646" y="11401"/>
                  <a:pt x="20619" y="11699"/>
                </a:cubicBezTo>
                <a:lnTo>
                  <a:pt x="21556" y="11784"/>
                </a:lnTo>
                <a:cubicBezTo>
                  <a:pt x="21586" y="11458"/>
                  <a:pt x="21600" y="11127"/>
                  <a:pt x="21600" y="10800"/>
                </a:cubicBezTo>
                <a:cubicBezTo>
                  <a:pt x="21600" y="10462"/>
                  <a:pt x="21584" y="10124"/>
                  <a:pt x="21553" y="9794"/>
                </a:cubicBezTo>
                <a:moveTo>
                  <a:pt x="18660" y="4853"/>
                </a:moveTo>
                <a:lnTo>
                  <a:pt x="19412" y="4287"/>
                </a:lnTo>
                <a:cubicBezTo>
                  <a:pt x="19011" y="3759"/>
                  <a:pt x="18558" y="3264"/>
                  <a:pt x="18066" y="2816"/>
                </a:cubicBezTo>
                <a:lnTo>
                  <a:pt x="17432" y="3510"/>
                </a:lnTo>
                <a:cubicBezTo>
                  <a:pt x="17882" y="3919"/>
                  <a:pt x="18295" y="4371"/>
                  <a:pt x="18660" y="4853"/>
                </a:cubicBezTo>
                <a:moveTo>
                  <a:pt x="6893" y="20882"/>
                </a:moveTo>
                <a:cubicBezTo>
                  <a:pt x="7513" y="21121"/>
                  <a:pt x="8160" y="21302"/>
                  <a:pt x="8814" y="21422"/>
                </a:cubicBezTo>
                <a:lnTo>
                  <a:pt x="8984" y="20499"/>
                </a:lnTo>
                <a:cubicBezTo>
                  <a:pt x="8387" y="20389"/>
                  <a:pt x="7797" y="20223"/>
                  <a:pt x="7231" y="20006"/>
                </a:cubicBezTo>
                <a:cubicBezTo>
                  <a:pt x="7231" y="20006"/>
                  <a:pt x="6893" y="20882"/>
                  <a:pt x="6893" y="20882"/>
                </a:cubicBezTo>
                <a:close/>
                <a:moveTo>
                  <a:pt x="19632" y="15184"/>
                </a:moveTo>
                <a:lnTo>
                  <a:pt x="20474" y="15602"/>
                </a:lnTo>
                <a:cubicBezTo>
                  <a:pt x="20770" y="15008"/>
                  <a:pt x="21013" y="14383"/>
                  <a:pt x="21194" y="13743"/>
                </a:cubicBezTo>
                <a:lnTo>
                  <a:pt x="20288" y="13487"/>
                </a:lnTo>
                <a:cubicBezTo>
                  <a:pt x="20123" y="14071"/>
                  <a:pt x="19902" y="14642"/>
                  <a:pt x="19632" y="15184"/>
                </a:cubicBezTo>
                <a:moveTo>
                  <a:pt x="21187" y="7835"/>
                </a:moveTo>
                <a:cubicBezTo>
                  <a:pt x="21005" y="7197"/>
                  <a:pt x="20761" y="6573"/>
                  <a:pt x="20464" y="5978"/>
                </a:cubicBezTo>
                <a:lnTo>
                  <a:pt x="19622" y="6399"/>
                </a:lnTo>
                <a:cubicBezTo>
                  <a:pt x="19893" y="6941"/>
                  <a:pt x="20115" y="7510"/>
                  <a:pt x="20282" y="8094"/>
                </a:cubicBezTo>
                <a:cubicBezTo>
                  <a:pt x="20282" y="8094"/>
                  <a:pt x="21187" y="7835"/>
                  <a:pt x="21187" y="7835"/>
                </a:cubicBezTo>
                <a:close/>
                <a:moveTo>
                  <a:pt x="8923" y="1113"/>
                </a:moveTo>
                <a:lnTo>
                  <a:pt x="8747" y="190"/>
                </a:lnTo>
                <a:cubicBezTo>
                  <a:pt x="8093" y="315"/>
                  <a:pt x="7448" y="501"/>
                  <a:pt x="6829" y="743"/>
                </a:cubicBezTo>
                <a:lnTo>
                  <a:pt x="7174" y="1617"/>
                </a:lnTo>
                <a:cubicBezTo>
                  <a:pt x="7737" y="1396"/>
                  <a:pt x="8326" y="1226"/>
                  <a:pt x="8923" y="1113"/>
                </a:cubicBezTo>
                <a:moveTo>
                  <a:pt x="16474" y="1615"/>
                </a:moveTo>
                <a:cubicBezTo>
                  <a:pt x="15907" y="1264"/>
                  <a:pt x="15307" y="966"/>
                  <a:pt x="14687" y="726"/>
                </a:cubicBezTo>
                <a:lnTo>
                  <a:pt x="14346" y="1602"/>
                </a:lnTo>
                <a:cubicBezTo>
                  <a:pt x="14913" y="1821"/>
                  <a:pt x="15462" y="2094"/>
                  <a:pt x="15978" y="2413"/>
                </a:cubicBezTo>
                <a:cubicBezTo>
                  <a:pt x="15978" y="2413"/>
                  <a:pt x="16474" y="1615"/>
                  <a:pt x="16474" y="1615"/>
                </a:cubicBezTo>
                <a:close/>
                <a:moveTo>
                  <a:pt x="2873" y="4886"/>
                </a:moveTo>
                <a:lnTo>
                  <a:pt x="2120" y="4322"/>
                </a:lnTo>
                <a:cubicBezTo>
                  <a:pt x="1720" y="4853"/>
                  <a:pt x="1368" y="5424"/>
                  <a:pt x="1074" y="6018"/>
                </a:cubicBezTo>
                <a:lnTo>
                  <a:pt x="1917" y="6435"/>
                </a:lnTo>
                <a:cubicBezTo>
                  <a:pt x="2186" y="5892"/>
                  <a:pt x="2508" y="5371"/>
                  <a:pt x="2873" y="4886"/>
                </a:cubicBezTo>
                <a:moveTo>
                  <a:pt x="3509" y="18800"/>
                </a:moveTo>
                <a:cubicBezTo>
                  <a:pt x="4003" y="19247"/>
                  <a:pt x="4539" y="19650"/>
                  <a:pt x="5104" y="19997"/>
                </a:cubicBezTo>
                <a:lnTo>
                  <a:pt x="5598" y="19198"/>
                </a:lnTo>
                <a:cubicBezTo>
                  <a:pt x="5082" y="18881"/>
                  <a:pt x="4592" y="18513"/>
                  <a:pt x="4142" y="18105"/>
                </a:cubicBezTo>
                <a:cubicBezTo>
                  <a:pt x="4142" y="18105"/>
                  <a:pt x="3509" y="18800"/>
                  <a:pt x="3509" y="18800"/>
                </a:cubicBezTo>
                <a:close/>
                <a:moveTo>
                  <a:pt x="12594" y="1105"/>
                </a:moveTo>
                <a:lnTo>
                  <a:pt x="12765" y="182"/>
                </a:lnTo>
                <a:cubicBezTo>
                  <a:pt x="12116" y="61"/>
                  <a:pt x="11448" y="0"/>
                  <a:pt x="10788" y="0"/>
                </a:cubicBezTo>
                <a:lnTo>
                  <a:pt x="10787" y="0"/>
                </a:lnTo>
                <a:lnTo>
                  <a:pt x="10736" y="0"/>
                </a:lnTo>
                <a:lnTo>
                  <a:pt x="10779" y="940"/>
                </a:lnTo>
                <a:cubicBezTo>
                  <a:pt x="11389" y="940"/>
                  <a:pt x="12000" y="995"/>
                  <a:pt x="12594" y="1105"/>
                </a:cubicBezTo>
                <a:moveTo>
                  <a:pt x="1104" y="15642"/>
                </a:moveTo>
                <a:cubicBezTo>
                  <a:pt x="1403" y="16235"/>
                  <a:pt x="1758" y="16804"/>
                  <a:pt x="2161" y="17332"/>
                </a:cubicBezTo>
                <a:lnTo>
                  <a:pt x="2910" y="16763"/>
                </a:lnTo>
                <a:cubicBezTo>
                  <a:pt x="2542" y="16281"/>
                  <a:pt x="2218" y="15762"/>
                  <a:pt x="1945" y="15220"/>
                </a:cubicBezTo>
                <a:cubicBezTo>
                  <a:pt x="1945" y="15220"/>
                  <a:pt x="1104" y="15642"/>
                  <a:pt x="1104" y="15642"/>
                </a:cubicBezTo>
                <a:close/>
                <a:moveTo>
                  <a:pt x="5546" y="2435"/>
                </a:moveTo>
                <a:lnTo>
                  <a:pt x="5047" y="1639"/>
                </a:lnTo>
                <a:cubicBezTo>
                  <a:pt x="4484" y="1991"/>
                  <a:pt x="3950" y="2397"/>
                  <a:pt x="3460" y="2846"/>
                </a:cubicBezTo>
                <a:lnTo>
                  <a:pt x="4096" y="3538"/>
                </a:lnTo>
                <a:cubicBezTo>
                  <a:pt x="4544" y="3127"/>
                  <a:pt x="5031" y="2756"/>
                  <a:pt x="5546" y="2435"/>
                </a:cubicBezTo>
                <a:moveTo>
                  <a:pt x="1264" y="8133"/>
                </a:moveTo>
                <a:lnTo>
                  <a:pt x="358" y="7879"/>
                </a:lnTo>
                <a:cubicBezTo>
                  <a:pt x="179" y="8516"/>
                  <a:pt x="59" y="9176"/>
                  <a:pt x="0" y="9838"/>
                </a:cubicBezTo>
                <a:lnTo>
                  <a:pt x="938" y="9921"/>
                </a:lnTo>
                <a:cubicBezTo>
                  <a:pt x="991" y="9317"/>
                  <a:pt x="1101" y="8714"/>
                  <a:pt x="1264" y="8133"/>
                </a:cubicBezTo>
                <a:moveTo>
                  <a:pt x="942" y="11741"/>
                </a:moveTo>
                <a:lnTo>
                  <a:pt x="6" y="11829"/>
                </a:lnTo>
                <a:cubicBezTo>
                  <a:pt x="69" y="12492"/>
                  <a:pt x="194" y="13151"/>
                  <a:pt x="377" y="13786"/>
                </a:cubicBezTo>
                <a:lnTo>
                  <a:pt x="1281" y="13527"/>
                </a:lnTo>
                <a:cubicBezTo>
                  <a:pt x="1114" y="12946"/>
                  <a:pt x="1000" y="12346"/>
                  <a:pt x="942" y="1174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3" name="Shape 2723"/>
          <p:cNvSpPr/>
          <p:nvPr/>
        </p:nvSpPr>
        <p:spPr>
          <a:xfrm>
            <a:off x="3547164"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4" name="Shape 2724"/>
          <p:cNvSpPr/>
          <p:nvPr/>
        </p:nvSpPr>
        <p:spPr>
          <a:xfrm>
            <a:off x="4080425"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1782"/>
                </a:lnTo>
                <a:lnTo>
                  <a:pt x="15709" y="11782"/>
                </a:lnTo>
                <a:cubicBezTo>
                  <a:pt x="15709" y="11782"/>
                  <a:pt x="15709" y="15709"/>
                  <a:pt x="15709" y="15709"/>
                </a:cubicBezTo>
                <a:close/>
                <a:moveTo>
                  <a:pt x="16691" y="10800"/>
                </a:moveTo>
                <a:lnTo>
                  <a:pt x="4909" y="10800"/>
                </a:lnTo>
                <a:lnTo>
                  <a:pt x="4909" y="16691"/>
                </a:lnTo>
                <a:lnTo>
                  <a:pt x="16691" y="16691"/>
                </a:lnTo>
                <a:cubicBezTo>
                  <a:pt x="16691" y="16691"/>
                  <a:pt x="16691" y="10800"/>
                  <a:pt x="16691" y="10800"/>
                </a:cubicBezTo>
                <a:close/>
                <a:moveTo>
                  <a:pt x="11782" y="13745"/>
                </a:moveTo>
                <a:lnTo>
                  <a:pt x="9818" y="13745"/>
                </a:lnTo>
                <a:lnTo>
                  <a:pt x="9818" y="14727"/>
                </a:lnTo>
                <a:lnTo>
                  <a:pt x="11782" y="14727"/>
                </a:lnTo>
                <a:cubicBezTo>
                  <a:pt x="11782" y="14727"/>
                  <a:pt x="11782" y="13745"/>
                  <a:pt x="11782" y="13745"/>
                </a:cubicBezTo>
                <a:close/>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1782" y="5891"/>
                </a:moveTo>
                <a:lnTo>
                  <a:pt x="9818" y="5891"/>
                </a:lnTo>
                <a:lnTo>
                  <a:pt x="9818" y="6873"/>
                </a:lnTo>
                <a:lnTo>
                  <a:pt x="11782" y="6873"/>
                </a:lnTo>
                <a:cubicBezTo>
                  <a:pt x="11782" y="6873"/>
                  <a:pt x="11782" y="5891"/>
                  <a:pt x="11782" y="5891"/>
                </a:cubicBezTo>
                <a:close/>
                <a:moveTo>
                  <a:pt x="15709" y="7855"/>
                </a:moveTo>
                <a:lnTo>
                  <a:pt x="5891" y="7855"/>
                </a:lnTo>
                <a:lnTo>
                  <a:pt x="5891" y="3927"/>
                </a:lnTo>
                <a:lnTo>
                  <a:pt x="15709" y="3927"/>
                </a:lnTo>
                <a:cubicBezTo>
                  <a:pt x="15709" y="3927"/>
                  <a:pt x="15709" y="7855"/>
                  <a:pt x="15709" y="7855"/>
                </a:cubicBezTo>
                <a:close/>
                <a:moveTo>
                  <a:pt x="16691" y="2945"/>
                </a:moveTo>
                <a:lnTo>
                  <a:pt x="4909" y="2945"/>
                </a:lnTo>
                <a:lnTo>
                  <a:pt x="4909" y="8836"/>
                </a:lnTo>
                <a:lnTo>
                  <a:pt x="16691" y="8836"/>
                </a:lnTo>
                <a:cubicBezTo>
                  <a:pt x="16691" y="8836"/>
                  <a:pt x="16691" y="2945"/>
                  <a:pt x="16691" y="294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5" name="Shape 2725"/>
          <p:cNvSpPr/>
          <p:nvPr/>
        </p:nvSpPr>
        <p:spPr>
          <a:xfrm>
            <a:off x="4613687"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5709" y="10800"/>
                </a:moveTo>
                <a:lnTo>
                  <a:pt x="11782" y="10800"/>
                </a:lnTo>
                <a:lnTo>
                  <a:pt x="11782" y="9818"/>
                </a:lnTo>
                <a:lnTo>
                  <a:pt x="9818" y="9818"/>
                </a:lnTo>
                <a:lnTo>
                  <a:pt x="9818" y="10800"/>
                </a:lnTo>
                <a:lnTo>
                  <a:pt x="5891" y="10800"/>
                </a:lnTo>
                <a:lnTo>
                  <a:pt x="5891" y="8836"/>
                </a:lnTo>
                <a:lnTo>
                  <a:pt x="15709" y="8836"/>
                </a:lnTo>
                <a:cubicBezTo>
                  <a:pt x="15709" y="8836"/>
                  <a:pt x="15709" y="10800"/>
                  <a:pt x="15709" y="10800"/>
                </a:cubicBezTo>
                <a:close/>
                <a:moveTo>
                  <a:pt x="16691" y="7855"/>
                </a:moveTo>
                <a:lnTo>
                  <a:pt x="4909" y="7855"/>
                </a:lnTo>
                <a:lnTo>
                  <a:pt x="4909" y="11782"/>
                </a:lnTo>
                <a:lnTo>
                  <a:pt x="16691" y="11782"/>
                </a:lnTo>
                <a:cubicBezTo>
                  <a:pt x="16691" y="11782"/>
                  <a:pt x="16691" y="7855"/>
                  <a:pt x="16691" y="7855"/>
                </a:cubicBezTo>
                <a:close/>
                <a:moveTo>
                  <a:pt x="15709" y="15709"/>
                </a:moveTo>
                <a:lnTo>
                  <a:pt x="11782" y="15709"/>
                </a:lnTo>
                <a:lnTo>
                  <a:pt x="11782" y="14727"/>
                </a:lnTo>
                <a:lnTo>
                  <a:pt x="9818" y="14727"/>
                </a:lnTo>
                <a:lnTo>
                  <a:pt x="9818" y="15709"/>
                </a:lnTo>
                <a:lnTo>
                  <a:pt x="5891" y="15709"/>
                </a:lnTo>
                <a:lnTo>
                  <a:pt x="5891" y="13745"/>
                </a:lnTo>
                <a:lnTo>
                  <a:pt x="15709" y="13745"/>
                </a:lnTo>
                <a:cubicBezTo>
                  <a:pt x="15709" y="13745"/>
                  <a:pt x="15709" y="15709"/>
                  <a:pt x="15709" y="15709"/>
                </a:cubicBezTo>
                <a:close/>
                <a:moveTo>
                  <a:pt x="16691" y="12764"/>
                </a:moveTo>
                <a:lnTo>
                  <a:pt x="4909" y="12764"/>
                </a:lnTo>
                <a:lnTo>
                  <a:pt x="4909" y="16691"/>
                </a:lnTo>
                <a:lnTo>
                  <a:pt x="16691" y="16691"/>
                </a:lnTo>
                <a:cubicBezTo>
                  <a:pt x="16691" y="16691"/>
                  <a:pt x="16691" y="12764"/>
                  <a:pt x="16691" y="12764"/>
                </a:cubicBezTo>
                <a:close/>
                <a:moveTo>
                  <a:pt x="15709" y="5891"/>
                </a:moveTo>
                <a:lnTo>
                  <a:pt x="11782" y="5891"/>
                </a:lnTo>
                <a:lnTo>
                  <a:pt x="11782" y="4909"/>
                </a:lnTo>
                <a:lnTo>
                  <a:pt x="9818" y="4909"/>
                </a:lnTo>
                <a:lnTo>
                  <a:pt x="9818" y="5891"/>
                </a:lnTo>
                <a:lnTo>
                  <a:pt x="5891" y="5891"/>
                </a:lnTo>
                <a:lnTo>
                  <a:pt x="5891" y="3927"/>
                </a:lnTo>
                <a:lnTo>
                  <a:pt x="15709" y="3927"/>
                </a:lnTo>
                <a:cubicBezTo>
                  <a:pt x="15709" y="3927"/>
                  <a:pt x="15709" y="5891"/>
                  <a:pt x="15709" y="5891"/>
                </a:cubicBezTo>
                <a:close/>
                <a:moveTo>
                  <a:pt x="16691" y="2945"/>
                </a:moveTo>
                <a:lnTo>
                  <a:pt x="4909" y="2945"/>
                </a:lnTo>
                <a:lnTo>
                  <a:pt x="4909" y="6873"/>
                </a:lnTo>
                <a:lnTo>
                  <a:pt x="16691" y="6873"/>
                </a:lnTo>
                <a:cubicBezTo>
                  <a:pt x="16691" y="6873"/>
                  <a:pt x="16691" y="2945"/>
                  <a:pt x="16691" y="294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6" name="Shape 2726"/>
          <p:cNvSpPr/>
          <p:nvPr/>
        </p:nvSpPr>
        <p:spPr>
          <a:xfrm>
            <a:off x="5172340" y="4639224"/>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4800" y="13745"/>
                </a:moveTo>
                <a:lnTo>
                  <a:pt x="16800" y="13745"/>
                </a:lnTo>
                <a:lnTo>
                  <a:pt x="16800" y="17673"/>
                </a:lnTo>
                <a:lnTo>
                  <a:pt x="4800" y="17673"/>
                </a:lnTo>
                <a:cubicBezTo>
                  <a:pt x="4800" y="17673"/>
                  <a:pt x="4800" y="13745"/>
                  <a:pt x="4800" y="13745"/>
                </a:cubicBezTo>
                <a:close/>
                <a:moveTo>
                  <a:pt x="4800" y="8836"/>
                </a:moveTo>
                <a:lnTo>
                  <a:pt x="16800" y="8836"/>
                </a:lnTo>
                <a:lnTo>
                  <a:pt x="16800" y="12764"/>
                </a:lnTo>
                <a:lnTo>
                  <a:pt x="4800" y="12764"/>
                </a:lnTo>
                <a:cubicBezTo>
                  <a:pt x="4800" y="12764"/>
                  <a:pt x="4800" y="8836"/>
                  <a:pt x="4800" y="8836"/>
                </a:cubicBezTo>
                <a:close/>
                <a:moveTo>
                  <a:pt x="4800" y="3927"/>
                </a:moveTo>
                <a:lnTo>
                  <a:pt x="16800" y="3927"/>
                </a:lnTo>
                <a:lnTo>
                  <a:pt x="16800" y="7855"/>
                </a:lnTo>
                <a:lnTo>
                  <a:pt x="4800" y="7855"/>
                </a:lnTo>
                <a:cubicBezTo>
                  <a:pt x="4800" y="7855"/>
                  <a:pt x="4800" y="3927"/>
                  <a:pt x="4800" y="3927"/>
                </a:cubicBezTo>
                <a:close/>
                <a:moveTo>
                  <a:pt x="3600" y="18655"/>
                </a:moveTo>
                <a:lnTo>
                  <a:pt x="18000" y="18655"/>
                </a:lnTo>
                <a:lnTo>
                  <a:pt x="18000" y="2945"/>
                </a:lnTo>
                <a:lnTo>
                  <a:pt x="3600" y="2945"/>
                </a:lnTo>
                <a:cubicBezTo>
                  <a:pt x="3600" y="2945"/>
                  <a:pt x="3600" y="18655"/>
                  <a:pt x="3600" y="18655"/>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9600" y="16691"/>
                </a:moveTo>
                <a:lnTo>
                  <a:pt x="12000" y="16691"/>
                </a:lnTo>
                <a:lnTo>
                  <a:pt x="12000" y="15709"/>
                </a:lnTo>
                <a:lnTo>
                  <a:pt x="9600" y="15709"/>
                </a:lnTo>
                <a:cubicBezTo>
                  <a:pt x="9600" y="15709"/>
                  <a:pt x="9600" y="16691"/>
                  <a:pt x="9600" y="16691"/>
                </a:cubicBezTo>
                <a:close/>
                <a:moveTo>
                  <a:pt x="9600" y="6873"/>
                </a:moveTo>
                <a:lnTo>
                  <a:pt x="12000" y="6873"/>
                </a:lnTo>
                <a:lnTo>
                  <a:pt x="12000" y="5891"/>
                </a:lnTo>
                <a:lnTo>
                  <a:pt x="9600" y="5891"/>
                </a:lnTo>
                <a:cubicBezTo>
                  <a:pt x="9600" y="5891"/>
                  <a:pt x="9600" y="6873"/>
                  <a:pt x="9600" y="6873"/>
                </a:cubicBezTo>
                <a:close/>
                <a:moveTo>
                  <a:pt x="9600" y="11782"/>
                </a:moveTo>
                <a:lnTo>
                  <a:pt x="12000" y="11782"/>
                </a:lnTo>
                <a:lnTo>
                  <a:pt x="12000" y="10800"/>
                </a:lnTo>
                <a:lnTo>
                  <a:pt x="9600" y="10800"/>
                </a:lnTo>
                <a:cubicBezTo>
                  <a:pt x="9600" y="10800"/>
                  <a:pt x="9600" y="11782"/>
                  <a:pt x="9600" y="11782"/>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7" name="Shape 2727"/>
          <p:cNvSpPr/>
          <p:nvPr/>
        </p:nvSpPr>
        <p:spPr>
          <a:xfrm>
            <a:off x="5680208" y="46392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29"/>
                  <a:pt x="15145" y="4433"/>
                </a:cubicBezTo>
                <a:lnTo>
                  <a:pt x="15143" y="4424"/>
                </a:lnTo>
                <a:lnTo>
                  <a:pt x="11483" y="3967"/>
                </a:lnTo>
                <a:cubicBezTo>
                  <a:pt x="11424" y="3942"/>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6" y="8306"/>
                </a:lnTo>
                <a:cubicBezTo>
                  <a:pt x="15085" y="8332"/>
                  <a:pt x="15150" y="8345"/>
                  <a:pt x="15218" y="8345"/>
                </a:cubicBezTo>
                <a:cubicBezTo>
                  <a:pt x="15234" y="8345"/>
                  <a:pt x="15248" y="8338"/>
                  <a:pt x="15264" y="8336"/>
                </a:cubicBezTo>
                <a:lnTo>
                  <a:pt x="15293" y="8340"/>
                </a:lnTo>
                <a:lnTo>
                  <a:pt x="15292" y="8331"/>
                </a:lnTo>
                <a:cubicBezTo>
                  <a:pt x="15526" y="8294"/>
                  <a:pt x="15709" y="8100"/>
                  <a:pt x="15709" y="7855"/>
                </a:cubicBezTo>
                <a:lnTo>
                  <a:pt x="15709" y="4909"/>
                </a:lnTo>
                <a:cubicBezTo>
                  <a:pt x="15709" y="4638"/>
                  <a:pt x="15490" y="4418"/>
                  <a:pt x="15218" y="441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8" name="Shape 2728"/>
          <p:cNvSpPr/>
          <p:nvPr/>
        </p:nvSpPr>
        <p:spPr>
          <a:xfrm>
            <a:off x="880859"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6"/>
                  <a:pt x="7532" y="13745"/>
                  <a:pt x="8345" y="13745"/>
                </a:cubicBezTo>
                <a:lnTo>
                  <a:pt x="9327" y="13745"/>
                </a:lnTo>
                <a:cubicBezTo>
                  <a:pt x="10141" y="13745"/>
                  <a:pt x="10800" y="14406"/>
                  <a:pt x="10800" y="15218"/>
                </a:cubicBezTo>
                <a:cubicBezTo>
                  <a:pt x="10800" y="16031"/>
                  <a:pt x="10141" y="16691"/>
                  <a:pt x="9327" y="16691"/>
                </a:cubicBezTo>
                <a:moveTo>
                  <a:pt x="15218" y="4418"/>
                </a:moveTo>
                <a:cubicBezTo>
                  <a:pt x="15192" y="4418"/>
                  <a:pt x="15170" y="4429"/>
                  <a:pt x="15145" y="4433"/>
                </a:cubicBezTo>
                <a:lnTo>
                  <a:pt x="15144" y="4424"/>
                </a:lnTo>
                <a:lnTo>
                  <a:pt x="11483" y="3967"/>
                </a:lnTo>
                <a:cubicBezTo>
                  <a:pt x="11424" y="3941"/>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7" y="8307"/>
                </a:lnTo>
                <a:cubicBezTo>
                  <a:pt x="15085" y="8332"/>
                  <a:pt x="15150" y="8345"/>
                  <a:pt x="15218" y="8345"/>
                </a:cubicBezTo>
                <a:cubicBezTo>
                  <a:pt x="15234" y="8345"/>
                  <a:pt x="15248" y="8338"/>
                  <a:pt x="15264" y="8336"/>
                </a:cubicBezTo>
                <a:lnTo>
                  <a:pt x="15293" y="8340"/>
                </a:lnTo>
                <a:lnTo>
                  <a:pt x="15291" y="8331"/>
                </a:lnTo>
                <a:cubicBezTo>
                  <a:pt x="15526" y="8294"/>
                  <a:pt x="15709" y="8100"/>
                  <a:pt x="15709" y="7855"/>
                </a:cubicBezTo>
                <a:lnTo>
                  <a:pt x="15709" y="4909"/>
                </a:lnTo>
                <a:cubicBezTo>
                  <a:pt x="15709" y="4638"/>
                  <a:pt x="15489" y="4418"/>
                  <a:pt x="15218"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29" name="Shape 2729"/>
          <p:cNvSpPr/>
          <p:nvPr/>
        </p:nvSpPr>
        <p:spPr>
          <a:xfrm>
            <a:off x="1414120"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673" y="7318"/>
                </a:moveTo>
                <a:lnTo>
                  <a:pt x="14727" y="6949"/>
                </a:lnTo>
                <a:lnTo>
                  <a:pt x="14727" y="4956"/>
                </a:lnTo>
                <a:lnTo>
                  <a:pt x="17673" y="5324"/>
                </a:lnTo>
                <a:cubicBezTo>
                  <a:pt x="17673" y="5324"/>
                  <a:pt x="17673" y="7318"/>
                  <a:pt x="17673" y="7318"/>
                </a:cubicBezTo>
                <a:close/>
                <a:moveTo>
                  <a:pt x="12273" y="16691"/>
                </a:moveTo>
                <a:lnTo>
                  <a:pt x="11291" y="16691"/>
                </a:lnTo>
                <a:cubicBezTo>
                  <a:pt x="10477" y="16691"/>
                  <a:pt x="9818" y="16031"/>
                  <a:pt x="9818" y="15218"/>
                </a:cubicBezTo>
                <a:cubicBezTo>
                  <a:pt x="9818" y="14406"/>
                  <a:pt x="10477" y="13745"/>
                  <a:pt x="11291" y="13745"/>
                </a:cubicBezTo>
                <a:lnTo>
                  <a:pt x="12273" y="13745"/>
                </a:lnTo>
                <a:cubicBezTo>
                  <a:pt x="13086" y="13745"/>
                  <a:pt x="13745" y="14406"/>
                  <a:pt x="13745" y="15218"/>
                </a:cubicBezTo>
                <a:cubicBezTo>
                  <a:pt x="13745" y="16031"/>
                  <a:pt x="13086" y="16691"/>
                  <a:pt x="12273" y="16691"/>
                </a:cubicBezTo>
                <a:moveTo>
                  <a:pt x="18164" y="4418"/>
                </a:moveTo>
                <a:cubicBezTo>
                  <a:pt x="18138" y="4418"/>
                  <a:pt x="18115" y="4429"/>
                  <a:pt x="18091" y="4433"/>
                </a:cubicBezTo>
                <a:lnTo>
                  <a:pt x="18089" y="4424"/>
                </a:lnTo>
                <a:lnTo>
                  <a:pt x="14428" y="3967"/>
                </a:lnTo>
                <a:cubicBezTo>
                  <a:pt x="14369" y="3941"/>
                  <a:pt x="14305" y="3927"/>
                  <a:pt x="14236" y="3927"/>
                </a:cubicBezTo>
                <a:cubicBezTo>
                  <a:pt x="14220" y="3927"/>
                  <a:pt x="14206" y="3935"/>
                  <a:pt x="14191" y="3937"/>
                </a:cubicBezTo>
                <a:lnTo>
                  <a:pt x="14162" y="3933"/>
                </a:lnTo>
                <a:lnTo>
                  <a:pt x="14163" y="3942"/>
                </a:lnTo>
                <a:cubicBezTo>
                  <a:pt x="13929" y="3979"/>
                  <a:pt x="13745" y="4173"/>
                  <a:pt x="13745" y="4418"/>
                </a:cubicBezTo>
                <a:lnTo>
                  <a:pt x="13745" y="13266"/>
                </a:lnTo>
                <a:cubicBezTo>
                  <a:pt x="13335" y="12955"/>
                  <a:pt x="12828" y="12764"/>
                  <a:pt x="12273" y="12764"/>
                </a:cubicBezTo>
                <a:lnTo>
                  <a:pt x="11291" y="12764"/>
                </a:lnTo>
                <a:cubicBezTo>
                  <a:pt x="9935" y="12764"/>
                  <a:pt x="8836" y="13862"/>
                  <a:pt x="8836" y="15218"/>
                </a:cubicBezTo>
                <a:cubicBezTo>
                  <a:pt x="8836" y="16574"/>
                  <a:pt x="9935" y="17673"/>
                  <a:pt x="11291" y="17673"/>
                </a:cubicBezTo>
                <a:lnTo>
                  <a:pt x="12273" y="17673"/>
                </a:lnTo>
                <a:cubicBezTo>
                  <a:pt x="13629" y="17673"/>
                  <a:pt x="14727" y="16574"/>
                  <a:pt x="14727" y="15218"/>
                </a:cubicBezTo>
                <a:lnTo>
                  <a:pt x="14727" y="7901"/>
                </a:lnTo>
                <a:lnTo>
                  <a:pt x="17972" y="8307"/>
                </a:lnTo>
                <a:cubicBezTo>
                  <a:pt x="18031" y="8332"/>
                  <a:pt x="18095" y="8345"/>
                  <a:pt x="18164" y="8345"/>
                </a:cubicBezTo>
                <a:cubicBezTo>
                  <a:pt x="18180" y="8345"/>
                  <a:pt x="18194" y="8338"/>
                  <a:pt x="18210" y="8336"/>
                </a:cubicBezTo>
                <a:lnTo>
                  <a:pt x="18238" y="8340"/>
                </a:lnTo>
                <a:lnTo>
                  <a:pt x="18237" y="8331"/>
                </a:lnTo>
                <a:cubicBezTo>
                  <a:pt x="18471" y="8294"/>
                  <a:pt x="18655" y="8100"/>
                  <a:pt x="18655" y="7855"/>
                </a:cubicBezTo>
                <a:lnTo>
                  <a:pt x="18655" y="4909"/>
                </a:lnTo>
                <a:cubicBezTo>
                  <a:pt x="18655" y="4638"/>
                  <a:pt x="18434" y="4418"/>
                  <a:pt x="18164" y="4418"/>
                </a:cubicBezTo>
                <a:moveTo>
                  <a:pt x="10800" y="10309"/>
                </a:moveTo>
                <a:cubicBezTo>
                  <a:pt x="10800" y="10038"/>
                  <a:pt x="10580" y="9818"/>
                  <a:pt x="10309" y="9818"/>
                </a:cubicBezTo>
                <a:lnTo>
                  <a:pt x="4418" y="9818"/>
                </a:lnTo>
                <a:cubicBezTo>
                  <a:pt x="4147" y="9818"/>
                  <a:pt x="3927" y="10038"/>
                  <a:pt x="3927" y="10309"/>
                </a:cubicBezTo>
                <a:cubicBezTo>
                  <a:pt x="3927" y="10580"/>
                  <a:pt x="4147" y="10800"/>
                  <a:pt x="4418" y="10800"/>
                </a:cubicBezTo>
                <a:lnTo>
                  <a:pt x="10309" y="10800"/>
                </a:lnTo>
                <a:cubicBezTo>
                  <a:pt x="10580" y="10800"/>
                  <a:pt x="10800" y="10580"/>
                  <a:pt x="10800" y="10309"/>
                </a:cubicBezTo>
                <a:moveTo>
                  <a:pt x="4418" y="6873"/>
                </a:moveTo>
                <a:lnTo>
                  <a:pt x="10309" y="6873"/>
                </a:lnTo>
                <a:cubicBezTo>
                  <a:pt x="10580" y="6873"/>
                  <a:pt x="10800" y="6653"/>
                  <a:pt x="10800" y="6382"/>
                </a:cubicBezTo>
                <a:cubicBezTo>
                  <a:pt x="10800" y="6110"/>
                  <a:pt x="10580" y="5891"/>
                  <a:pt x="10309" y="5891"/>
                </a:cubicBezTo>
                <a:lnTo>
                  <a:pt x="4418" y="5891"/>
                </a:lnTo>
                <a:cubicBezTo>
                  <a:pt x="4147" y="5891"/>
                  <a:pt x="3927" y="6110"/>
                  <a:pt x="3927" y="6382"/>
                </a:cubicBezTo>
                <a:cubicBezTo>
                  <a:pt x="3927" y="6653"/>
                  <a:pt x="4147" y="6873"/>
                  <a:pt x="4418" y="6873"/>
                </a:cubicBezTo>
                <a:moveTo>
                  <a:pt x="4418" y="8836"/>
                </a:moveTo>
                <a:lnTo>
                  <a:pt x="10309" y="8836"/>
                </a:lnTo>
                <a:cubicBezTo>
                  <a:pt x="10580" y="8836"/>
                  <a:pt x="10800" y="8617"/>
                  <a:pt x="10800" y="8345"/>
                </a:cubicBezTo>
                <a:cubicBezTo>
                  <a:pt x="10800" y="8074"/>
                  <a:pt x="10580" y="7855"/>
                  <a:pt x="10309" y="7855"/>
                </a:cubicBezTo>
                <a:lnTo>
                  <a:pt x="4418" y="7855"/>
                </a:lnTo>
                <a:cubicBezTo>
                  <a:pt x="4147" y="7855"/>
                  <a:pt x="3927" y="8074"/>
                  <a:pt x="3927" y="8345"/>
                </a:cubicBezTo>
                <a:cubicBezTo>
                  <a:pt x="3927" y="8617"/>
                  <a:pt x="4147" y="8836"/>
                  <a:pt x="4418" y="8836"/>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0" name="Shape 2730"/>
          <p:cNvSpPr/>
          <p:nvPr/>
        </p:nvSpPr>
        <p:spPr>
          <a:xfrm>
            <a:off x="1947381"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691" y="5988"/>
                </a:moveTo>
                <a:lnTo>
                  <a:pt x="8836" y="7734"/>
                </a:lnTo>
                <a:lnTo>
                  <a:pt x="8836" y="5794"/>
                </a:lnTo>
                <a:lnTo>
                  <a:pt x="16691" y="4048"/>
                </a:lnTo>
                <a:cubicBezTo>
                  <a:pt x="16691" y="4048"/>
                  <a:pt x="16691" y="5988"/>
                  <a:pt x="16691" y="5988"/>
                </a:cubicBezTo>
                <a:close/>
                <a:moveTo>
                  <a:pt x="15218" y="15709"/>
                </a:moveTo>
                <a:lnTo>
                  <a:pt x="14236" y="15709"/>
                </a:lnTo>
                <a:cubicBezTo>
                  <a:pt x="13423" y="15709"/>
                  <a:pt x="12764" y="15050"/>
                  <a:pt x="12764" y="14236"/>
                </a:cubicBezTo>
                <a:cubicBezTo>
                  <a:pt x="12764" y="13423"/>
                  <a:pt x="13423" y="12764"/>
                  <a:pt x="14236" y="12764"/>
                </a:cubicBezTo>
                <a:lnTo>
                  <a:pt x="15218" y="12764"/>
                </a:lnTo>
                <a:cubicBezTo>
                  <a:pt x="16032" y="12764"/>
                  <a:pt x="16691" y="13423"/>
                  <a:pt x="16691" y="14236"/>
                </a:cubicBezTo>
                <a:cubicBezTo>
                  <a:pt x="16691" y="15050"/>
                  <a:pt x="16032" y="15709"/>
                  <a:pt x="15218" y="15709"/>
                </a:cubicBezTo>
                <a:moveTo>
                  <a:pt x="6382" y="17673"/>
                </a:moveTo>
                <a:lnTo>
                  <a:pt x="5400" y="17673"/>
                </a:lnTo>
                <a:cubicBezTo>
                  <a:pt x="4586" y="17673"/>
                  <a:pt x="3927" y="17014"/>
                  <a:pt x="3927" y="16200"/>
                </a:cubicBezTo>
                <a:cubicBezTo>
                  <a:pt x="3927" y="15387"/>
                  <a:pt x="4586" y="14727"/>
                  <a:pt x="5400" y="14727"/>
                </a:cubicBezTo>
                <a:lnTo>
                  <a:pt x="6382" y="14727"/>
                </a:lnTo>
                <a:cubicBezTo>
                  <a:pt x="7195" y="14727"/>
                  <a:pt x="7855" y="15387"/>
                  <a:pt x="7855" y="16200"/>
                </a:cubicBezTo>
                <a:cubicBezTo>
                  <a:pt x="7855" y="17014"/>
                  <a:pt x="7195" y="17673"/>
                  <a:pt x="6382" y="17673"/>
                </a:cubicBezTo>
                <a:moveTo>
                  <a:pt x="17182" y="2945"/>
                </a:moveTo>
                <a:cubicBezTo>
                  <a:pt x="17148" y="2945"/>
                  <a:pt x="17119" y="2958"/>
                  <a:pt x="17088" y="2965"/>
                </a:cubicBezTo>
                <a:lnTo>
                  <a:pt x="17086" y="2955"/>
                </a:lnTo>
                <a:lnTo>
                  <a:pt x="8249" y="4919"/>
                </a:lnTo>
                <a:lnTo>
                  <a:pt x="8251" y="4928"/>
                </a:lnTo>
                <a:cubicBezTo>
                  <a:pt x="8027" y="4973"/>
                  <a:pt x="7855" y="5162"/>
                  <a:pt x="7855" y="5400"/>
                </a:cubicBezTo>
                <a:lnTo>
                  <a:pt x="7855" y="14248"/>
                </a:lnTo>
                <a:cubicBezTo>
                  <a:pt x="7444" y="13937"/>
                  <a:pt x="6937" y="13745"/>
                  <a:pt x="6382" y="13745"/>
                </a:cubicBezTo>
                <a:lnTo>
                  <a:pt x="5400" y="13745"/>
                </a:lnTo>
                <a:cubicBezTo>
                  <a:pt x="4044" y="13745"/>
                  <a:pt x="2945" y="14844"/>
                  <a:pt x="2945" y="16200"/>
                </a:cubicBezTo>
                <a:cubicBezTo>
                  <a:pt x="2945" y="17556"/>
                  <a:pt x="4044" y="18655"/>
                  <a:pt x="5400" y="18655"/>
                </a:cubicBezTo>
                <a:lnTo>
                  <a:pt x="6382" y="18655"/>
                </a:lnTo>
                <a:cubicBezTo>
                  <a:pt x="7737" y="18655"/>
                  <a:pt x="8836" y="17556"/>
                  <a:pt x="8836" y="16200"/>
                </a:cubicBezTo>
                <a:lnTo>
                  <a:pt x="8836" y="8739"/>
                </a:lnTo>
                <a:lnTo>
                  <a:pt x="16691" y="6994"/>
                </a:lnTo>
                <a:lnTo>
                  <a:pt x="16691" y="12284"/>
                </a:lnTo>
                <a:cubicBezTo>
                  <a:pt x="16280" y="11974"/>
                  <a:pt x="15773" y="11782"/>
                  <a:pt x="15218" y="11782"/>
                </a:cubicBezTo>
                <a:lnTo>
                  <a:pt x="14236" y="11782"/>
                </a:lnTo>
                <a:cubicBezTo>
                  <a:pt x="12881" y="11782"/>
                  <a:pt x="11782" y="12881"/>
                  <a:pt x="11782" y="14236"/>
                </a:cubicBezTo>
                <a:cubicBezTo>
                  <a:pt x="11782" y="15592"/>
                  <a:pt x="12881" y="16691"/>
                  <a:pt x="14236" y="16691"/>
                </a:cubicBezTo>
                <a:lnTo>
                  <a:pt x="15218" y="16691"/>
                </a:lnTo>
                <a:cubicBezTo>
                  <a:pt x="16573" y="16691"/>
                  <a:pt x="17673" y="15592"/>
                  <a:pt x="17673" y="14236"/>
                </a:cubicBezTo>
                <a:lnTo>
                  <a:pt x="17673" y="3436"/>
                </a:lnTo>
                <a:cubicBezTo>
                  <a:pt x="17673" y="3165"/>
                  <a:pt x="17453" y="2945"/>
                  <a:pt x="17182" y="29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1" name="Shape 2731"/>
          <p:cNvSpPr/>
          <p:nvPr/>
        </p:nvSpPr>
        <p:spPr>
          <a:xfrm>
            <a:off x="2480643" y="518518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474" y="6862"/>
                </a:moveTo>
                <a:lnTo>
                  <a:pt x="18121" y="9450"/>
                </a:lnTo>
                <a:lnTo>
                  <a:pt x="17427" y="8686"/>
                </a:lnTo>
                <a:lnTo>
                  <a:pt x="19780" y="6098"/>
                </a:lnTo>
                <a:cubicBezTo>
                  <a:pt x="19869" y="6000"/>
                  <a:pt x="19992" y="5940"/>
                  <a:pt x="20127" y="5940"/>
                </a:cubicBezTo>
                <a:cubicBezTo>
                  <a:pt x="20398" y="5940"/>
                  <a:pt x="20618" y="6182"/>
                  <a:pt x="20618" y="6480"/>
                </a:cubicBezTo>
                <a:cubicBezTo>
                  <a:pt x="20618" y="6629"/>
                  <a:pt x="20563" y="6764"/>
                  <a:pt x="20474" y="6862"/>
                </a:cubicBezTo>
                <a:moveTo>
                  <a:pt x="21600" y="6480"/>
                </a:moveTo>
                <a:cubicBezTo>
                  <a:pt x="21600" y="5586"/>
                  <a:pt x="20941" y="4860"/>
                  <a:pt x="20127" y="4860"/>
                </a:cubicBezTo>
                <a:cubicBezTo>
                  <a:pt x="19720" y="4860"/>
                  <a:pt x="19352" y="5041"/>
                  <a:pt x="19086" y="5335"/>
                </a:cubicBezTo>
                <a:lnTo>
                  <a:pt x="6813" y="18835"/>
                </a:lnTo>
                <a:cubicBezTo>
                  <a:pt x="6547" y="19128"/>
                  <a:pt x="6382" y="19533"/>
                  <a:pt x="6382" y="19980"/>
                </a:cubicBezTo>
                <a:cubicBezTo>
                  <a:pt x="6382" y="20874"/>
                  <a:pt x="7041" y="21600"/>
                  <a:pt x="7855" y="21600"/>
                </a:cubicBezTo>
                <a:cubicBezTo>
                  <a:pt x="8262" y="21600"/>
                  <a:pt x="8630" y="21419"/>
                  <a:pt x="8896" y="21125"/>
                </a:cubicBezTo>
                <a:lnTo>
                  <a:pt x="21169" y="7625"/>
                </a:lnTo>
                <a:cubicBezTo>
                  <a:pt x="21435" y="7332"/>
                  <a:pt x="21600" y="6927"/>
                  <a:pt x="21600" y="6480"/>
                </a:cubicBezTo>
                <a:moveTo>
                  <a:pt x="20127" y="14040"/>
                </a:moveTo>
                <a:lnTo>
                  <a:pt x="18655" y="14040"/>
                </a:lnTo>
                <a:lnTo>
                  <a:pt x="18655" y="11918"/>
                </a:lnTo>
                <a:lnTo>
                  <a:pt x="15744" y="15120"/>
                </a:lnTo>
                <a:lnTo>
                  <a:pt x="20127" y="15120"/>
                </a:lnTo>
                <a:cubicBezTo>
                  <a:pt x="20398" y="15120"/>
                  <a:pt x="20618" y="15362"/>
                  <a:pt x="20618" y="15660"/>
                </a:cubicBezTo>
                <a:cubicBezTo>
                  <a:pt x="20618" y="15958"/>
                  <a:pt x="20398" y="16200"/>
                  <a:pt x="20127" y="16200"/>
                </a:cubicBezTo>
                <a:lnTo>
                  <a:pt x="14762" y="16200"/>
                </a:lnTo>
                <a:lnTo>
                  <a:pt x="13780" y="17280"/>
                </a:lnTo>
                <a:lnTo>
                  <a:pt x="20127" y="17280"/>
                </a:lnTo>
                <a:cubicBezTo>
                  <a:pt x="20941" y="17280"/>
                  <a:pt x="21600" y="16554"/>
                  <a:pt x="21600" y="15660"/>
                </a:cubicBezTo>
                <a:cubicBezTo>
                  <a:pt x="21600" y="14766"/>
                  <a:pt x="20941" y="14040"/>
                  <a:pt x="20127" y="14040"/>
                </a:cubicBezTo>
                <a:moveTo>
                  <a:pt x="7820" y="16200"/>
                </a:moveTo>
                <a:lnTo>
                  <a:pt x="1473" y="16200"/>
                </a:lnTo>
                <a:cubicBezTo>
                  <a:pt x="1202" y="16200"/>
                  <a:pt x="982" y="15958"/>
                  <a:pt x="982" y="15660"/>
                </a:cubicBezTo>
                <a:cubicBezTo>
                  <a:pt x="982" y="15362"/>
                  <a:pt x="1202" y="15120"/>
                  <a:pt x="1473" y="15120"/>
                </a:cubicBezTo>
                <a:lnTo>
                  <a:pt x="8802" y="15120"/>
                </a:lnTo>
                <a:lnTo>
                  <a:pt x="12729" y="10800"/>
                </a:lnTo>
                <a:lnTo>
                  <a:pt x="3927" y="10800"/>
                </a:lnTo>
                <a:lnTo>
                  <a:pt x="3927" y="1080"/>
                </a:lnTo>
                <a:lnTo>
                  <a:pt x="17673" y="1080"/>
                </a:lnTo>
                <a:lnTo>
                  <a:pt x="17673" y="5362"/>
                </a:lnTo>
                <a:lnTo>
                  <a:pt x="18655" y="4282"/>
                </a:lnTo>
                <a:lnTo>
                  <a:pt x="18655" y="540"/>
                </a:lnTo>
                <a:cubicBezTo>
                  <a:pt x="18655" y="242"/>
                  <a:pt x="18434" y="0"/>
                  <a:pt x="18164" y="0"/>
                </a:cubicBezTo>
                <a:lnTo>
                  <a:pt x="3436" y="0"/>
                </a:lnTo>
                <a:cubicBezTo>
                  <a:pt x="3166" y="0"/>
                  <a:pt x="2945" y="242"/>
                  <a:pt x="2945" y="540"/>
                </a:cubicBezTo>
                <a:lnTo>
                  <a:pt x="2945" y="14040"/>
                </a:lnTo>
                <a:lnTo>
                  <a:pt x="1473" y="14040"/>
                </a:lnTo>
                <a:cubicBezTo>
                  <a:pt x="659" y="14040"/>
                  <a:pt x="0" y="14766"/>
                  <a:pt x="0" y="15660"/>
                </a:cubicBezTo>
                <a:cubicBezTo>
                  <a:pt x="0" y="16554"/>
                  <a:pt x="659" y="17280"/>
                  <a:pt x="1473" y="17280"/>
                </a:cubicBezTo>
                <a:lnTo>
                  <a:pt x="6838" y="17280"/>
                </a:lnTo>
                <a:cubicBezTo>
                  <a:pt x="6838" y="17280"/>
                  <a:pt x="7820" y="16200"/>
                  <a:pt x="7820" y="162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2" name="Shape 2732"/>
          <p:cNvSpPr/>
          <p:nvPr/>
        </p:nvSpPr>
        <p:spPr>
          <a:xfrm>
            <a:off x="3013903" y="5248665"/>
            <a:ext cx="279328" cy="126968"/>
          </a:xfrm>
          <a:custGeom>
            <a:avLst/>
            <a:gdLst/>
            <a:ahLst/>
            <a:cxnLst>
              <a:cxn ang="0">
                <a:pos x="wd2" y="hd2"/>
              </a:cxn>
              <a:cxn ang="5400000">
                <a:pos x="wd2" y="hd2"/>
              </a:cxn>
              <a:cxn ang="10800000">
                <a:pos x="wd2" y="hd2"/>
              </a:cxn>
              <a:cxn ang="16200000">
                <a:pos x="wd2" y="hd2"/>
              </a:cxn>
            </a:cxnLst>
            <a:rect l="0" t="0" r="r" b="b"/>
            <a:pathLst>
              <a:path w="21600" h="21600" extrusionOk="0">
                <a:moveTo>
                  <a:pt x="19236" y="19413"/>
                </a:moveTo>
                <a:lnTo>
                  <a:pt x="13945" y="13593"/>
                </a:lnTo>
                <a:cubicBezTo>
                  <a:pt x="14130" y="12747"/>
                  <a:pt x="14236" y="11802"/>
                  <a:pt x="14236" y="10800"/>
                </a:cubicBezTo>
                <a:cubicBezTo>
                  <a:pt x="14236" y="9799"/>
                  <a:pt x="14130" y="8854"/>
                  <a:pt x="13945" y="8007"/>
                </a:cubicBezTo>
                <a:lnTo>
                  <a:pt x="19236" y="2187"/>
                </a:lnTo>
                <a:cubicBezTo>
                  <a:pt x="20007" y="2465"/>
                  <a:pt x="20618" y="6209"/>
                  <a:pt x="20618" y="10800"/>
                </a:cubicBezTo>
                <a:cubicBezTo>
                  <a:pt x="20618" y="15392"/>
                  <a:pt x="20007" y="19136"/>
                  <a:pt x="19236" y="19413"/>
                </a:cubicBezTo>
                <a:moveTo>
                  <a:pt x="11291" y="15120"/>
                </a:moveTo>
                <a:lnTo>
                  <a:pt x="10309" y="15120"/>
                </a:lnTo>
                <a:cubicBezTo>
                  <a:pt x="9225" y="15120"/>
                  <a:pt x="8345" y="13186"/>
                  <a:pt x="8345" y="10800"/>
                </a:cubicBezTo>
                <a:cubicBezTo>
                  <a:pt x="8345" y="8414"/>
                  <a:pt x="9225" y="6480"/>
                  <a:pt x="10309" y="6480"/>
                </a:cubicBezTo>
                <a:lnTo>
                  <a:pt x="11291" y="6480"/>
                </a:lnTo>
                <a:cubicBezTo>
                  <a:pt x="12375" y="6480"/>
                  <a:pt x="13255" y="8414"/>
                  <a:pt x="13255" y="10800"/>
                </a:cubicBezTo>
                <a:cubicBezTo>
                  <a:pt x="13255" y="13186"/>
                  <a:pt x="12375" y="15120"/>
                  <a:pt x="11291" y="15120"/>
                </a:cubicBezTo>
                <a:moveTo>
                  <a:pt x="7654" y="13593"/>
                </a:moveTo>
                <a:lnTo>
                  <a:pt x="2363" y="19413"/>
                </a:lnTo>
                <a:cubicBezTo>
                  <a:pt x="1593" y="19135"/>
                  <a:pt x="982" y="15391"/>
                  <a:pt x="982" y="10800"/>
                </a:cubicBezTo>
                <a:cubicBezTo>
                  <a:pt x="982" y="6209"/>
                  <a:pt x="1593" y="2465"/>
                  <a:pt x="2363" y="2187"/>
                </a:cubicBezTo>
                <a:lnTo>
                  <a:pt x="7654" y="8007"/>
                </a:lnTo>
                <a:cubicBezTo>
                  <a:pt x="7470" y="8854"/>
                  <a:pt x="7364" y="9799"/>
                  <a:pt x="7364" y="10800"/>
                </a:cubicBezTo>
                <a:cubicBezTo>
                  <a:pt x="7364" y="11802"/>
                  <a:pt x="7470" y="12747"/>
                  <a:pt x="7654" y="13593"/>
                </a:cubicBezTo>
                <a:moveTo>
                  <a:pt x="19145" y="0"/>
                </a:moveTo>
                <a:cubicBezTo>
                  <a:pt x="19066" y="0"/>
                  <a:pt x="18994" y="51"/>
                  <a:pt x="18928" y="124"/>
                </a:cubicBezTo>
                <a:lnTo>
                  <a:pt x="18925" y="114"/>
                </a:lnTo>
                <a:lnTo>
                  <a:pt x="13374" y="6221"/>
                </a:lnTo>
                <a:cubicBezTo>
                  <a:pt x="12841" y="5047"/>
                  <a:pt x="12105" y="4320"/>
                  <a:pt x="11291" y="4320"/>
                </a:cubicBezTo>
                <a:lnTo>
                  <a:pt x="10309" y="4320"/>
                </a:lnTo>
                <a:cubicBezTo>
                  <a:pt x="9495" y="4320"/>
                  <a:pt x="8758" y="5047"/>
                  <a:pt x="8225" y="6221"/>
                </a:cubicBezTo>
                <a:lnTo>
                  <a:pt x="2674" y="114"/>
                </a:lnTo>
                <a:lnTo>
                  <a:pt x="2671" y="124"/>
                </a:lnTo>
                <a:cubicBezTo>
                  <a:pt x="2606" y="51"/>
                  <a:pt x="2534" y="0"/>
                  <a:pt x="2455" y="0"/>
                </a:cubicBezTo>
                <a:cubicBezTo>
                  <a:pt x="1099" y="0"/>
                  <a:pt x="0" y="4835"/>
                  <a:pt x="0" y="10800"/>
                </a:cubicBezTo>
                <a:cubicBezTo>
                  <a:pt x="0" y="16765"/>
                  <a:pt x="1099" y="21600"/>
                  <a:pt x="2455" y="21600"/>
                </a:cubicBezTo>
                <a:cubicBezTo>
                  <a:pt x="2534" y="21600"/>
                  <a:pt x="2605" y="21549"/>
                  <a:pt x="2671" y="21477"/>
                </a:cubicBezTo>
                <a:lnTo>
                  <a:pt x="2674" y="21486"/>
                </a:lnTo>
                <a:lnTo>
                  <a:pt x="8225" y="15379"/>
                </a:lnTo>
                <a:cubicBezTo>
                  <a:pt x="8758" y="16554"/>
                  <a:pt x="9495" y="17280"/>
                  <a:pt x="10309" y="17280"/>
                </a:cubicBezTo>
                <a:lnTo>
                  <a:pt x="11291" y="17280"/>
                </a:lnTo>
                <a:cubicBezTo>
                  <a:pt x="12105" y="17280"/>
                  <a:pt x="12842" y="16554"/>
                  <a:pt x="13375" y="15379"/>
                </a:cubicBezTo>
                <a:lnTo>
                  <a:pt x="18940" y="21501"/>
                </a:lnTo>
                <a:lnTo>
                  <a:pt x="18941" y="21496"/>
                </a:lnTo>
                <a:cubicBezTo>
                  <a:pt x="19003" y="21560"/>
                  <a:pt x="19072" y="21600"/>
                  <a:pt x="19145" y="21600"/>
                </a:cubicBezTo>
                <a:cubicBezTo>
                  <a:pt x="20501" y="21600"/>
                  <a:pt x="21600" y="16765"/>
                  <a:pt x="21600" y="10800"/>
                </a:cubicBezTo>
                <a:cubicBezTo>
                  <a:pt x="21600" y="4835"/>
                  <a:pt x="20501" y="0"/>
                  <a:pt x="19145"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3" name="Shape 2733"/>
          <p:cNvSpPr/>
          <p:nvPr/>
        </p:nvSpPr>
        <p:spPr>
          <a:xfrm>
            <a:off x="3636041" y="5172485"/>
            <a:ext cx="101575"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364"/>
                </a:moveTo>
                <a:lnTo>
                  <a:pt x="2804" y="17041"/>
                </a:lnTo>
                <a:lnTo>
                  <a:pt x="9142" y="5518"/>
                </a:lnTo>
                <a:lnTo>
                  <a:pt x="9803" y="5724"/>
                </a:lnTo>
                <a:cubicBezTo>
                  <a:pt x="9859" y="5747"/>
                  <a:pt x="9925" y="5764"/>
                  <a:pt x="9991" y="5783"/>
                </a:cubicBezTo>
                <a:lnTo>
                  <a:pt x="10130" y="5826"/>
                </a:lnTo>
                <a:lnTo>
                  <a:pt x="10141" y="5820"/>
                </a:lnTo>
                <a:cubicBezTo>
                  <a:pt x="10339" y="5861"/>
                  <a:pt x="10555" y="5891"/>
                  <a:pt x="10800" y="5891"/>
                </a:cubicBezTo>
                <a:cubicBezTo>
                  <a:pt x="11045" y="5891"/>
                  <a:pt x="11261" y="5861"/>
                  <a:pt x="11459" y="5820"/>
                </a:cubicBezTo>
                <a:lnTo>
                  <a:pt x="11470" y="5826"/>
                </a:lnTo>
                <a:lnTo>
                  <a:pt x="11609" y="5783"/>
                </a:lnTo>
                <a:cubicBezTo>
                  <a:pt x="11675" y="5764"/>
                  <a:pt x="11741" y="5747"/>
                  <a:pt x="11797" y="5724"/>
                </a:cubicBezTo>
                <a:lnTo>
                  <a:pt x="12457" y="5518"/>
                </a:lnTo>
                <a:lnTo>
                  <a:pt x="14283" y="8836"/>
                </a:lnTo>
                <a:lnTo>
                  <a:pt x="10800" y="8836"/>
                </a:lnTo>
                <a:cubicBezTo>
                  <a:pt x="10054" y="8836"/>
                  <a:pt x="9450" y="9056"/>
                  <a:pt x="9450" y="9327"/>
                </a:cubicBezTo>
                <a:cubicBezTo>
                  <a:pt x="9450" y="9599"/>
                  <a:pt x="10054" y="9818"/>
                  <a:pt x="10800" y="9818"/>
                </a:cubicBezTo>
                <a:lnTo>
                  <a:pt x="14824" y="9818"/>
                </a:lnTo>
                <a:lnTo>
                  <a:pt x="18796" y="17041"/>
                </a:lnTo>
                <a:cubicBezTo>
                  <a:pt x="18796" y="17041"/>
                  <a:pt x="10800" y="20364"/>
                  <a:pt x="10800" y="20364"/>
                </a:cubicBezTo>
                <a:close/>
                <a:moveTo>
                  <a:pt x="2776" y="2264"/>
                </a:moveTo>
                <a:cubicBezTo>
                  <a:pt x="3291" y="1541"/>
                  <a:pt x="6683" y="982"/>
                  <a:pt x="10800" y="982"/>
                </a:cubicBezTo>
                <a:cubicBezTo>
                  <a:pt x="14917" y="982"/>
                  <a:pt x="18308" y="1541"/>
                  <a:pt x="18825" y="2264"/>
                </a:cubicBezTo>
                <a:lnTo>
                  <a:pt x="10800" y="4765"/>
                </a:lnTo>
                <a:cubicBezTo>
                  <a:pt x="10800" y="4765"/>
                  <a:pt x="2776" y="2264"/>
                  <a:pt x="2776" y="2264"/>
                </a:cubicBezTo>
                <a:close/>
                <a:moveTo>
                  <a:pt x="21551" y="17094"/>
                </a:moveTo>
                <a:lnTo>
                  <a:pt x="21578" y="17093"/>
                </a:lnTo>
                <a:lnTo>
                  <a:pt x="17575" y="9818"/>
                </a:lnTo>
                <a:lnTo>
                  <a:pt x="18900" y="9818"/>
                </a:lnTo>
                <a:cubicBezTo>
                  <a:pt x="19646" y="9818"/>
                  <a:pt x="20250" y="9599"/>
                  <a:pt x="20250" y="9327"/>
                </a:cubicBezTo>
                <a:cubicBezTo>
                  <a:pt x="20250" y="9056"/>
                  <a:pt x="19646" y="8836"/>
                  <a:pt x="18900" y="8836"/>
                </a:cubicBezTo>
                <a:lnTo>
                  <a:pt x="17036" y="8836"/>
                </a:lnTo>
                <a:lnTo>
                  <a:pt x="14828" y="4820"/>
                </a:lnTo>
                <a:lnTo>
                  <a:pt x="14801" y="4822"/>
                </a:lnTo>
                <a:cubicBezTo>
                  <a:pt x="14795" y="4812"/>
                  <a:pt x="14792" y="4803"/>
                  <a:pt x="14785" y="4793"/>
                </a:cubicBezTo>
                <a:lnTo>
                  <a:pt x="20920" y="2881"/>
                </a:lnTo>
                <a:lnTo>
                  <a:pt x="20909" y="2874"/>
                </a:lnTo>
                <a:cubicBezTo>
                  <a:pt x="21315" y="2789"/>
                  <a:pt x="21600" y="2637"/>
                  <a:pt x="21600" y="2455"/>
                </a:cubicBezTo>
                <a:cubicBezTo>
                  <a:pt x="21600" y="1099"/>
                  <a:pt x="16764" y="0"/>
                  <a:pt x="10800" y="0"/>
                </a:cubicBezTo>
                <a:cubicBezTo>
                  <a:pt x="4836" y="0"/>
                  <a:pt x="0" y="1099"/>
                  <a:pt x="0" y="2455"/>
                </a:cubicBezTo>
                <a:cubicBezTo>
                  <a:pt x="0" y="2637"/>
                  <a:pt x="285" y="2789"/>
                  <a:pt x="691" y="2874"/>
                </a:cubicBezTo>
                <a:lnTo>
                  <a:pt x="680" y="2881"/>
                </a:lnTo>
                <a:lnTo>
                  <a:pt x="6815" y="4793"/>
                </a:lnTo>
                <a:cubicBezTo>
                  <a:pt x="6808" y="4802"/>
                  <a:pt x="6805" y="4812"/>
                  <a:pt x="6799" y="4822"/>
                </a:cubicBezTo>
                <a:lnTo>
                  <a:pt x="6772" y="4820"/>
                </a:lnTo>
                <a:lnTo>
                  <a:pt x="22" y="17093"/>
                </a:lnTo>
                <a:lnTo>
                  <a:pt x="49" y="17094"/>
                </a:lnTo>
                <a:cubicBezTo>
                  <a:pt x="34" y="17123"/>
                  <a:pt x="0" y="17151"/>
                  <a:pt x="0" y="17182"/>
                </a:cubicBezTo>
                <a:cubicBezTo>
                  <a:pt x="0" y="17306"/>
                  <a:pt x="137" y="17416"/>
                  <a:pt x="345" y="17502"/>
                </a:cubicBezTo>
                <a:lnTo>
                  <a:pt x="335" y="17505"/>
                </a:lnTo>
                <a:lnTo>
                  <a:pt x="9785" y="21432"/>
                </a:lnTo>
                <a:lnTo>
                  <a:pt x="9795" y="21429"/>
                </a:lnTo>
                <a:cubicBezTo>
                  <a:pt x="10041" y="21532"/>
                  <a:pt x="10394" y="21600"/>
                  <a:pt x="10800" y="21600"/>
                </a:cubicBezTo>
                <a:cubicBezTo>
                  <a:pt x="11206" y="21600"/>
                  <a:pt x="11557" y="21532"/>
                  <a:pt x="11805" y="21429"/>
                </a:cubicBezTo>
                <a:lnTo>
                  <a:pt x="11815" y="21432"/>
                </a:lnTo>
                <a:lnTo>
                  <a:pt x="21265" y="17505"/>
                </a:lnTo>
                <a:lnTo>
                  <a:pt x="21255" y="17502"/>
                </a:lnTo>
                <a:cubicBezTo>
                  <a:pt x="21463" y="17416"/>
                  <a:pt x="21600" y="17306"/>
                  <a:pt x="21600" y="17182"/>
                </a:cubicBezTo>
                <a:cubicBezTo>
                  <a:pt x="21600" y="17151"/>
                  <a:pt x="21566" y="17123"/>
                  <a:pt x="21551" y="1709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4" name="Shape 2734"/>
          <p:cNvSpPr/>
          <p:nvPr/>
        </p:nvSpPr>
        <p:spPr>
          <a:xfrm>
            <a:off x="4080425" y="5210575"/>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6"/>
                </a:lnTo>
                <a:cubicBezTo>
                  <a:pt x="8208" y="6906"/>
                  <a:pt x="8046" y="6750"/>
                  <a:pt x="7855" y="6750"/>
                </a:cubicBezTo>
                <a:cubicBezTo>
                  <a:pt x="7663" y="6750"/>
                  <a:pt x="7501" y="6906"/>
                  <a:pt x="7420" y="7126"/>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6"/>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3"/>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3"/>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5" name="Shape 2735"/>
          <p:cNvSpPr/>
          <p:nvPr/>
        </p:nvSpPr>
        <p:spPr>
          <a:xfrm>
            <a:off x="4613687" y="5197878"/>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1291" y="12000"/>
                </a:moveTo>
                <a:lnTo>
                  <a:pt x="13255" y="12000"/>
                </a:lnTo>
                <a:cubicBezTo>
                  <a:pt x="13526" y="12000"/>
                  <a:pt x="13745" y="11732"/>
                  <a:pt x="13745" y="11400"/>
                </a:cubicBezTo>
                <a:cubicBezTo>
                  <a:pt x="13745" y="11068"/>
                  <a:pt x="13526" y="10800"/>
                  <a:pt x="13255" y="10800"/>
                </a:cubicBezTo>
                <a:lnTo>
                  <a:pt x="11291" y="10800"/>
                </a:lnTo>
                <a:cubicBezTo>
                  <a:pt x="11020" y="10800"/>
                  <a:pt x="10800" y="11068"/>
                  <a:pt x="10800" y="11400"/>
                </a:cubicBezTo>
                <a:cubicBezTo>
                  <a:pt x="10800" y="11732"/>
                  <a:pt x="11020" y="12000"/>
                  <a:pt x="11291" y="12000"/>
                </a:cubicBezTo>
                <a:moveTo>
                  <a:pt x="11291" y="13800"/>
                </a:moveTo>
                <a:lnTo>
                  <a:pt x="12273" y="13800"/>
                </a:lnTo>
                <a:cubicBezTo>
                  <a:pt x="12544" y="13800"/>
                  <a:pt x="12764" y="13532"/>
                  <a:pt x="12764" y="13200"/>
                </a:cubicBezTo>
                <a:cubicBezTo>
                  <a:pt x="12764" y="12868"/>
                  <a:pt x="12544" y="12600"/>
                  <a:pt x="12273" y="12600"/>
                </a:cubicBezTo>
                <a:lnTo>
                  <a:pt x="11291" y="12600"/>
                </a:lnTo>
                <a:cubicBezTo>
                  <a:pt x="11020" y="12600"/>
                  <a:pt x="10800" y="12868"/>
                  <a:pt x="10800" y="13200"/>
                </a:cubicBezTo>
                <a:cubicBezTo>
                  <a:pt x="10800" y="13532"/>
                  <a:pt x="11020" y="13800"/>
                  <a:pt x="11291" y="13800"/>
                </a:cubicBezTo>
                <a:moveTo>
                  <a:pt x="11291" y="15600"/>
                </a:moveTo>
                <a:lnTo>
                  <a:pt x="13255" y="15600"/>
                </a:lnTo>
                <a:cubicBezTo>
                  <a:pt x="13526" y="15600"/>
                  <a:pt x="13745" y="15332"/>
                  <a:pt x="13745" y="15000"/>
                </a:cubicBezTo>
                <a:cubicBezTo>
                  <a:pt x="13745" y="14668"/>
                  <a:pt x="13526" y="14400"/>
                  <a:pt x="13255" y="14400"/>
                </a:cubicBezTo>
                <a:lnTo>
                  <a:pt x="11291" y="14400"/>
                </a:lnTo>
                <a:cubicBezTo>
                  <a:pt x="11020" y="14400"/>
                  <a:pt x="10800" y="14668"/>
                  <a:pt x="10800" y="15000"/>
                </a:cubicBezTo>
                <a:cubicBezTo>
                  <a:pt x="10800" y="15332"/>
                  <a:pt x="11020" y="15600"/>
                  <a:pt x="11291" y="15600"/>
                </a:cubicBezTo>
                <a:moveTo>
                  <a:pt x="20618" y="0"/>
                </a:moveTo>
                <a:lnTo>
                  <a:pt x="3927" y="0"/>
                </a:lnTo>
                <a:cubicBezTo>
                  <a:pt x="3385" y="0"/>
                  <a:pt x="2945" y="538"/>
                  <a:pt x="2945" y="1200"/>
                </a:cubicBezTo>
                <a:lnTo>
                  <a:pt x="2945" y="3000"/>
                </a:lnTo>
                <a:cubicBezTo>
                  <a:pt x="2945" y="3332"/>
                  <a:pt x="3165" y="3600"/>
                  <a:pt x="3436" y="3600"/>
                </a:cubicBezTo>
                <a:cubicBezTo>
                  <a:pt x="3708" y="3600"/>
                  <a:pt x="3927" y="3332"/>
                  <a:pt x="3927" y="3000"/>
                </a:cubicBezTo>
                <a:lnTo>
                  <a:pt x="3927" y="1200"/>
                </a:lnTo>
                <a:lnTo>
                  <a:pt x="20618" y="1200"/>
                </a:lnTo>
                <a:lnTo>
                  <a:pt x="20618" y="15600"/>
                </a:lnTo>
                <a:lnTo>
                  <a:pt x="20127" y="15600"/>
                </a:lnTo>
                <a:cubicBezTo>
                  <a:pt x="19856" y="15600"/>
                  <a:pt x="19636" y="15868"/>
                  <a:pt x="19636" y="16200"/>
                </a:cubicBezTo>
                <a:cubicBezTo>
                  <a:pt x="19636" y="16532"/>
                  <a:pt x="19856" y="16800"/>
                  <a:pt x="20127" y="16800"/>
                </a:cubicBezTo>
                <a:lnTo>
                  <a:pt x="20618" y="16800"/>
                </a:lnTo>
                <a:cubicBezTo>
                  <a:pt x="21160" y="16800"/>
                  <a:pt x="21600" y="16263"/>
                  <a:pt x="21600" y="15600"/>
                </a:cubicBezTo>
                <a:lnTo>
                  <a:pt x="21600" y="1200"/>
                </a:lnTo>
                <a:cubicBezTo>
                  <a:pt x="21600" y="538"/>
                  <a:pt x="21160" y="0"/>
                  <a:pt x="20618" y="0"/>
                </a:cubicBezTo>
                <a:moveTo>
                  <a:pt x="5091" y="13116"/>
                </a:moveTo>
                <a:lnTo>
                  <a:pt x="6156" y="13983"/>
                </a:lnTo>
                <a:lnTo>
                  <a:pt x="5747" y="15581"/>
                </a:lnTo>
                <a:cubicBezTo>
                  <a:pt x="5738" y="15620"/>
                  <a:pt x="5727" y="15657"/>
                  <a:pt x="5727" y="15700"/>
                </a:cubicBezTo>
                <a:cubicBezTo>
                  <a:pt x="5727" y="15976"/>
                  <a:pt x="5911" y="16200"/>
                  <a:pt x="6136" y="16200"/>
                </a:cubicBezTo>
                <a:cubicBezTo>
                  <a:pt x="6221" y="16200"/>
                  <a:pt x="6296" y="16164"/>
                  <a:pt x="6360" y="16110"/>
                </a:cubicBezTo>
                <a:lnTo>
                  <a:pt x="7364" y="15301"/>
                </a:lnTo>
                <a:lnTo>
                  <a:pt x="8364" y="16116"/>
                </a:lnTo>
                <a:cubicBezTo>
                  <a:pt x="8364" y="16116"/>
                  <a:pt x="8424" y="16200"/>
                  <a:pt x="8591" y="16200"/>
                </a:cubicBezTo>
                <a:cubicBezTo>
                  <a:pt x="8817" y="16200"/>
                  <a:pt x="9000" y="15976"/>
                  <a:pt x="9000" y="15700"/>
                </a:cubicBezTo>
                <a:cubicBezTo>
                  <a:pt x="9000" y="15657"/>
                  <a:pt x="8983" y="15622"/>
                  <a:pt x="8974" y="15583"/>
                </a:cubicBezTo>
                <a:lnTo>
                  <a:pt x="8572" y="13983"/>
                </a:lnTo>
                <a:lnTo>
                  <a:pt x="9636" y="13116"/>
                </a:lnTo>
                <a:cubicBezTo>
                  <a:pt x="9636" y="13116"/>
                  <a:pt x="9818" y="13030"/>
                  <a:pt x="9818" y="12700"/>
                </a:cubicBezTo>
                <a:cubicBezTo>
                  <a:pt x="9818" y="12424"/>
                  <a:pt x="9635" y="12200"/>
                  <a:pt x="9409" y="12200"/>
                </a:cubicBezTo>
                <a:lnTo>
                  <a:pt x="8435" y="12200"/>
                </a:lnTo>
                <a:lnTo>
                  <a:pt x="7730" y="10477"/>
                </a:lnTo>
                <a:lnTo>
                  <a:pt x="7726" y="10479"/>
                </a:lnTo>
                <a:cubicBezTo>
                  <a:pt x="7658" y="10315"/>
                  <a:pt x="7524" y="10200"/>
                  <a:pt x="7364" y="10200"/>
                </a:cubicBezTo>
                <a:cubicBezTo>
                  <a:pt x="7204" y="10200"/>
                  <a:pt x="7069" y="10315"/>
                  <a:pt x="7001" y="10479"/>
                </a:cubicBezTo>
                <a:lnTo>
                  <a:pt x="6998" y="10477"/>
                </a:lnTo>
                <a:lnTo>
                  <a:pt x="6293" y="12200"/>
                </a:lnTo>
                <a:lnTo>
                  <a:pt x="5319" y="12200"/>
                </a:lnTo>
                <a:cubicBezTo>
                  <a:pt x="5092" y="12200"/>
                  <a:pt x="4909" y="12424"/>
                  <a:pt x="4909" y="12700"/>
                </a:cubicBezTo>
                <a:cubicBezTo>
                  <a:pt x="4909" y="13030"/>
                  <a:pt x="5091" y="13116"/>
                  <a:pt x="5091" y="13116"/>
                </a:cubicBezTo>
                <a:moveTo>
                  <a:pt x="17673" y="7200"/>
                </a:moveTo>
                <a:lnTo>
                  <a:pt x="16691" y="7200"/>
                </a:lnTo>
                <a:lnTo>
                  <a:pt x="16691" y="6000"/>
                </a:lnTo>
                <a:lnTo>
                  <a:pt x="17673" y="6000"/>
                </a:lnTo>
                <a:cubicBezTo>
                  <a:pt x="17673" y="6000"/>
                  <a:pt x="17673" y="7200"/>
                  <a:pt x="17673" y="7200"/>
                </a:cubicBezTo>
                <a:close/>
                <a:moveTo>
                  <a:pt x="17673" y="10947"/>
                </a:moveTo>
                <a:cubicBezTo>
                  <a:pt x="17102" y="11278"/>
                  <a:pt x="16691" y="12157"/>
                  <a:pt x="16691" y="13200"/>
                </a:cubicBezTo>
                <a:cubicBezTo>
                  <a:pt x="16691" y="14244"/>
                  <a:pt x="17102" y="15122"/>
                  <a:pt x="17673" y="15453"/>
                </a:cubicBezTo>
                <a:lnTo>
                  <a:pt x="17673" y="18000"/>
                </a:lnTo>
                <a:lnTo>
                  <a:pt x="982" y="18000"/>
                </a:lnTo>
                <a:lnTo>
                  <a:pt x="982" y="15453"/>
                </a:lnTo>
                <a:cubicBezTo>
                  <a:pt x="1552" y="15122"/>
                  <a:pt x="1964" y="14244"/>
                  <a:pt x="1964" y="13200"/>
                </a:cubicBezTo>
                <a:cubicBezTo>
                  <a:pt x="1964" y="12157"/>
                  <a:pt x="1552" y="11278"/>
                  <a:pt x="982" y="10947"/>
                </a:cubicBezTo>
                <a:lnTo>
                  <a:pt x="982" y="8400"/>
                </a:lnTo>
                <a:lnTo>
                  <a:pt x="17673" y="8400"/>
                </a:lnTo>
                <a:cubicBezTo>
                  <a:pt x="17673" y="8400"/>
                  <a:pt x="17673" y="10947"/>
                  <a:pt x="17673" y="10947"/>
                </a:cubicBezTo>
                <a:close/>
                <a:moveTo>
                  <a:pt x="17673" y="20400"/>
                </a:moveTo>
                <a:lnTo>
                  <a:pt x="16691" y="20400"/>
                </a:lnTo>
                <a:lnTo>
                  <a:pt x="16691" y="19200"/>
                </a:lnTo>
                <a:lnTo>
                  <a:pt x="17673" y="19200"/>
                </a:lnTo>
                <a:cubicBezTo>
                  <a:pt x="17673" y="19200"/>
                  <a:pt x="17673" y="20400"/>
                  <a:pt x="17673" y="20400"/>
                </a:cubicBezTo>
                <a:close/>
                <a:moveTo>
                  <a:pt x="15709" y="20400"/>
                </a:moveTo>
                <a:lnTo>
                  <a:pt x="982" y="20400"/>
                </a:lnTo>
                <a:lnTo>
                  <a:pt x="982" y="19200"/>
                </a:lnTo>
                <a:lnTo>
                  <a:pt x="15709" y="19200"/>
                </a:lnTo>
                <a:cubicBezTo>
                  <a:pt x="15709" y="19200"/>
                  <a:pt x="15709" y="20400"/>
                  <a:pt x="15709" y="20400"/>
                </a:cubicBezTo>
                <a:close/>
                <a:moveTo>
                  <a:pt x="982" y="6000"/>
                </a:moveTo>
                <a:lnTo>
                  <a:pt x="15709" y="6000"/>
                </a:lnTo>
                <a:lnTo>
                  <a:pt x="15709" y="7200"/>
                </a:lnTo>
                <a:lnTo>
                  <a:pt x="982" y="7200"/>
                </a:lnTo>
                <a:cubicBezTo>
                  <a:pt x="982" y="7200"/>
                  <a:pt x="982" y="6000"/>
                  <a:pt x="982" y="6000"/>
                </a:cubicBezTo>
                <a:close/>
                <a:moveTo>
                  <a:pt x="17673" y="4800"/>
                </a:moveTo>
                <a:lnTo>
                  <a:pt x="982" y="4800"/>
                </a:lnTo>
                <a:cubicBezTo>
                  <a:pt x="439" y="4800"/>
                  <a:pt x="0" y="5338"/>
                  <a:pt x="0" y="6000"/>
                </a:cubicBezTo>
                <a:lnTo>
                  <a:pt x="0" y="11400"/>
                </a:lnTo>
                <a:cubicBezTo>
                  <a:pt x="0" y="11732"/>
                  <a:pt x="220" y="12000"/>
                  <a:pt x="491" y="12000"/>
                </a:cubicBezTo>
                <a:cubicBezTo>
                  <a:pt x="762" y="12000"/>
                  <a:pt x="982" y="12538"/>
                  <a:pt x="982" y="13200"/>
                </a:cubicBezTo>
                <a:cubicBezTo>
                  <a:pt x="982" y="13862"/>
                  <a:pt x="762" y="14400"/>
                  <a:pt x="491" y="14400"/>
                </a:cubicBezTo>
                <a:cubicBezTo>
                  <a:pt x="220" y="14400"/>
                  <a:pt x="0" y="14668"/>
                  <a:pt x="0" y="15000"/>
                </a:cubicBezTo>
                <a:lnTo>
                  <a:pt x="0" y="20400"/>
                </a:lnTo>
                <a:cubicBezTo>
                  <a:pt x="0" y="21063"/>
                  <a:pt x="439" y="21600"/>
                  <a:pt x="982" y="21600"/>
                </a:cubicBezTo>
                <a:lnTo>
                  <a:pt x="17673" y="21600"/>
                </a:lnTo>
                <a:cubicBezTo>
                  <a:pt x="18214" y="21600"/>
                  <a:pt x="18655" y="21063"/>
                  <a:pt x="18655" y="20400"/>
                </a:cubicBezTo>
                <a:lnTo>
                  <a:pt x="18655" y="15000"/>
                </a:lnTo>
                <a:cubicBezTo>
                  <a:pt x="18655" y="14668"/>
                  <a:pt x="18435" y="14400"/>
                  <a:pt x="18164" y="14400"/>
                </a:cubicBezTo>
                <a:cubicBezTo>
                  <a:pt x="17892" y="14400"/>
                  <a:pt x="17673" y="13862"/>
                  <a:pt x="17673" y="13200"/>
                </a:cubicBezTo>
                <a:cubicBezTo>
                  <a:pt x="17673" y="12538"/>
                  <a:pt x="17892" y="12000"/>
                  <a:pt x="18164" y="12000"/>
                </a:cubicBezTo>
                <a:cubicBezTo>
                  <a:pt x="18435" y="12000"/>
                  <a:pt x="18655" y="11732"/>
                  <a:pt x="18655" y="11400"/>
                </a:cubicBezTo>
                <a:lnTo>
                  <a:pt x="18655" y="6000"/>
                </a:lnTo>
                <a:cubicBezTo>
                  <a:pt x="18655" y="5338"/>
                  <a:pt x="18214" y="4800"/>
                  <a:pt x="17673" y="4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6" name="Shape 2736"/>
          <p:cNvSpPr/>
          <p:nvPr/>
        </p:nvSpPr>
        <p:spPr>
          <a:xfrm>
            <a:off x="5146948"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18655"/>
                </a:lnTo>
                <a:lnTo>
                  <a:pt x="2945" y="18655"/>
                </a:lnTo>
                <a:cubicBezTo>
                  <a:pt x="2945" y="18655"/>
                  <a:pt x="2945" y="2945"/>
                  <a:pt x="2945" y="2945"/>
                </a:cubicBezTo>
                <a:close/>
                <a:moveTo>
                  <a:pt x="1964" y="19636"/>
                </a:moveTo>
                <a:lnTo>
                  <a:pt x="19636" y="19636"/>
                </a:lnTo>
                <a:lnTo>
                  <a:pt x="19636"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7" name="Shape 2737"/>
          <p:cNvSpPr/>
          <p:nvPr/>
        </p:nvSpPr>
        <p:spPr>
          <a:xfrm>
            <a:off x="5680208" y="517248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8" name="Shape 2738"/>
          <p:cNvSpPr/>
          <p:nvPr/>
        </p:nvSpPr>
        <p:spPr>
          <a:xfrm>
            <a:off x="880859"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39" name="Shape 2739"/>
          <p:cNvSpPr/>
          <p:nvPr/>
        </p:nvSpPr>
        <p:spPr>
          <a:xfrm>
            <a:off x="1414120"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0" name="Shape 2740"/>
          <p:cNvSpPr/>
          <p:nvPr/>
        </p:nvSpPr>
        <p:spPr>
          <a:xfrm>
            <a:off x="1947381"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1" name="Shape 2741"/>
          <p:cNvSpPr/>
          <p:nvPr/>
        </p:nvSpPr>
        <p:spPr>
          <a:xfrm>
            <a:off x="2480643"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9327" y="9327"/>
                </a:moveTo>
                <a:lnTo>
                  <a:pt x="2945" y="9327"/>
                </a:lnTo>
                <a:lnTo>
                  <a:pt x="2945" y="2945"/>
                </a:lnTo>
                <a:lnTo>
                  <a:pt x="9327" y="2945"/>
                </a:lnTo>
                <a:cubicBezTo>
                  <a:pt x="9327" y="2945"/>
                  <a:pt x="9327" y="9327"/>
                  <a:pt x="9327" y="9327"/>
                </a:cubicBezTo>
                <a:close/>
                <a:moveTo>
                  <a:pt x="10309" y="1964"/>
                </a:moveTo>
                <a:lnTo>
                  <a:pt x="1964" y="1964"/>
                </a:lnTo>
                <a:lnTo>
                  <a:pt x="1964" y="10309"/>
                </a:lnTo>
                <a:lnTo>
                  <a:pt x="10309" y="10309"/>
                </a:lnTo>
                <a:cubicBezTo>
                  <a:pt x="10309" y="10309"/>
                  <a:pt x="10309" y="1964"/>
                  <a:pt x="10309" y="1964"/>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2" name="Shape 2742"/>
          <p:cNvSpPr/>
          <p:nvPr/>
        </p:nvSpPr>
        <p:spPr>
          <a:xfrm>
            <a:off x="3013903"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3" name="Shape 2743"/>
          <p:cNvSpPr/>
          <p:nvPr/>
        </p:nvSpPr>
        <p:spPr>
          <a:xfrm>
            <a:off x="3547164"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4" name="Shape 2744"/>
          <p:cNvSpPr/>
          <p:nvPr/>
        </p:nvSpPr>
        <p:spPr>
          <a:xfrm>
            <a:off x="4080425"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9327"/>
                </a:moveTo>
                <a:lnTo>
                  <a:pt x="12273" y="9327"/>
                </a:lnTo>
                <a:lnTo>
                  <a:pt x="12273" y="12273"/>
                </a:lnTo>
                <a:lnTo>
                  <a:pt x="9327" y="12273"/>
                </a:lnTo>
                <a:cubicBezTo>
                  <a:pt x="9327" y="12273"/>
                  <a:pt x="9327" y="9327"/>
                  <a:pt x="9327" y="9327"/>
                </a:cubicBezTo>
                <a:close/>
                <a:moveTo>
                  <a:pt x="8345" y="13255"/>
                </a:moveTo>
                <a:lnTo>
                  <a:pt x="13255" y="13255"/>
                </a:lnTo>
                <a:lnTo>
                  <a:pt x="13255" y="8345"/>
                </a:lnTo>
                <a:lnTo>
                  <a:pt x="8345" y="8345"/>
                </a:lnTo>
                <a:cubicBezTo>
                  <a:pt x="8345" y="8345"/>
                  <a:pt x="8345" y="13255"/>
                  <a:pt x="8345" y="13255"/>
                </a:cubicBezTo>
                <a:close/>
                <a:moveTo>
                  <a:pt x="9327" y="15709"/>
                </a:moveTo>
                <a:lnTo>
                  <a:pt x="12273" y="15709"/>
                </a:lnTo>
                <a:lnTo>
                  <a:pt x="12273" y="18655"/>
                </a:lnTo>
                <a:lnTo>
                  <a:pt x="9327" y="18655"/>
                </a:lnTo>
                <a:cubicBezTo>
                  <a:pt x="9327" y="18655"/>
                  <a:pt x="9327" y="15709"/>
                  <a:pt x="9327" y="15709"/>
                </a:cubicBezTo>
                <a:close/>
                <a:moveTo>
                  <a:pt x="8345" y="19636"/>
                </a:moveTo>
                <a:lnTo>
                  <a:pt x="13255" y="19636"/>
                </a:lnTo>
                <a:lnTo>
                  <a:pt x="13255" y="14727"/>
                </a:lnTo>
                <a:lnTo>
                  <a:pt x="8345" y="14727"/>
                </a:lnTo>
                <a:cubicBezTo>
                  <a:pt x="8345" y="14727"/>
                  <a:pt x="8345" y="19636"/>
                  <a:pt x="8345" y="19636"/>
                </a:cubicBezTo>
                <a:close/>
                <a:moveTo>
                  <a:pt x="15709" y="2945"/>
                </a:moveTo>
                <a:lnTo>
                  <a:pt x="18655" y="2945"/>
                </a:lnTo>
                <a:lnTo>
                  <a:pt x="18655" y="5891"/>
                </a:lnTo>
                <a:lnTo>
                  <a:pt x="15709" y="5891"/>
                </a:lnTo>
                <a:cubicBezTo>
                  <a:pt x="15709" y="5891"/>
                  <a:pt x="15709" y="2945"/>
                  <a:pt x="15709" y="2945"/>
                </a:cubicBezTo>
                <a:close/>
                <a:moveTo>
                  <a:pt x="14727" y="6873"/>
                </a:moveTo>
                <a:lnTo>
                  <a:pt x="19636" y="6873"/>
                </a:lnTo>
                <a:lnTo>
                  <a:pt x="19636" y="1964"/>
                </a:lnTo>
                <a:lnTo>
                  <a:pt x="14727" y="1964"/>
                </a:lnTo>
                <a:cubicBezTo>
                  <a:pt x="14727" y="1964"/>
                  <a:pt x="14727" y="6873"/>
                  <a:pt x="14727" y="6873"/>
                </a:cubicBezTo>
                <a:close/>
                <a:moveTo>
                  <a:pt x="15709" y="9327"/>
                </a:moveTo>
                <a:lnTo>
                  <a:pt x="18655" y="9327"/>
                </a:lnTo>
                <a:lnTo>
                  <a:pt x="18655" y="12273"/>
                </a:lnTo>
                <a:lnTo>
                  <a:pt x="15709" y="12273"/>
                </a:lnTo>
                <a:cubicBezTo>
                  <a:pt x="15709" y="12273"/>
                  <a:pt x="15709" y="9327"/>
                  <a:pt x="15709" y="9327"/>
                </a:cubicBezTo>
                <a:close/>
                <a:moveTo>
                  <a:pt x="14727" y="13255"/>
                </a:moveTo>
                <a:lnTo>
                  <a:pt x="19636" y="13255"/>
                </a:lnTo>
                <a:lnTo>
                  <a:pt x="19636" y="8345"/>
                </a:lnTo>
                <a:lnTo>
                  <a:pt x="14727" y="8345"/>
                </a:lnTo>
                <a:cubicBezTo>
                  <a:pt x="14727" y="8345"/>
                  <a:pt x="14727" y="13255"/>
                  <a:pt x="14727" y="13255"/>
                </a:cubicBezTo>
                <a:close/>
                <a:moveTo>
                  <a:pt x="9327" y="2945"/>
                </a:moveTo>
                <a:lnTo>
                  <a:pt x="12273" y="2945"/>
                </a:lnTo>
                <a:lnTo>
                  <a:pt x="12273" y="5891"/>
                </a:lnTo>
                <a:lnTo>
                  <a:pt x="9327" y="5891"/>
                </a:lnTo>
                <a:cubicBezTo>
                  <a:pt x="9327" y="5891"/>
                  <a:pt x="9327" y="2945"/>
                  <a:pt x="9327" y="2945"/>
                </a:cubicBezTo>
                <a:close/>
                <a:moveTo>
                  <a:pt x="8345" y="6873"/>
                </a:moveTo>
                <a:lnTo>
                  <a:pt x="13255" y="6873"/>
                </a:lnTo>
                <a:lnTo>
                  <a:pt x="13255" y="1964"/>
                </a:lnTo>
                <a:lnTo>
                  <a:pt x="8345" y="1964"/>
                </a:lnTo>
                <a:cubicBezTo>
                  <a:pt x="8345" y="1964"/>
                  <a:pt x="8345" y="6873"/>
                  <a:pt x="8345" y="6873"/>
                </a:cubicBezTo>
                <a:close/>
                <a:moveTo>
                  <a:pt x="2945" y="9327"/>
                </a:moveTo>
                <a:lnTo>
                  <a:pt x="5891" y="9327"/>
                </a:lnTo>
                <a:lnTo>
                  <a:pt x="5891" y="12273"/>
                </a:lnTo>
                <a:lnTo>
                  <a:pt x="2945" y="12273"/>
                </a:lnTo>
                <a:cubicBezTo>
                  <a:pt x="2945" y="12273"/>
                  <a:pt x="2945" y="9327"/>
                  <a:pt x="2945" y="9327"/>
                </a:cubicBezTo>
                <a:close/>
                <a:moveTo>
                  <a:pt x="1964" y="13255"/>
                </a:moveTo>
                <a:lnTo>
                  <a:pt x="6873" y="13255"/>
                </a:lnTo>
                <a:lnTo>
                  <a:pt x="6873" y="8345"/>
                </a:lnTo>
                <a:lnTo>
                  <a:pt x="1964" y="8345"/>
                </a:lnTo>
                <a:cubicBezTo>
                  <a:pt x="1964" y="8345"/>
                  <a:pt x="1964" y="13255"/>
                  <a:pt x="1964" y="13255"/>
                </a:cubicBezTo>
                <a:close/>
                <a:moveTo>
                  <a:pt x="2945" y="2945"/>
                </a:moveTo>
                <a:lnTo>
                  <a:pt x="5891" y="2945"/>
                </a:lnTo>
                <a:lnTo>
                  <a:pt x="5891" y="5891"/>
                </a:lnTo>
                <a:lnTo>
                  <a:pt x="2945" y="5891"/>
                </a:lnTo>
                <a:cubicBezTo>
                  <a:pt x="2945" y="5891"/>
                  <a:pt x="2945" y="2945"/>
                  <a:pt x="2945" y="2945"/>
                </a:cubicBezTo>
                <a:close/>
                <a:moveTo>
                  <a:pt x="1964" y="6873"/>
                </a:moveTo>
                <a:lnTo>
                  <a:pt x="6873" y="6873"/>
                </a:lnTo>
                <a:lnTo>
                  <a:pt x="6873" y="1964"/>
                </a:lnTo>
                <a:lnTo>
                  <a:pt x="1964" y="1964"/>
                </a:lnTo>
                <a:cubicBezTo>
                  <a:pt x="1964" y="1964"/>
                  <a:pt x="1964" y="6873"/>
                  <a:pt x="1964" y="6873"/>
                </a:cubicBezTo>
                <a:close/>
                <a:moveTo>
                  <a:pt x="20618" y="19636"/>
                </a:moveTo>
                <a:cubicBezTo>
                  <a:pt x="20618" y="20178"/>
                  <a:pt x="20178" y="20618"/>
                  <a:pt x="19636" y="20618"/>
                </a:cubicBezTo>
                <a:lnTo>
                  <a:pt x="1964" y="20618"/>
                </a:lnTo>
                <a:cubicBezTo>
                  <a:pt x="1421" y="20618"/>
                  <a:pt x="982" y="20178"/>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15709"/>
                </a:moveTo>
                <a:lnTo>
                  <a:pt x="5891" y="15709"/>
                </a:lnTo>
                <a:lnTo>
                  <a:pt x="5891" y="18655"/>
                </a:lnTo>
                <a:lnTo>
                  <a:pt x="2945" y="18655"/>
                </a:lnTo>
                <a:cubicBezTo>
                  <a:pt x="2945" y="18655"/>
                  <a:pt x="2945" y="15709"/>
                  <a:pt x="2945" y="15709"/>
                </a:cubicBezTo>
                <a:close/>
                <a:moveTo>
                  <a:pt x="1964" y="19636"/>
                </a:moveTo>
                <a:lnTo>
                  <a:pt x="6873" y="19636"/>
                </a:lnTo>
                <a:lnTo>
                  <a:pt x="6873" y="14727"/>
                </a:lnTo>
                <a:lnTo>
                  <a:pt x="1964" y="14727"/>
                </a:lnTo>
                <a:cubicBezTo>
                  <a:pt x="1964" y="14727"/>
                  <a:pt x="1964" y="19636"/>
                  <a:pt x="1964" y="19636"/>
                </a:cubicBezTo>
                <a:close/>
                <a:moveTo>
                  <a:pt x="15709" y="15709"/>
                </a:moveTo>
                <a:lnTo>
                  <a:pt x="18655" y="15709"/>
                </a:lnTo>
                <a:lnTo>
                  <a:pt x="18655" y="18655"/>
                </a:lnTo>
                <a:lnTo>
                  <a:pt x="15709" y="18655"/>
                </a:lnTo>
                <a:cubicBezTo>
                  <a:pt x="15709" y="18655"/>
                  <a:pt x="15709" y="15709"/>
                  <a:pt x="15709" y="15709"/>
                </a:cubicBezTo>
                <a:close/>
                <a:moveTo>
                  <a:pt x="14727" y="19636"/>
                </a:moveTo>
                <a:lnTo>
                  <a:pt x="19636" y="19636"/>
                </a:lnTo>
                <a:lnTo>
                  <a:pt x="19636" y="14727"/>
                </a:lnTo>
                <a:lnTo>
                  <a:pt x="14727" y="14727"/>
                </a:lnTo>
                <a:cubicBezTo>
                  <a:pt x="14727" y="14727"/>
                  <a:pt x="14727" y="19636"/>
                  <a:pt x="14727" y="19636"/>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5" name="Shape 2745"/>
          <p:cNvSpPr/>
          <p:nvPr/>
        </p:nvSpPr>
        <p:spPr>
          <a:xfrm>
            <a:off x="4613687"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3745" y="20618"/>
                </a:lnTo>
                <a:cubicBezTo>
                  <a:pt x="13204" y="20618"/>
                  <a:pt x="12764" y="20178"/>
                  <a:pt x="12764" y="19636"/>
                </a:cubicBezTo>
                <a:lnTo>
                  <a:pt x="12764" y="13745"/>
                </a:lnTo>
                <a:cubicBezTo>
                  <a:pt x="12764" y="13204"/>
                  <a:pt x="13204" y="12764"/>
                  <a:pt x="13745" y="12764"/>
                </a:cubicBezTo>
                <a:lnTo>
                  <a:pt x="19636" y="12764"/>
                </a:lnTo>
                <a:cubicBezTo>
                  <a:pt x="20178" y="12764"/>
                  <a:pt x="20618" y="13204"/>
                  <a:pt x="20618" y="13745"/>
                </a:cubicBezTo>
                <a:cubicBezTo>
                  <a:pt x="20618" y="13745"/>
                  <a:pt x="20618" y="19636"/>
                  <a:pt x="20618" y="19636"/>
                </a:cubicBezTo>
                <a:close/>
                <a:moveTo>
                  <a:pt x="19636" y="11782"/>
                </a:moveTo>
                <a:lnTo>
                  <a:pt x="13745" y="11782"/>
                </a:lnTo>
                <a:cubicBezTo>
                  <a:pt x="12661" y="11782"/>
                  <a:pt x="11782" y="12661"/>
                  <a:pt x="11782" y="13745"/>
                </a:cubicBezTo>
                <a:lnTo>
                  <a:pt x="11782" y="19636"/>
                </a:lnTo>
                <a:cubicBezTo>
                  <a:pt x="11782" y="20721"/>
                  <a:pt x="12661" y="21600"/>
                  <a:pt x="13745" y="21600"/>
                </a:cubicBezTo>
                <a:lnTo>
                  <a:pt x="19636" y="21600"/>
                </a:lnTo>
                <a:cubicBezTo>
                  <a:pt x="20721" y="21600"/>
                  <a:pt x="21600" y="20721"/>
                  <a:pt x="21600" y="19636"/>
                </a:cubicBezTo>
                <a:lnTo>
                  <a:pt x="21600" y="13745"/>
                </a:lnTo>
                <a:cubicBezTo>
                  <a:pt x="21600" y="12661"/>
                  <a:pt x="20721" y="11782"/>
                  <a:pt x="19636" y="11782"/>
                </a:cubicBezTo>
                <a:moveTo>
                  <a:pt x="20618" y="7855"/>
                </a:moveTo>
                <a:cubicBezTo>
                  <a:pt x="20618" y="8396"/>
                  <a:pt x="20178" y="8836"/>
                  <a:pt x="19636" y="8836"/>
                </a:cubicBezTo>
                <a:lnTo>
                  <a:pt x="13745" y="8836"/>
                </a:lnTo>
                <a:cubicBezTo>
                  <a:pt x="13204" y="8836"/>
                  <a:pt x="12764" y="8396"/>
                  <a:pt x="12764" y="7855"/>
                </a:cubicBezTo>
                <a:lnTo>
                  <a:pt x="12764" y="1964"/>
                </a:lnTo>
                <a:cubicBezTo>
                  <a:pt x="12764" y="1422"/>
                  <a:pt x="13204" y="982"/>
                  <a:pt x="13745" y="982"/>
                </a:cubicBezTo>
                <a:lnTo>
                  <a:pt x="19636" y="982"/>
                </a:lnTo>
                <a:cubicBezTo>
                  <a:pt x="20178" y="982"/>
                  <a:pt x="20618" y="1422"/>
                  <a:pt x="20618" y="1964"/>
                </a:cubicBezTo>
                <a:cubicBezTo>
                  <a:pt x="20618" y="1964"/>
                  <a:pt x="20618" y="7855"/>
                  <a:pt x="20618" y="7855"/>
                </a:cubicBezTo>
                <a:close/>
                <a:moveTo>
                  <a:pt x="19636" y="0"/>
                </a:moveTo>
                <a:lnTo>
                  <a:pt x="13745" y="0"/>
                </a:lnTo>
                <a:cubicBezTo>
                  <a:pt x="12661" y="0"/>
                  <a:pt x="11782" y="879"/>
                  <a:pt x="11782" y="1964"/>
                </a:cubicBezTo>
                <a:lnTo>
                  <a:pt x="11782" y="7855"/>
                </a:lnTo>
                <a:cubicBezTo>
                  <a:pt x="11782" y="8939"/>
                  <a:pt x="12661" y="9818"/>
                  <a:pt x="13745" y="9818"/>
                </a:cubicBezTo>
                <a:lnTo>
                  <a:pt x="19636" y="9818"/>
                </a:lnTo>
                <a:cubicBezTo>
                  <a:pt x="20721" y="9818"/>
                  <a:pt x="21600" y="8939"/>
                  <a:pt x="21600" y="7855"/>
                </a:cubicBezTo>
                <a:lnTo>
                  <a:pt x="21600" y="1964"/>
                </a:lnTo>
                <a:cubicBezTo>
                  <a:pt x="21600" y="879"/>
                  <a:pt x="20721" y="0"/>
                  <a:pt x="19636" y="0"/>
                </a:cubicBezTo>
                <a:moveTo>
                  <a:pt x="8836" y="7855"/>
                </a:moveTo>
                <a:cubicBezTo>
                  <a:pt x="8836" y="8396"/>
                  <a:pt x="8396" y="8836"/>
                  <a:pt x="7855" y="8836"/>
                </a:cubicBezTo>
                <a:lnTo>
                  <a:pt x="1964" y="8836"/>
                </a:lnTo>
                <a:cubicBezTo>
                  <a:pt x="1421" y="8836"/>
                  <a:pt x="982" y="8396"/>
                  <a:pt x="982" y="7855"/>
                </a:cubicBezTo>
                <a:lnTo>
                  <a:pt x="982" y="1964"/>
                </a:lnTo>
                <a:cubicBezTo>
                  <a:pt x="982" y="1422"/>
                  <a:pt x="1421" y="982"/>
                  <a:pt x="1964" y="982"/>
                </a:cubicBezTo>
                <a:lnTo>
                  <a:pt x="7855" y="982"/>
                </a:lnTo>
                <a:cubicBezTo>
                  <a:pt x="8396" y="982"/>
                  <a:pt x="8836" y="1422"/>
                  <a:pt x="8836" y="1964"/>
                </a:cubicBezTo>
                <a:cubicBezTo>
                  <a:pt x="8836" y="1964"/>
                  <a:pt x="8836" y="7855"/>
                  <a:pt x="8836" y="7855"/>
                </a:cubicBezTo>
                <a:close/>
                <a:moveTo>
                  <a:pt x="7855" y="0"/>
                </a:moveTo>
                <a:lnTo>
                  <a:pt x="1964" y="0"/>
                </a:lnTo>
                <a:cubicBezTo>
                  <a:pt x="879" y="0"/>
                  <a:pt x="0" y="879"/>
                  <a:pt x="0" y="1964"/>
                </a:cubicBezTo>
                <a:lnTo>
                  <a:pt x="0" y="7855"/>
                </a:lnTo>
                <a:cubicBezTo>
                  <a:pt x="0" y="8939"/>
                  <a:pt x="879" y="9818"/>
                  <a:pt x="1964" y="9818"/>
                </a:cubicBezTo>
                <a:lnTo>
                  <a:pt x="7855" y="9818"/>
                </a:lnTo>
                <a:cubicBezTo>
                  <a:pt x="8939" y="9818"/>
                  <a:pt x="9818" y="8939"/>
                  <a:pt x="9818" y="7855"/>
                </a:cubicBezTo>
                <a:lnTo>
                  <a:pt x="9818" y="1964"/>
                </a:lnTo>
                <a:cubicBezTo>
                  <a:pt x="9818" y="879"/>
                  <a:pt x="8939" y="0"/>
                  <a:pt x="7855" y="0"/>
                </a:cubicBezTo>
                <a:moveTo>
                  <a:pt x="8836" y="19636"/>
                </a:moveTo>
                <a:cubicBezTo>
                  <a:pt x="8836" y="20178"/>
                  <a:pt x="8396" y="20618"/>
                  <a:pt x="7855" y="20618"/>
                </a:cubicBezTo>
                <a:lnTo>
                  <a:pt x="1964" y="20618"/>
                </a:lnTo>
                <a:cubicBezTo>
                  <a:pt x="1421" y="20618"/>
                  <a:pt x="982" y="20178"/>
                  <a:pt x="982" y="19636"/>
                </a:cubicBezTo>
                <a:lnTo>
                  <a:pt x="982" y="13745"/>
                </a:lnTo>
                <a:cubicBezTo>
                  <a:pt x="982" y="13204"/>
                  <a:pt x="1421" y="12764"/>
                  <a:pt x="1964" y="12764"/>
                </a:cubicBezTo>
                <a:lnTo>
                  <a:pt x="7855" y="12764"/>
                </a:lnTo>
                <a:cubicBezTo>
                  <a:pt x="8396" y="12764"/>
                  <a:pt x="8836" y="13204"/>
                  <a:pt x="8836" y="13745"/>
                </a:cubicBezTo>
                <a:cubicBezTo>
                  <a:pt x="8836" y="13745"/>
                  <a:pt x="8836" y="19636"/>
                  <a:pt x="8836" y="19636"/>
                </a:cubicBezTo>
                <a:close/>
                <a:moveTo>
                  <a:pt x="7855" y="11782"/>
                </a:moveTo>
                <a:lnTo>
                  <a:pt x="1964" y="11782"/>
                </a:lnTo>
                <a:cubicBezTo>
                  <a:pt x="879" y="11782"/>
                  <a:pt x="0" y="12661"/>
                  <a:pt x="0" y="13745"/>
                </a:cubicBezTo>
                <a:lnTo>
                  <a:pt x="0" y="19636"/>
                </a:lnTo>
                <a:cubicBezTo>
                  <a:pt x="0" y="20721"/>
                  <a:pt x="879" y="21600"/>
                  <a:pt x="1964" y="21600"/>
                </a:cubicBezTo>
                <a:lnTo>
                  <a:pt x="7855" y="21600"/>
                </a:lnTo>
                <a:cubicBezTo>
                  <a:pt x="8939" y="21600"/>
                  <a:pt x="9818" y="20721"/>
                  <a:pt x="9818" y="19636"/>
                </a:cubicBezTo>
                <a:lnTo>
                  <a:pt x="9818" y="13745"/>
                </a:lnTo>
                <a:cubicBezTo>
                  <a:pt x="9818" y="12661"/>
                  <a:pt x="8939" y="11782"/>
                  <a:pt x="7855" y="117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6" name="Shape 2746"/>
          <p:cNvSpPr/>
          <p:nvPr/>
        </p:nvSpPr>
        <p:spPr>
          <a:xfrm>
            <a:off x="5146948"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2764"/>
                </a:moveTo>
                <a:lnTo>
                  <a:pt x="16691" y="12764"/>
                </a:lnTo>
                <a:lnTo>
                  <a:pt x="16691" y="8836"/>
                </a:lnTo>
                <a:lnTo>
                  <a:pt x="20618" y="8836"/>
                </a:lnTo>
                <a:cubicBezTo>
                  <a:pt x="20618" y="8836"/>
                  <a:pt x="20618" y="12764"/>
                  <a:pt x="20618" y="12764"/>
                </a:cubicBezTo>
                <a:close/>
                <a:moveTo>
                  <a:pt x="20618" y="7855"/>
                </a:moveTo>
                <a:lnTo>
                  <a:pt x="16691" y="7855"/>
                </a:lnTo>
                <a:cubicBezTo>
                  <a:pt x="16149" y="7855"/>
                  <a:pt x="15709" y="8295"/>
                  <a:pt x="15709" y="8836"/>
                </a:cubicBezTo>
                <a:lnTo>
                  <a:pt x="15709" y="12764"/>
                </a:lnTo>
                <a:cubicBezTo>
                  <a:pt x="15709" y="13305"/>
                  <a:pt x="16149" y="13745"/>
                  <a:pt x="16691" y="13745"/>
                </a:cubicBezTo>
                <a:lnTo>
                  <a:pt x="20618" y="13745"/>
                </a:lnTo>
                <a:cubicBezTo>
                  <a:pt x="21160" y="13745"/>
                  <a:pt x="21600" y="13305"/>
                  <a:pt x="21600" y="12764"/>
                </a:cubicBezTo>
                <a:lnTo>
                  <a:pt x="21600" y="8836"/>
                </a:lnTo>
                <a:cubicBezTo>
                  <a:pt x="21600" y="8295"/>
                  <a:pt x="21160" y="7855"/>
                  <a:pt x="20618" y="7855"/>
                </a:cubicBezTo>
                <a:moveTo>
                  <a:pt x="12764" y="20618"/>
                </a:moveTo>
                <a:lnTo>
                  <a:pt x="8836" y="20618"/>
                </a:lnTo>
                <a:lnTo>
                  <a:pt x="8836" y="16691"/>
                </a:lnTo>
                <a:lnTo>
                  <a:pt x="12764" y="16691"/>
                </a:lnTo>
                <a:cubicBezTo>
                  <a:pt x="12764" y="16691"/>
                  <a:pt x="12764" y="20618"/>
                  <a:pt x="12764" y="20618"/>
                </a:cubicBezTo>
                <a:close/>
                <a:moveTo>
                  <a:pt x="12764" y="15709"/>
                </a:moveTo>
                <a:lnTo>
                  <a:pt x="8836" y="15709"/>
                </a:lnTo>
                <a:cubicBezTo>
                  <a:pt x="8295" y="15709"/>
                  <a:pt x="7855" y="16149"/>
                  <a:pt x="7855" y="16691"/>
                </a:cubicBezTo>
                <a:lnTo>
                  <a:pt x="7855" y="20618"/>
                </a:lnTo>
                <a:cubicBezTo>
                  <a:pt x="7855" y="21160"/>
                  <a:pt x="8295" y="21600"/>
                  <a:pt x="8836" y="21600"/>
                </a:cubicBezTo>
                <a:lnTo>
                  <a:pt x="12764" y="21600"/>
                </a:lnTo>
                <a:cubicBezTo>
                  <a:pt x="13305" y="21600"/>
                  <a:pt x="13745" y="21160"/>
                  <a:pt x="13745" y="20618"/>
                </a:cubicBezTo>
                <a:lnTo>
                  <a:pt x="13745" y="16691"/>
                </a:lnTo>
                <a:cubicBezTo>
                  <a:pt x="13745" y="16149"/>
                  <a:pt x="13305" y="15709"/>
                  <a:pt x="12764" y="15709"/>
                </a:cubicBezTo>
                <a:moveTo>
                  <a:pt x="12764" y="12764"/>
                </a:moveTo>
                <a:lnTo>
                  <a:pt x="8836" y="12764"/>
                </a:lnTo>
                <a:lnTo>
                  <a:pt x="8836" y="8836"/>
                </a:lnTo>
                <a:lnTo>
                  <a:pt x="12764" y="8836"/>
                </a:lnTo>
                <a:cubicBezTo>
                  <a:pt x="12764" y="8836"/>
                  <a:pt x="12764" y="12764"/>
                  <a:pt x="12764" y="12764"/>
                </a:cubicBezTo>
                <a:close/>
                <a:moveTo>
                  <a:pt x="12764" y="7855"/>
                </a:moveTo>
                <a:lnTo>
                  <a:pt x="8836" y="7855"/>
                </a:lnTo>
                <a:cubicBezTo>
                  <a:pt x="8295" y="7855"/>
                  <a:pt x="7855" y="8295"/>
                  <a:pt x="7855" y="8836"/>
                </a:cubicBezTo>
                <a:lnTo>
                  <a:pt x="7855" y="12764"/>
                </a:lnTo>
                <a:cubicBezTo>
                  <a:pt x="7855" y="13305"/>
                  <a:pt x="8295" y="13745"/>
                  <a:pt x="8836" y="13745"/>
                </a:cubicBezTo>
                <a:lnTo>
                  <a:pt x="12764" y="13745"/>
                </a:lnTo>
                <a:cubicBezTo>
                  <a:pt x="13305" y="13745"/>
                  <a:pt x="13745" y="13305"/>
                  <a:pt x="13745" y="12764"/>
                </a:cubicBezTo>
                <a:lnTo>
                  <a:pt x="13745" y="8836"/>
                </a:lnTo>
                <a:cubicBezTo>
                  <a:pt x="13745" y="8295"/>
                  <a:pt x="13305" y="7855"/>
                  <a:pt x="12764" y="7855"/>
                </a:cubicBezTo>
                <a:moveTo>
                  <a:pt x="4909" y="4909"/>
                </a:moveTo>
                <a:lnTo>
                  <a:pt x="982" y="4909"/>
                </a:lnTo>
                <a:lnTo>
                  <a:pt x="982" y="982"/>
                </a:lnTo>
                <a:lnTo>
                  <a:pt x="4909" y="982"/>
                </a:lnTo>
                <a:cubicBezTo>
                  <a:pt x="4909" y="982"/>
                  <a:pt x="4909" y="4909"/>
                  <a:pt x="4909" y="4909"/>
                </a:cubicBezTo>
                <a:close/>
                <a:moveTo>
                  <a:pt x="4909" y="0"/>
                </a:moveTo>
                <a:lnTo>
                  <a:pt x="982" y="0"/>
                </a:lnTo>
                <a:cubicBezTo>
                  <a:pt x="440" y="0"/>
                  <a:pt x="0" y="440"/>
                  <a:pt x="0" y="982"/>
                </a:cubicBezTo>
                <a:lnTo>
                  <a:pt x="0" y="4909"/>
                </a:lnTo>
                <a:cubicBezTo>
                  <a:pt x="0" y="5451"/>
                  <a:pt x="440" y="5891"/>
                  <a:pt x="982" y="5891"/>
                </a:cubicBezTo>
                <a:lnTo>
                  <a:pt x="4909" y="5891"/>
                </a:lnTo>
                <a:cubicBezTo>
                  <a:pt x="5451" y="5891"/>
                  <a:pt x="5891" y="5451"/>
                  <a:pt x="5891" y="4909"/>
                </a:cubicBezTo>
                <a:lnTo>
                  <a:pt x="5891" y="982"/>
                </a:lnTo>
                <a:cubicBezTo>
                  <a:pt x="5891" y="440"/>
                  <a:pt x="5451" y="0"/>
                  <a:pt x="4909" y="0"/>
                </a:cubicBezTo>
                <a:moveTo>
                  <a:pt x="20618" y="20618"/>
                </a:moveTo>
                <a:lnTo>
                  <a:pt x="16691" y="20618"/>
                </a:lnTo>
                <a:lnTo>
                  <a:pt x="16691" y="16691"/>
                </a:lnTo>
                <a:lnTo>
                  <a:pt x="20618" y="16691"/>
                </a:lnTo>
                <a:cubicBezTo>
                  <a:pt x="20618" y="16691"/>
                  <a:pt x="20618" y="20618"/>
                  <a:pt x="20618" y="20618"/>
                </a:cubicBezTo>
                <a:close/>
                <a:moveTo>
                  <a:pt x="20618" y="15709"/>
                </a:moveTo>
                <a:lnTo>
                  <a:pt x="16691" y="15709"/>
                </a:lnTo>
                <a:cubicBezTo>
                  <a:pt x="16149" y="15709"/>
                  <a:pt x="15709" y="16149"/>
                  <a:pt x="15709" y="16691"/>
                </a:cubicBezTo>
                <a:lnTo>
                  <a:pt x="15709" y="20618"/>
                </a:lnTo>
                <a:cubicBezTo>
                  <a:pt x="15709" y="21160"/>
                  <a:pt x="16149" y="21600"/>
                  <a:pt x="16691" y="21600"/>
                </a:cubicBezTo>
                <a:lnTo>
                  <a:pt x="20618" y="21600"/>
                </a:lnTo>
                <a:cubicBezTo>
                  <a:pt x="21160" y="21600"/>
                  <a:pt x="21600" y="21160"/>
                  <a:pt x="21600" y="20618"/>
                </a:cubicBezTo>
                <a:lnTo>
                  <a:pt x="21600" y="16691"/>
                </a:lnTo>
                <a:cubicBezTo>
                  <a:pt x="21600" y="16149"/>
                  <a:pt x="21160" y="15709"/>
                  <a:pt x="20618" y="15709"/>
                </a:cubicBezTo>
                <a:moveTo>
                  <a:pt x="20618" y="4909"/>
                </a:moveTo>
                <a:lnTo>
                  <a:pt x="16691" y="4909"/>
                </a:lnTo>
                <a:lnTo>
                  <a:pt x="16691" y="982"/>
                </a:lnTo>
                <a:lnTo>
                  <a:pt x="20618" y="982"/>
                </a:lnTo>
                <a:cubicBezTo>
                  <a:pt x="20618" y="982"/>
                  <a:pt x="20618" y="4909"/>
                  <a:pt x="20618" y="4909"/>
                </a:cubicBezTo>
                <a:close/>
                <a:moveTo>
                  <a:pt x="20618" y="0"/>
                </a:moveTo>
                <a:lnTo>
                  <a:pt x="16691" y="0"/>
                </a:lnTo>
                <a:cubicBezTo>
                  <a:pt x="16149" y="0"/>
                  <a:pt x="15709" y="440"/>
                  <a:pt x="15709" y="982"/>
                </a:cubicBezTo>
                <a:lnTo>
                  <a:pt x="15709" y="4909"/>
                </a:lnTo>
                <a:cubicBezTo>
                  <a:pt x="15709" y="5451"/>
                  <a:pt x="16149" y="5891"/>
                  <a:pt x="16691"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16691"/>
                </a:lnTo>
                <a:lnTo>
                  <a:pt x="4909" y="16691"/>
                </a:lnTo>
                <a:cubicBezTo>
                  <a:pt x="4909" y="16691"/>
                  <a:pt x="4909" y="20618"/>
                  <a:pt x="4909" y="20618"/>
                </a:cubicBezTo>
                <a:close/>
                <a:moveTo>
                  <a:pt x="4909" y="15709"/>
                </a:moveTo>
                <a:lnTo>
                  <a:pt x="982" y="15709"/>
                </a:lnTo>
                <a:cubicBezTo>
                  <a:pt x="440" y="15709"/>
                  <a:pt x="0" y="16149"/>
                  <a:pt x="0" y="16691"/>
                </a:cubicBezTo>
                <a:lnTo>
                  <a:pt x="0" y="20618"/>
                </a:lnTo>
                <a:cubicBezTo>
                  <a:pt x="0" y="21160"/>
                  <a:pt x="440" y="21600"/>
                  <a:pt x="982" y="21600"/>
                </a:cubicBezTo>
                <a:lnTo>
                  <a:pt x="4909" y="21600"/>
                </a:lnTo>
                <a:cubicBezTo>
                  <a:pt x="5451" y="21600"/>
                  <a:pt x="5891" y="21160"/>
                  <a:pt x="5891" y="20618"/>
                </a:cubicBezTo>
                <a:lnTo>
                  <a:pt x="5891" y="16691"/>
                </a:lnTo>
                <a:cubicBezTo>
                  <a:pt x="5891" y="16149"/>
                  <a:pt x="5451" y="15709"/>
                  <a:pt x="4909" y="15709"/>
                </a:cubicBezTo>
                <a:moveTo>
                  <a:pt x="12764" y="4909"/>
                </a:moveTo>
                <a:lnTo>
                  <a:pt x="8836" y="4909"/>
                </a:lnTo>
                <a:lnTo>
                  <a:pt x="8836" y="982"/>
                </a:lnTo>
                <a:lnTo>
                  <a:pt x="12764" y="982"/>
                </a:lnTo>
                <a:cubicBezTo>
                  <a:pt x="12764" y="982"/>
                  <a:pt x="12764" y="4909"/>
                  <a:pt x="12764" y="4909"/>
                </a:cubicBezTo>
                <a:close/>
                <a:moveTo>
                  <a:pt x="12764" y="0"/>
                </a:moveTo>
                <a:lnTo>
                  <a:pt x="8836" y="0"/>
                </a:lnTo>
                <a:cubicBezTo>
                  <a:pt x="8295" y="0"/>
                  <a:pt x="7855" y="440"/>
                  <a:pt x="7855" y="982"/>
                </a:cubicBezTo>
                <a:lnTo>
                  <a:pt x="7855" y="4909"/>
                </a:lnTo>
                <a:cubicBezTo>
                  <a:pt x="7855" y="5451"/>
                  <a:pt x="8295" y="5891"/>
                  <a:pt x="8836" y="5891"/>
                </a:cubicBezTo>
                <a:lnTo>
                  <a:pt x="12764" y="5891"/>
                </a:lnTo>
                <a:cubicBezTo>
                  <a:pt x="13305" y="5891"/>
                  <a:pt x="13745" y="5451"/>
                  <a:pt x="13745" y="4909"/>
                </a:cubicBezTo>
                <a:lnTo>
                  <a:pt x="13745" y="982"/>
                </a:lnTo>
                <a:cubicBezTo>
                  <a:pt x="13745" y="440"/>
                  <a:pt x="13305" y="0"/>
                  <a:pt x="12764" y="0"/>
                </a:cubicBezTo>
                <a:moveTo>
                  <a:pt x="4909" y="12764"/>
                </a:moveTo>
                <a:lnTo>
                  <a:pt x="982" y="12764"/>
                </a:lnTo>
                <a:lnTo>
                  <a:pt x="982" y="8836"/>
                </a:lnTo>
                <a:lnTo>
                  <a:pt x="4909" y="8836"/>
                </a:lnTo>
                <a:cubicBezTo>
                  <a:pt x="4909" y="8836"/>
                  <a:pt x="4909" y="12764"/>
                  <a:pt x="4909" y="12764"/>
                </a:cubicBezTo>
                <a:close/>
                <a:moveTo>
                  <a:pt x="4909" y="7855"/>
                </a:moveTo>
                <a:lnTo>
                  <a:pt x="982" y="7855"/>
                </a:lnTo>
                <a:cubicBezTo>
                  <a:pt x="440" y="7855"/>
                  <a:pt x="0" y="8295"/>
                  <a:pt x="0" y="8836"/>
                </a:cubicBezTo>
                <a:lnTo>
                  <a:pt x="0" y="12764"/>
                </a:lnTo>
                <a:cubicBezTo>
                  <a:pt x="0" y="13305"/>
                  <a:pt x="440" y="13745"/>
                  <a:pt x="982" y="13745"/>
                </a:cubicBezTo>
                <a:lnTo>
                  <a:pt x="4909" y="13745"/>
                </a:lnTo>
                <a:cubicBezTo>
                  <a:pt x="5451" y="13745"/>
                  <a:pt x="5891" y="13305"/>
                  <a:pt x="5891" y="12764"/>
                </a:cubicBezTo>
                <a:lnTo>
                  <a:pt x="5891" y="8836"/>
                </a:lnTo>
                <a:cubicBezTo>
                  <a:pt x="5891" y="8295"/>
                  <a:pt x="5451" y="7855"/>
                  <a:pt x="4909" y="78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7" name="Shape 2747"/>
          <p:cNvSpPr/>
          <p:nvPr/>
        </p:nvSpPr>
        <p:spPr>
          <a:xfrm>
            <a:off x="5680208" y="570574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0618"/>
                </a:moveTo>
                <a:lnTo>
                  <a:pt x="8836" y="20618"/>
                </a:lnTo>
                <a:lnTo>
                  <a:pt x="8836" y="8836"/>
                </a:lnTo>
                <a:lnTo>
                  <a:pt x="20618" y="8836"/>
                </a:lnTo>
                <a:cubicBezTo>
                  <a:pt x="20618" y="8836"/>
                  <a:pt x="20618" y="20618"/>
                  <a:pt x="20618" y="20618"/>
                </a:cubicBezTo>
                <a:close/>
                <a:moveTo>
                  <a:pt x="20618" y="7855"/>
                </a:moveTo>
                <a:lnTo>
                  <a:pt x="8836" y="7855"/>
                </a:lnTo>
                <a:cubicBezTo>
                  <a:pt x="8295" y="7855"/>
                  <a:pt x="7855" y="8295"/>
                  <a:pt x="7855" y="8836"/>
                </a:cubicBezTo>
                <a:lnTo>
                  <a:pt x="7855" y="20618"/>
                </a:lnTo>
                <a:cubicBezTo>
                  <a:pt x="7855" y="21160"/>
                  <a:pt x="8295" y="21600"/>
                  <a:pt x="8836" y="21600"/>
                </a:cubicBezTo>
                <a:lnTo>
                  <a:pt x="20618" y="21600"/>
                </a:lnTo>
                <a:cubicBezTo>
                  <a:pt x="21160" y="21600"/>
                  <a:pt x="21600" y="21160"/>
                  <a:pt x="21600" y="20618"/>
                </a:cubicBezTo>
                <a:lnTo>
                  <a:pt x="21600" y="8836"/>
                </a:lnTo>
                <a:cubicBezTo>
                  <a:pt x="21600" y="8295"/>
                  <a:pt x="21160" y="7855"/>
                  <a:pt x="20618" y="7855"/>
                </a:cubicBezTo>
                <a:moveTo>
                  <a:pt x="20618" y="4909"/>
                </a:moveTo>
                <a:lnTo>
                  <a:pt x="982" y="4909"/>
                </a:lnTo>
                <a:lnTo>
                  <a:pt x="982" y="982"/>
                </a:lnTo>
                <a:lnTo>
                  <a:pt x="20618" y="982"/>
                </a:lnTo>
                <a:cubicBezTo>
                  <a:pt x="20618" y="982"/>
                  <a:pt x="20618" y="4909"/>
                  <a:pt x="20618" y="4909"/>
                </a:cubicBezTo>
                <a:close/>
                <a:moveTo>
                  <a:pt x="20618" y="0"/>
                </a:moveTo>
                <a:lnTo>
                  <a:pt x="982" y="0"/>
                </a:lnTo>
                <a:cubicBezTo>
                  <a:pt x="440" y="0"/>
                  <a:pt x="0" y="440"/>
                  <a:pt x="0" y="982"/>
                </a:cubicBezTo>
                <a:lnTo>
                  <a:pt x="0" y="4909"/>
                </a:lnTo>
                <a:cubicBezTo>
                  <a:pt x="0" y="5451"/>
                  <a:pt x="440" y="5891"/>
                  <a:pt x="982"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8836"/>
                </a:lnTo>
                <a:lnTo>
                  <a:pt x="4909" y="8836"/>
                </a:lnTo>
                <a:cubicBezTo>
                  <a:pt x="4909" y="8836"/>
                  <a:pt x="4909" y="20618"/>
                  <a:pt x="4909" y="20618"/>
                </a:cubicBezTo>
                <a:close/>
                <a:moveTo>
                  <a:pt x="4909" y="7855"/>
                </a:moveTo>
                <a:lnTo>
                  <a:pt x="982" y="7855"/>
                </a:lnTo>
                <a:cubicBezTo>
                  <a:pt x="440" y="7855"/>
                  <a:pt x="0" y="8295"/>
                  <a:pt x="0" y="8836"/>
                </a:cubicBezTo>
                <a:lnTo>
                  <a:pt x="0" y="20618"/>
                </a:lnTo>
                <a:cubicBezTo>
                  <a:pt x="0" y="21160"/>
                  <a:pt x="440" y="21600"/>
                  <a:pt x="982" y="21600"/>
                </a:cubicBezTo>
                <a:lnTo>
                  <a:pt x="4909" y="21600"/>
                </a:lnTo>
                <a:cubicBezTo>
                  <a:pt x="5451" y="21600"/>
                  <a:pt x="5891" y="21160"/>
                  <a:pt x="5891" y="20618"/>
                </a:cubicBezTo>
                <a:lnTo>
                  <a:pt x="5891" y="8836"/>
                </a:lnTo>
                <a:cubicBezTo>
                  <a:pt x="5891" y="8295"/>
                  <a:pt x="5451" y="7855"/>
                  <a:pt x="4909" y="78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8" name="Shape 2748"/>
          <p:cNvSpPr/>
          <p:nvPr/>
        </p:nvSpPr>
        <p:spPr>
          <a:xfrm>
            <a:off x="6238863" y="410595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49" name="Shape 2749"/>
          <p:cNvSpPr/>
          <p:nvPr/>
        </p:nvSpPr>
        <p:spPr>
          <a:xfrm>
            <a:off x="6822911" y="4105951"/>
            <a:ext cx="177755" cy="279328"/>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0" name="Shape 2750"/>
          <p:cNvSpPr/>
          <p:nvPr/>
        </p:nvSpPr>
        <p:spPr>
          <a:xfrm>
            <a:off x="7381565" y="4105951"/>
            <a:ext cx="126968" cy="279328"/>
          </a:xfrm>
          <a:custGeom>
            <a:avLst/>
            <a:gdLst/>
            <a:ahLst/>
            <a:cxnLst>
              <a:cxn ang="0">
                <a:pos x="wd2" y="hd2"/>
              </a:cxn>
              <a:cxn ang="5400000">
                <a:pos x="wd2" y="hd2"/>
              </a:cxn>
              <a:cxn ang="10800000">
                <a:pos x="wd2" y="hd2"/>
              </a:cxn>
              <a:cxn ang="16200000">
                <a:pos x="wd2" y="hd2"/>
              </a:cxn>
            </a:cxnLst>
            <a:rect l="0" t="0" r="r" b="b"/>
            <a:pathLst>
              <a:path w="21600" h="21600" extrusionOk="0">
                <a:moveTo>
                  <a:pt x="19440" y="10800"/>
                </a:moveTo>
                <a:lnTo>
                  <a:pt x="2160" y="10800"/>
                </a:lnTo>
                <a:lnTo>
                  <a:pt x="2160" y="8836"/>
                </a:lnTo>
                <a:cubicBezTo>
                  <a:pt x="2160" y="7752"/>
                  <a:pt x="4094" y="6873"/>
                  <a:pt x="6480" y="6873"/>
                </a:cubicBezTo>
                <a:lnTo>
                  <a:pt x="15120" y="6873"/>
                </a:lnTo>
                <a:cubicBezTo>
                  <a:pt x="17506" y="6873"/>
                  <a:pt x="19440" y="7752"/>
                  <a:pt x="19440" y="8836"/>
                </a:cubicBezTo>
                <a:cubicBezTo>
                  <a:pt x="19440" y="8836"/>
                  <a:pt x="19440" y="10800"/>
                  <a:pt x="19440" y="10800"/>
                </a:cubicBezTo>
                <a:close/>
                <a:moveTo>
                  <a:pt x="19440" y="15709"/>
                </a:moveTo>
                <a:lnTo>
                  <a:pt x="2160" y="15709"/>
                </a:lnTo>
                <a:lnTo>
                  <a:pt x="2160" y="11782"/>
                </a:lnTo>
                <a:lnTo>
                  <a:pt x="19440" y="11782"/>
                </a:lnTo>
                <a:cubicBezTo>
                  <a:pt x="19440" y="11782"/>
                  <a:pt x="19440" y="15709"/>
                  <a:pt x="19440" y="15709"/>
                </a:cubicBezTo>
                <a:close/>
                <a:moveTo>
                  <a:pt x="19440" y="18655"/>
                </a:moveTo>
                <a:cubicBezTo>
                  <a:pt x="19440" y="19739"/>
                  <a:pt x="17506" y="20618"/>
                  <a:pt x="15120" y="20618"/>
                </a:cubicBezTo>
                <a:lnTo>
                  <a:pt x="6480" y="20618"/>
                </a:lnTo>
                <a:cubicBezTo>
                  <a:pt x="4094" y="20618"/>
                  <a:pt x="2160" y="19739"/>
                  <a:pt x="2160" y="18655"/>
                </a:cubicBezTo>
                <a:lnTo>
                  <a:pt x="2160" y="16691"/>
                </a:lnTo>
                <a:lnTo>
                  <a:pt x="19440" y="16691"/>
                </a:lnTo>
                <a:cubicBezTo>
                  <a:pt x="19440" y="16691"/>
                  <a:pt x="19440" y="18655"/>
                  <a:pt x="19440" y="18655"/>
                </a:cubicBezTo>
                <a:close/>
                <a:moveTo>
                  <a:pt x="8640" y="2945"/>
                </a:moveTo>
                <a:lnTo>
                  <a:pt x="12960" y="2945"/>
                </a:lnTo>
                <a:lnTo>
                  <a:pt x="12960" y="5891"/>
                </a:lnTo>
                <a:lnTo>
                  <a:pt x="8640" y="5891"/>
                </a:lnTo>
                <a:cubicBezTo>
                  <a:pt x="8640" y="5891"/>
                  <a:pt x="8640" y="2945"/>
                  <a:pt x="8640" y="2945"/>
                </a:cubicBezTo>
                <a:close/>
                <a:moveTo>
                  <a:pt x="8640" y="982"/>
                </a:moveTo>
                <a:lnTo>
                  <a:pt x="12960" y="982"/>
                </a:lnTo>
                <a:lnTo>
                  <a:pt x="12960" y="1964"/>
                </a:lnTo>
                <a:lnTo>
                  <a:pt x="8640" y="1964"/>
                </a:lnTo>
                <a:cubicBezTo>
                  <a:pt x="8640" y="1964"/>
                  <a:pt x="8640" y="982"/>
                  <a:pt x="8640" y="982"/>
                </a:cubicBezTo>
                <a:close/>
                <a:moveTo>
                  <a:pt x="15120" y="5891"/>
                </a:moveTo>
                <a:lnTo>
                  <a:pt x="15120" y="982"/>
                </a:lnTo>
                <a:cubicBezTo>
                  <a:pt x="15120" y="440"/>
                  <a:pt x="14152" y="0"/>
                  <a:pt x="12960" y="0"/>
                </a:cubicBezTo>
                <a:lnTo>
                  <a:pt x="8640" y="0"/>
                </a:lnTo>
                <a:cubicBezTo>
                  <a:pt x="7448" y="0"/>
                  <a:pt x="6480" y="440"/>
                  <a:pt x="6480" y="982"/>
                </a:cubicBezTo>
                <a:lnTo>
                  <a:pt x="6480" y="5891"/>
                </a:lnTo>
                <a:cubicBezTo>
                  <a:pt x="2901" y="5891"/>
                  <a:pt x="0" y="7209"/>
                  <a:pt x="0" y="8836"/>
                </a:cubicBezTo>
                <a:lnTo>
                  <a:pt x="0" y="18655"/>
                </a:lnTo>
                <a:cubicBezTo>
                  <a:pt x="0" y="20281"/>
                  <a:pt x="2901" y="21600"/>
                  <a:pt x="6480" y="21600"/>
                </a:cubicBezTo>
                <a:lnTo>
                  <a:pt x="15120" y="21600"/>
                </a:lnTo>
                <a:cubicBezTo>
                  <a:pt x="18698" y="21600"/>
                  <a:pt x="21600" y="20281"/>
                  <a:pt x="21600" y="18655"/>
                </a:cubicBezTo>
                <a:lnTo>
                  <a:pt x="21600" y="8836"/>
                </a:lnTo>
                <a:cubicBezTo>
                  <a:pt x="21600" y="7209"/>
                  <a:pt x="18698" y="5891"/>
                  <a:pt x="15120"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1" name="Shape 2751"/>
          <p:cNvSpPr/>
          <p:nvPr/>
        </p:nvSpPr>
        <p:spPr>
          <a:xfrm>
            <a:off x="7889432" y="4105951"/>
            <a:ext cx="177755" cy="279328"/>
          </a:xfrm>
          <a:custGeom>
            <a:avLst/>
            <a:gdLst/>
            <a:ahLst/>
            <a:cxnLst>
              <a:cxn ang="0">
                <a:pos x="wd2" y="hd2"/>
              </a:cxn>
              <a:cxn ang="5400000">
                <a:pos x="wd2" y="hd2"/>
              </a:cxn>
              <a:cxn ang="10800000">
                <a:pos x="wd2" y="hd2"/>
              </a:cxn>
              <a:cxn ang="16200000">
                <a:pos x="wd2" y="hd2"/>
              </a:cxn>
            </a:cxnLst>
            <a:rect l="0" t="0" r="r" b="b"/>
            <a:pathLst>
              <a:path w="21600" h="21600" extrusionOk="0">
                <a:moveTo>
                  <a:pt x="13114" y="15709"/>
                </a:moveTo>
                <a:cubicBezTo>
                  <a:pt x="12689" y="15709"/>
                  <a:pt x="12343" y="15929"/>
                  <a:pt x="12343" y="16200"/>
                </a:cubicBezTo>
                <a:cubicBezTo>
                  <a:pt x="12343" y="16471"/>
                  <a:pt x="12689" y="16691"/>
                  <a:pt x="13114" y="16691"/>
                </a:cubicBezTo>
                <a:cubicBezTo>
                  <a:pt x="13540" y="16691"/>
                  <a:pt x="13886" y="16471"/>
                  <a:pt x="13886" y="16200"/>
                </a:cubicBezTo>
                <a:cubicBezTo>
                  <a:pt x="13886" y="15929"/>
                  <a:pt x="13540" y="15709"/>
                  <a:pt x="13114" y="15709"/>
                </a:cubicBezTo>
                <a:moveTo>
                  <a:pt x="13886" y="7855"/>
                </a:moveTo>
                <a:cubicBezTo>
                  <a:pt x="13034" y="7855"/>
                  <a:pt x="12343" y="8295"/>
                  <a:pt x="12343" y="8836"/>
                </a:cubicBezTo>
                <a:cubicBezTo>
                  <a:pt x="12343" y="9379"/>
                  <a:pt x="13034" y="9818"/>
                  <a:pt x="13886" y="9818"/>
                </a:cubicBezTo>
                <a:cubicBezTo>
                  <a:pt x="14737" y="9818"/>
                  <a:pt x="15429" y="9379"/>
                  <a:pt x="15429" y="8836"/>
                </a:cubicBezTo>
                <a:cubicBezTo>
                  <a:pt x="15429" y="8295"/>
                  <a:pt x="14737" y="7855"/>
                  <a:pt x="13886" y="7855"/>
                </a:cubicBezTo>
                <a:moveTo>
                  <a:pt x="8486" y="17673"/>
                </a:moveTo>
                <a:cubicBezTo>
                  <a:pt x="8060" y="17673"/>
                  <a:pt x="7714" y="17892"/>
                  <a:pt x="7714" y="18164"/>
                </a:cubicBezTo>
                <a:cubicBezTo>
                  <a:pt x="7714" y="18435"/>
                  <a:pt x="8060" y="18655"/>
                  <a:pt x="8486" y="18655"/>
                </a:cubicBezTo>
                <a:cubicBezTo>
                  <a:pt x="8911" y="18655"/>
                  <a:pt x="9257" y="18435"/>
                  <a:pt x="9257" y="18164"/>
                </a:cubicBezTo>
                <a:cubicBezTo>
                  <a:pt x="9257" y="17892"/>
                  <a:pt x="8911" y="17673"/>
                  <a:pt x="8486" y="17673"/>
                </a:cubicBezTo>
                <a:moveTo>
                  <a:pt x="9257" y="10800"/>
                </a:moveTo>
                <a:cubicBezTo>
                  <a:pt x="9257" y="10258"/>
                  <a:pt x="8566" y="9818"/>
                  <a:pt x="7714" y="9818"/>
                </a:cubicBezTo>
                <a:cubicBezTo>
                  <a:pt x="6863" y="9818"/>
                  <a:pt x="6171" y="10258"/>
                  <a:pt x="6171" y="10800"/>
                </a:cubicBezTo>
                <a:cubicBezTo>
                  <a:pt x="6171" y="11343"/>
                  <a:pt x="6863" y="11782"/>
                  <a:pt x="7714" y="11782"/>
                </a:cubicBezTo>
                <a:cubicBezTo>
                  <a:pt x="8566" y="11782"/>
                  <a:pt x="9257" y="11343"/>
                  <a:pt x="9257" y="10800"/>
                </a:cubicBezTo>
                <a:moveTo>
                  <a:pt x="10029" y="13745"/>
                </a:moveTo>
                <a:cubicBezTo>
                  <a:pt x="9603" y="13745"/>
                  <a:pt x="9257" y="13965"/>
                  <a:pt x="9257" y="14236"/>
                </a:cubicBezTo>
                <a:cubicBezTo>
                  <a:pt x="9257" y="14508"/>
                  <a:pt x="9603" y="14727"/>
                  <a:pt x="10029" y="14727"/>
                </a:cubicBezTo>
                <a:cubicBezTo>
                  <a:pt x="10454" y="14727"/>
                  <a:pt x="10800" y="14508"/>
                  <a:pt x="10800" y="14236"/>
                </a:cubicBezTo>
                <a:cubicBezTo>
                  <a:pt x="10800" y="13965"/>
                  <a:pt x="10454" y="13745"/>
                  <a:pt x="10029" y="13745"/>
                </a:cubicBezTo>
                <a:moveTo>
                  <a:pt x="20057" y="1964"/>
                </a:moveTo>
                <a:lnTo>
                  <a:pt x="1543" y="1964"/>
                </a:lnTo>
                <a:lnTo>
                  <a:pt x="1543" y="982"/>
                </a:lnTo>
                <a:lnTo>
                  <a:pt x="20057" y="982"/>
                </a:lnTo>
                <a:cubicBezTo>
                  <a:pt x="20057" y="982"/>
                  <a:pt x="20057" y="1964"/>
                  <a:pt x="20057" y="1964"/>
                </a:cubicBezTo>
                <a:close/>
                <a:moveTo>
                  <a:pt x="16971" y="4033"/>
                </a:moveTo>
                <a:cubicBezTo>
                  <a:pt x="16079" y="4186"/>
                  <a:pt x="15266" y="4419"/>
                  <a:pt x="14349" y="4691"/>
                </a:cubicBezTo>
                <a:cubicBezTo>
                  <a:pt x="13209" y="5030"/>
                  <a:pt x="11919" y="5413"/>
                  <a:pt x="9994" y="5794"/>
                </a:cubicBezTo>
                <a:cubicBezTo>
                  <a:pt x="8093" y="6170"/>
                  <a:pt x="6167" y="5840"/>
                  <a:pt x="4629" y="5373"/>
                </a:cubicBezTo>
                <a:lnTo>
                  <a:pt x="4629" y="2945"/>
                </a:lnTo>
                <a:lnTo>
                  <a:pt x="16971" y="2945"/>
                </a:lnTo>
                <a:cubicBezTo>
                  <a:pt x="16971" y="2945"/>
                  <a:pt x="16971" y="4033"/>
                  <a:pt x="16971" y="4033"/>
                </a:cubicBezTo>
                <a:close/>
                <a:moveTo>
                  <a:pt x="16971" y="16691"/>
                </a:moveTo>
                <a:cubicBezTo>
                  <a:pt x="16971" y="18860"/>
                  <a:pt x="14208" y="20618"/>
                  <a:pt x="10800" y="20618"/>
                </a:cubicBezTo>
                <a:cubicBezTo>
                  <a:pt x="7391" y="20618"/>
                  <a:pt x="4629" y="18860"/>
                  <a:pt x="4629" y="16691"/>
                </a:cubicBezTo>
                <a:lnTo>
                  <a:pt x="4629" y="6384"/>
                </a:lnTo>
                <a:cubicBezTo>
                  <a:pt x="5722" y="6667"/>
                  <a:pt x="6954" y="6874"/>
                  <a:pt x="8257" y="6874"/>
                </a:cubicBezTo>
                <a:cubicBezTo>
                  <a:pt x="8984" y="6874"/>
                  <a:pt x="9731" y="6811"/>
                  <a:pt x="10481" y="6662"/>
                </a:cubicBezTo>
                <a:cubicBezTo>
                  <a:pt x="12512" y="6261"/>
                  <a:pt x="13914" y="5844"/>
                  <a:pt x="15040" y="5510"/>
                </a:cubicBezTo>
                <a:cubicBezTo>
                  <a:pt x="15760" y="5295"/>
                  <a:pt x="16366" y="5119"/>
                  <a:pt x="16971" y="4989"/>
                </a:cubicBezTo>
                <a:cubicBezTo>
                  <a:pt x="16971" y="4989"/>
                  <a:pt x="16971" y="16691"/>
                  <a:pt x="16971" y="16691"/>
                </a:cubicBezTo>
                <a:close/>
                <a:moveTo>
                  <a:pt x="20057" y="0"/>
                </a:moveTo>
                <a:lnTo>
                  <a:pt x="1543" y="0"/>
                </a:lnTo>
                <a:cubicBezTo>
                  <a:pt x="691" y="0"/>
                  <a:pt x="0" y="440"/>
                  <a:pt x="0" y="982"/>
                </a:cubicBezTo>
                <a:lnTo>
                  <a:pt x="0" y="1964"/>
                </a:lnTo>
                <a:cubicBezTo>
                  <a:pt x="0" y="2506"/>
                  <a:pt x="691" y="2945"/>
                  <a:pt x="1543" y="2945"/>
                </a:cubicBezTo>
                <a:lnTo>
                  <a:pt x="3086" y="2945"/>
                </a:lnTo>
                <a:lnTo>
                  <a:pt x="3086" y="16691"/>
                </a:lnTo>
                <a:cubicBezTo>
                  <a:pt x="3086" y="19402"/>
                  <a:pt x="6539" y="21600"/>
                  <a:pt x="10800" y="21600"/>
                </a:cubicBezTo>
                <a:cubicBezTo>
                  <a:pt x="15061" y="21600"/>
                  <a:pt x="18514" y="19402"/>
                  <a:pt x="18514" y="16691"/>
                </a:cubicBezTo>
                <a:lnTo>
                  <a:pt x="18514" y="2945"/>
                </a:lnTo>
                <a:lnTo>
                  <a:pt x="20057" y="2945"/>
                </a:lnTo>
                <a:cubicBezTo>
                  <a:pt x="20909" y="2945"/>
                  <a:pt x="21600" y="2506"/>
                  <a:pt x="21600" y="1964"/>
                </a:cubicBezTo>
                <a:lnTo>
                  <a:pt x="21600" y="982"/>
                </a:lnTo>
                <a:cubicBezTo>
                  <a:pt x="21600" y="440"/>
                  <a:pt x="20909" y="0"/>
                  <a:pt x="20057"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2" name="Shape 2752"/>
          <p:cNvSpPr/>
          <p:nvPr/>
        </p:nvSpPr>
        <p:spPr>
          <a:xfrm>
            <a:off x="8397300" y="4105951"/>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2600" y="17673"/>
                </a:moveTo>
                <a:cubicBezTo>
                  <a:pt x="12269" y="17673"/>
                  <a:pt x="12000" y="17892"/>
                  <a:pt x="12000" y="18164"/>
                </a:cubicBezTo>
                <a:cubicBezTo>
                  <a:pt x="12000" y="18435"/>
                  <a:pt x="12269" y="18655"/>
                  <a:pt x="12600" y="18655"/>
                </a:cubicBezTo>
                <a:cubicBezTo>
                  <a:pt x="12931" y="18655"/>
                  <a:pt x="13200" y="18435"/>
                  <a:pt x="13200" y="18164"/>
                </a:cubicBezTo>
                <a:cubicBezTo>
                  <a:pt x="13200" y="17892"/>
                  <a:pt x="12931" y="17673"/>
                  <a:pt x="12600" y="17673"/>
                </a:cubicBezTo>
                <a:moveTo>
                  <a:pt x="10800" y="13745"/>
                </a:moveTo>
                <a:cubicBezTo>
                  <a:pt x="10138" y="13745"/>
                  <a:pt x="9600" y="14186"/>
                  <a:pt x="9600" y="14727"/>
                </a:cubicBezTo>
                <a:cubicBezTo>
                  <a:pt x="9600" y="15269"/>
                  <a:pt x="10138" y="15709"/>
                  <a:pt x="10800" y="15709"/>
                </a:cubicBezTo>
                <a:cubicBezTo>
                  <a:pt x="11462" y="15709"/>
                  <a:pt x="12000" y="15269"/>
                  <a:pt x="12000" y="14727"/>
                </a:cubicBezTo>
                <a:cubicBezTo>
                  <a:pt x="12000" y="14186"/>
                  <a:pt x="11462" y="13745"/>
                  <a:pt x="10800" y="13745"/>
                </a:cubicBezTo>
                <a:moveTo>
                  <a:pt x="12600" y="10800"/>
                </a:moveTo>
                <a:cubicBezTo>
                  <a:pt x="12269" y="10800"/>
                  <a:pt x="12000" y="10580"/>
                  <a:pt x="12000" y="10309"/>
                </a:cubicBezTo>
                <a:cubicBezTo>
                  <a:pt x="12000" y="10038"/>
                  <a:pt x="12269" y="9818"/>
                  <a:pt x="12600" y="9818"/>
                </a:cubicBezTo>
                <a:cubicBezTo>
                  <a:pt x="12931" y="9818"/>
                  <a:pt x="13200" y="10038"/>
                  <a:pt x="13200" y="10309"/>
                </a:cubicBezTo>
                <a:cubicBezTo>
                  <a:pt x="13200" y="10580"/>
                  <a:pt x="12931" y="10800"/>
                  <a:pt x="12600" y="10800"/>
                </a:cubicBezTo>
                <a:moveTo>
                  <a:pt x="12600" y="8836"/>
                </a:moveTo>
                <a:cubicBezTo>
                  <a:pt x="11606" y="8836"/>
                  <a:pt x="10800" y="9496"/>
                  <a:pt x="10800" y="10309"/>
                </a:cubicBezTo>
                <a:cubicBezTo>
                  <a:pt x="10800" y="11123"/>
                  <a:pt x="11606" y="11782"/>
                  <a:pt x="12600" y="11782"/>
                </a:cubicBezTo>
                <a:cubicBezTo>
                  <a:pt x="13594" y="11782"/>
                  <a:pt x="14400" y="11123"/>
                  <a:pt x="14400" y="10309"/>
                </a:cubicBezTo>
                <a:cubicBezTo>
                  <a:pt x="14400" y="9496"/>
                  <a:pt x="13594" y="8836"/>
                  <a:pt x="12600" y="8836"/>
                </a:cubicBezTo>
                <a:moveTo>
                  <a:pt x="17760" y="20618"/>
                </a:moveTo>
                <a:lnTo>
                  <a:pt x="3840" y="20618"/>
                </a:lnTo>
                <a:cubicBezTo>
                  <a:pt x="2134" y="19151"/>
                  <a:pt x="1200" y="17248"/>
                  <a:pt x="1200" y="15218"/>
                </a:cubicBezTo>
                <a:cubicBezTo>
                  <a:pt x="1200" y="12593"/>
                  <a:pt x="2796" y="10152"/>
                  <a:pt x="5468" y="8688"/>
                </a:cubicBezTo>
                <a:cubicBezTo>
                  <a:pt x="5800" y="8506"/>
                  <a:pt x="6000" y="8199"/>
                  <a:pt x="6000" y="7872"/>
                </a:cubicBezTo>
                <a:lnTo>
                  <a:pt x="6000" y="6529"/>
                </a:lnTo>
                <a:cubicBezTo>
                  <a:pt x="6729" y="6758"/>
                  <a:pt x="7567" y="6924"/>
                  <a:pt x="8484" y="6924"/>
                </a:cubicBezTo>
                <a:cubicBezTo>
                  <a:pt x="9499" y="6924"/>
                  <a:pt x="10603" y="6723"/>
                  <a:pt x="11748" y="6188"/>
                </a:cubicBezTo>
                <a:cubicBezTo>
                  <a:pt x="13252" y="5485"/>
                  <a:pt x="14575" y="5306"/>
                  <a:pt x="15600" y="5323"/>
                </a:cubicBezTo>
                <a:lnTo>
                  <a:pt x="15600" y="7872"/>
                </a:lnTo>
                <a:cubicBezTo>
                  <a:pt x="15600" y="8199"/>
                  <a:pt x="15800" y="8506"/>
                  <a:pt x="16132" y="8688"/>
                </a:cubicBezTo>
                <a:cubicBezTo>
                  <a:pt x="18804" y="10152"/>
                  <a:pt x="20400" y="12593"/>
                  <a:pt x="20400" y="15218"/>
                </a:cubicBezTo>
                <a:cubicBezTo>
                  <a:pt x="20400" y="17248"/>
                  <a:pt x="19466" y="19151"/>
                  <a:pt x="17760" y="20618"/>
                </a:cubicBezTo>
                <a:moveTo>
                  <a:pt x="15600" y="2945"/>
                </a:moveTo>
                <a:lnTo>
                  <a:pt x="15600" y="4340"/>
                </a:lnTo>
                <a:cubicBezTo>
                  <a:pt x="14391" y="4322"/>
                  <a:pt x="12860" y="4538"/>
                  <a:pt x="11152" y="5336"/>
                </a:cubicBezTo>
                <a:cubicBezTo>
                  <a:pt x="9163" y="6265"/>
                  <a:pt x="7312" y="5965"/>
                  <a:pt x="6000" y="5473"/>
                </a:cubicBezTo>
                <a:lnTo>
                  <a:pt x="6000" y="2945"/>
                </a:lnTo>
                <a:cubicBezTo>
                  <a:pt x="6000" y="2945"/>
                  <a:pt x="15600" y="2945"/>
                  <a:pt x="15600" y="2945"/>
                </a:cubicBezTo>
                <a:close/>
                <a:moveTo>
                  <a:pt x="3600" y="982"/>
                </a:moveTo>
                <a:lnTo>
                  <a:pt x="18000" y="982"/>
                </a:lnTo>
                <a:lnTo>
                  <a:pt x="18000" y="1964"/>
                </a:lnTo>
                <a:lnTo>
                  <a:pt x="3600" y="1964"/>
                </a:lnTo>
                <a:cubicBezTo>
                  <a:pt x="3600" y="1964"/>
                  <a:pt x="3600" y="982"/>
                  <a:pt x="3600" y="982"/>
                </a:cubicBezTo>
                <a:close/>
                <a:moveTo>
                  <a:pt x="16800" y="7872"/>
                </a:moveTo>
                <a:lnTo>
                  <a:pt x="16800" y="2945"/>
                </a:ln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800" y="2945"/>
                </a:lnTo>
                <a:lnTo>
                  <a:pt x="4800" y="7872"/>
                </a:lnTo>
                <a:cubicBezTo>
                  <a:pt x="1906" y="9457"/>
                  <a:pt x="0" y="12155"/>
                  <a:pt x="0" y="15218"/>
                </a:cubicBezTo>
                <a:cubicBezTo>
                  <a:pt x="0" y="17730"/>
                  <a:pt x="1286" y="19991"/>
                  <a:pt x="3342" y="21600"/>
                </a:cubicBezTo>
                <a:lnTo>
                  <a:pt x="18258" y="21600"/>
                </a:lnTo>
                <a:cubicBezTo>
                  <a:pt x="20313" y="19991"/>
                  <a:pt x="21600" y="17730"/>
                  <a:pt x="21600" y="15218"/>
                </a:cubicBezTo>
                <a:cubicBezTo>
                  <a:pt x="21600" y="12155"/>
                  <a:pt x="19693" y="9457"/>
                  <a:pt x="16800" y="7872"/>
                </a:cubicBezTo>
                <a:moveTo>
                  <a:pt x="16200" y="15709"/>
                </a:moveTo>
                <a:cubicBezTo>
                  <a:pt x="15869" y="15709"/>
                  <a:pt x="15600" y="15929"/>
                  <a:pt x="15600" y="16200"/>
                </a:cubicBezTo>
                <a:cubicBezTo>
                  <a:pt x="15600" y="16471"/>
                  <a:pt x="15869" y="16691"/>
                  <a:pt x="16200" y="16691"/>
                </a:cubicBezTo>
                <a:cubicBezTo>
                  <a:pt x="16531" y="16691"/>
                  <a:pt x="16800" y="16471"/>
                  <a:pt x="16800" y="16200"/>
                </a:cubicBezTo>
                <a:cubicBezTo>
                  <a:pt x="16800" y="15929"/>
                  <a:pt x="16531" y="15709"/>
                  <a:pt x="16200" y="15709"/>
                </a:cubicBezTo>
                <a:moveTo>
                  <a:pt x="7800" y="11782"/>
                </a:moveTo>
                <a:cubicBezTo>
                  <a:pt x="7469" y="11782"/>
                  <a:pt x="7200" y="12001"/>
                  <a:pt x="7200" y="12273"/>
                </a:cubicBezTo>
                <a:cubicBezTo>
                  <a:pt x="7200" y="12544"/>
                  <a:pt x="7469" y="12764"/>
                  <a:pt x="7800" y="12764"/>
                </a:cubicBezTo>
                <a:cubicBezTo>
                  <a:pt x="8131" y="12764"/>
                  <a:pt x="8400" y="12544"/>
                  <a:pt x="8400" y="12273"/>
                </a:cubicBezTo>
                <a:cubicBezTo>
                  <a:pt x="8400" y="12001"/>
                  <a:pt x="8131" y="11782"/>
                  <a:pt x="7800" y="11782"/>
                </a:cubicBezTo>
                <a:moveTo>
                  <a:pt x="6000" y="15709"/>
                </a:moveTo>
                <a:cubicBezTo>
                  <a:pt x="5338" y="15709"/>
                  <a:pt x="4800" y="16149"/>
                  <a:pt x="4800" y="16691"/>
                </a:cubicBezTo>
                <a:cubicBezTo>
                  <a:pt x="4800" y="17233"/>
                  <a:pt x="5338" y="17673"/>
                  <a:pt x="6000" y="17673"/>
                </a:cubicBezTo>
                <a:cubicBezTo>
                  <a:pt x="6662" y="17673"/>
                  <a:pt x="7200" y="17233"/>
                  <a:pt x="7200" y="16691"/>
                </a:cubicBezTo>
                <a:cubicBezTo>
                  <a:pt x="7200" y="16149"/>
                  <a:pt x="6662" y="15709"/>
                  <a:pt x="6000" y="157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3" name="Shape 2753"/>
          <p:cNvSpPr/>
          <p:nvPr/>
        </p:nvSpPr>
        <p:spPr>
          <a:xfrm>
            <a:off x="8930562" y="4105951"/>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4" name="Shape 2754"/>
          <p:cNvSpPr/>
          <p:nvPr/>
        </p:nvSpPr>
        <p:spPr>
          <a:xfrm>
            <a:off x="9451127" y="4105951"/>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5" name="Shape 2755"/>
          <p:cNvSpPr/>
          <p:nvPr/>
        </p:nvSpPr>
        <p:spPr>
          <a:xfrm>
            <a:off x="9997084" y="4105951"/>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20400" y="4909"/>
                </a:moveTo>
                <a:lnTo>
                  <a:pt x="19200" y="4909"/>
                </a:lnTo>
                <a:lnTo>
                  <a:pt x="19200" y="2945"/>
                </a:lnTo>
                <a:cubicBezTo>
                  <a:pt x="19200" y="2674"/>
                  <a:pt x="18932" y="2455"/>
                  <a:pt x="18600" y="2455"/>
                </a:cubicBezTo>
                <a:cubicBezTo>
                  <a:pt x="18268" y="2455"/>
                  <a:pt x="18000" y="2674"/>
                  <a:pt x="18000" y="2945"/>
                </a:cubicBezTo>
                <a:lnTo>
                  <a:pt x="18000" y="4909"/>
                </a:lnTo>
                <a:lnTo>
                  <a:pt x="16800" y="4909"/>
                </a:lnTo>
                <a:lnTo>
                  <a:pt x="16800" y="2945"/>
                </a:lnTo>
                <a:cubicBezTo>
                  <a:pt x="16800" y="2674"/>
                  <a:pt x="16532" y="2455"/>
                  <a:pt x="16200" y="2455"/>
                </a:cubicBezTo>
                <a:cubicBezTo>
                  <a:pt x="15868" y="2455"/>
                  <a:pt x="15600" y="2674"/>
                  <a:pt x="15600" y="2945"/>
                </a:cubicBezTo>
                <a:lnTo>
                  <a:pt x="15600" y="4909"/>
                </a:lnTo>
                <a:lnTo>
                  <a:pt x="14400" y="4909"/>
                </a:lnTo>
                <a:lnTo>
                  <a:pt x="14400" y="2455"/>
                </a:lnTo>
                <a:cubicBezTo>
                  <a:pt x="14400" y="2183"/>
                  <a:pt x="14132" y="1964"/>
                  <a:pt x="13800" y="1964"/>
                </a:cubicBezTo>
                <a:cubicBezTo>
                  <a:pt x="13468" y="1964"/>
                  <a:pt x="13200" y="2183"/>
                  <a:pt x="13200" y="2455"/>
                </a:cubicBezTo>
                <a:lnTo>
                  <a:pt x="13200" y="4909"/>
                </a:lnTo>
                <a:lnTo>
                  <a:pt x="12000" y="4909"/>
                </a:lnTo>
                <a:lnTo>
                  <a:pt x="12000" y="2945"/>
                </a:lnTo>
                <a:cubicBezTo>
                  <a:pt x="12000" y="2674"/>
                  <a:pt x="11732" y="2455"/>
                  <a:pt x="11400" y="2455"/>
                </a:cubicBezTo>
                <a:cubicBezTo>
                  <a:pt x="11068" y="2455"/>
                  <a:pt x="10800" y="2674"/>
                  <a:pt x="10800" y="2945"/>
                </a:cubicBezTo>
                <a:lnTo>
                  <a:pt x="10800" y="4909"/>
                </a:lnTo>
                <a:lnTo>
                  <a:pt x="9600" y="4909"/>
                </a:lnTo>
                <a:lnTo>
                  <a:pt x="9600" y="2455"/>
                </a:lnTo>
                <a:cubicBezTo>
                  <a:pt x="9600" y="2183"/>
                  <a:pt x="9332" y="1964"/>
                  <a:pt x="9000" y="1964"/>
                </a:cubicBezTo>
                <a:cubicBezTo>
                  <a:pt x="8668" y="1964"/>
                  <a:pt x="8400" y="2183"/>
                  <a:pt x="8400" y="2455"/>
                </a:cubicBezTo>
                <a:lnTo>
                  <a:pt x="8400" y="4909"/>
                </a:lnTo>
                <a:lnTo>
                  <a:pt x="6000" y="4909"/>
                </a:lnTo>
                <a:lnTo>
                  <a:pt x="6000" y="2945"/>
                </a:lnTo>
                <a:cubicBezTo>
                  <a:pt x="6000" y="2674"/>
                  <a:pt x="5732" y="2455"/>
                  <a:pt x="5400" y="2455"/>
                </a:cubicBezTo>
                <a:cubicBezTo>
                  <a:pt x="5068" y="2455"/>
                  <a:pt x="4800" y="2674"/>
                  <a:pt x="4800" y="2945"/>
                </a:cubicBezTo>
                <a:lnTo>
                  <a:pt x="4800" y="4909"/>
                </a:lnTo>
                <a:lnTo>
                  <a:pt x="3600" y="4909"/>
                </a:lnTo>
                <a:lnTo>
                  <a:pt x="3600" y="2455"/>
                </a:lnTo>
                <a:cubicBezTo>
                  <a:pt x="3600" y="2183"/>
                  <a:pt x="3332" y="1964"/>
                  <a:pt x="3000" y="1964"/>
                </a:cubicBezTo>
                <a:cubicBezTo>
                  <a:pt x="2668" y="1964"/>
                  <a:pt x="2400" y="2183"/>
                  <a:pt x="2400" y="2455"/>
                </a:cubicBezTo>
                <a:lnTo>
                  <a:pt x="2400" y="4909"/>
                </a:lnTo>
                <a:lnTo>
                  <a:pt x="1200" y="4909"/>
                </a:lnTo>
                <a:lnTo>
                  <a:pt x="1200" y="982"/>
                </a:lnTo>
                <a:lnTo>
                  <a:pt x="20400" y="982"/>
                </a:lnTo>
                <a:cubicBezTo>
                  <a:pt x="20400" y="982"/>
                  <a:pt x="20400" y="4909"/>
                  <a:pt x="20400" y="4909"/>
                </a:cubicBezTo>
                <a:close/>
                <a:moveTo>
                  <a:pt x="20400" y="10309"/>
                </a:moveTo>
                <a:lnTo>
                  <a:pt x="19200" y="10309"/>
                </a:lnTo>
                <a:lnTo>
                  <a:pt x="19200" y="7855"/>
                </a:lnTo>
                <a:cubicBezTo>
                  <a:pt x="19200" y="7583"/>
                  <a:pt x="18932" y="7364"/>
                  <a:pt x="18600" y="7364"/>
                </a:cubicBezTo>
                <a:cubicBezTo>
                  <a:pt x="18268" y="7364"/>
                  <a:pt x="18000" y="7583"/>
                  <a:pt x="18000" y="7855"/>
                </a:cubicBezTo>
                <a:lnTo>
                  <a:pt x="18000" y="10309"/>
                </a:lnTo>
                <a:lnTo>
                  <a:pt x="16800" y="10309"/>
                </a:lnTo>
                <a:lnTo>
                  <a:pt x="16800" y="7364"/>
                </a:lnTo>
                <a:cubicBezTo>
                  <a:pt x="16800" y="7092"/>
                  <a:pt x="16532" y="6873"/>
                  <a:pt x="16200" y="6873"/>
                </a:cubicBezTo>
                <a:cubicBezTo>
                  <a:pt x="15868" y="6873"/>
                  <a:pt x="15600" y="7092"/>
                  <a:pt x="15600" y="7364"/>
                </a:cubicBezTo>
                <a:lnTo>
                  <a:pt x="15600" y="10309"/>
                </a:lnTo>
                <a:lnTo>
                  <a:pt x="14400" y="10309"/>
                </a:lnTo>
                <a:lnTo>
                  <a:pt x="14400" y="7855"/>
                </a:lnTo>
                <a:cubicBezTo>
                  <a:pt x="14400" y="7583"/>
                  <a:pt x="14132" y="7364"/>
                  <a:pt x="13800" y="7364"/>
                </a:cubicBezTo>
                <a:cubicBezTo>
                  <a:pt x="13468" y="7364"/>
                  <a:pt x="13200" y="7583"/>
                  <a:pt x="13200" y="7855"/>
                </a:cubicBezTo>
                <a:lnTo>
                  <a:pt x="13200" y="10309"/>
                </a:lnTo>
                <a:lnTo>
                  <a:pt x="12000" y="10309"/>
                </a:lnTo>
                <a:lnTo>
                  <a:pt x="12000" y="7364"/>
                </a:lnTo>
                <a:cubicBezTo>
                  <a:pt x="12000" y="7092"/>
                  <a:pt x="11732" y="6873"/>
                  <a:pt x="11400" y="6873"/>
                </a:cubicBezTo>
                <a:cubicBezTo>
                  <a:pt x="11068" y="6873"/>
                  <a:pt x="10800" y="7092"/>
                  <a:pt x="10800" y="7364"/>
                </a:cubicBezTo>
                <a:lnTo>
                  <a:pt x="10800" y="10309"/>
                </a:lnTo>
                <a:lnTo>
                  <a:pt x="8400" y="10309"/>
                </a:lnTo>
                <a:lnTo>
                  <a:pt x="8400" y="7855"/>
                </a:lnTo>
                <a:cubicBezTo>
                  <a:pt x="8400" y="7583"/>
                  <a:pt x="8132" y="7364"/>
                  <a:pt x="7800" y="7364"/>
                </a:cubicBezTo>
                <a:cubicBezTo>
                  <a:pt x="7468" y="7364"/>
                  <a:pt x="7200" y="7583"/>
                  <a:pt x="7200" y="7855"/>
                </a:cubicBezTo>
                <a:lnTo>
                  <a:pt x="7200" y="10309"/>
                </a:lnTo>
                <a:lnTo>
                  <a:pt x="6000" y="10309"/>
                </a:lnTo>
                <a:lnTo>
                  <a:pt x="6000" y="7855"/>
                </a:lnTo>
                <a:cubicBezTo>
                  <a:pt x="6000" y="7583"/>
                  <a:pt x="5732" y="7364"/>
                  <a:pt x="5400" y="7364"/>
                </a:cubicBezTo>
                <a:cubicBezTo>
                  <a:pt x="5068" y="7364"/>
                  <a:pt x="4800" y="7583"/>
                  <a:pt x="4800" y="7855"/>
                </a:cubicBezTo>
                <a:lnTo>
                  <a:pt x="4800" y="10309"/>
                </a:lnTo>
                <a:lnTo>
                  <a:pt x="3600" y="10309"/>
                </a:lnTo>
                <a:lnTo>
                  <a:pt x="3600" y="7364"/>
                </a:lnTo>
                <a:cubicBezTo>
                  <a:pt x="3600" y="7092"/>
                  <a:pt x="3332" y="6873"/>
                  <a:pt x="3000" y="6873"/>
                </a:cubicBezTo>
                <a:cubicBezTo>
                  <a:pt x="2668" y="6873"/>
                  <a:pt x="2400" y="7092"/>
                  <a:pt x="2400" y="7364"/>
                </a:cubicBezTo>
                <a:lnTo>
                  <a:pt x="2400" y="10309"/>
                </a:lnTo>
                <a:lnTo>
                  <a:pt x="1200" y="10309"/>
                </a:lnTo>
                <a:lnTo>
                  <a:pt x="1200" y="5891"/>
                </a:lnTo>
                <a:lnTo>
                  <a:pt x="20400" y="5891"/>
                </a:lnTo>
                <a:cubicBezTo>
                  <a:pt x="20400" y="5891"/>
                  <a:pt x="20400" y="10309"/>
                  <a:pt x="20400" y="10309"/>
                </a:cubicBezTo>
                <a:close/>
                <a:moveTo>
                  <a:pt x="20400" y="15709"/>
                </a:moveTo>
                <a:lnTo>
                  <a:pt x="19200" y="15709"/>
                </a:lnTo>
                <a:lnTo>
                  <a:pt x="19200" y="13255"/>
                </a:lnTo>
                <a:cubicBezTo>
                  <a:pt x="19200" y="12983"/>
                  <a:pt x="18932" y="12764"/>
                  <a:pt x="18600" y="12764"/>
                </a:cubicBezTo>
                <a:cubicBezTo>
                  <a:pt x="18268" y="12764"/>
                  <a:pt x="18000" y="12983"/>
                  <a:pt x="18000" y="13255"/>
                </a:cubicBezTo>
                <a:lnTo>
                  <a:pt x="18000" y="15709"/>
                </a:lnTo>
                <a:lnTo>
                  <a:pt x="16800" y="15709"/>
                </a:lnTo>
                <a:lnTo>
                  <a:pt x="16800" y="13255"/>
                </a:lnTo>
                <a:cubicBezTo>
                  <a:pt x="16800" y="12983"/>
                  <a:pt x="16532" y="12764"/>
                  <a:pt x="16200" y="12764"/>
                </a:cubicBezTo>
                <a:cubicBezTo>
                  <a:pt x="15868" y="12764"/>
                  <a:pt x="15600" y="12983"/>
                  <a:pt x="15600" y="13255"/>
                </a:cubicBezTo>
                <a:lnTo>
                  <a:pt x="15600" y="15709"/>
                </a:lnTo>
                <a:lnTo>
                  <a:pt x="13200" y="15709"/>
                </a:lnTo>
                <a:lnTo>
                  <a:pt x="13200" y="13745"/>
                </a:lnTo>
                <a:cubicBezTo>
                  <a:pt x="13200" y="13474"/>
                  <a:pt x="12932" y="13255"/>
                  <a:pt x="12600" y="13255"/>
                </a:cubicBezTo>
                <a:cubicBezTo>
                  <a:pt x="12268" y="13255"/>
                  <a:pt x="12000" y="13474"/>
                  <a:pt x="12000" y="13745"/>
                </a:cubicBezTo>
                <a:lnTo>
                  <a:pt x="12000" y="15709"/>
                </a:lnTo>
                <a:lnTo>
                  <a:pt x="10800" y="15709"/>
                </a:lnTo>
                <a:lnTo>
                  <a:pt x="10800" y="13745"/>
                </a:lnTo>
                <a:cubicBezTo>
                  <a:pt x="10800" y="13474"/>
                  <a:pt x="10532" y="13255"/>
                  <a:pt x="10200" y="13255"/>
                </a:cubicBezTo>
                <a:cubicBezTo>
                  <a:pt x="9868" y="13255"/>
                  <a:pt x="9600" y="13474"/>
                  <a:pt x="9600" y="13745"/>
                </a:cubicBezTo>
                <a:lnTo>
                  <a:pt x="9600" y="15709"/>
                </a:lnTo>
                <a:lnTo>
                  <a:pt x="8400" y="15709"/>
                </a:lnTo>
                <a:lnTo>
                  <a:pt x="8400" y="13255"/>
                </a:lnTo>
                <a:cubicBezTo>
                  <a:pt x="8400" y="12983"/>
                  <a:pt x="8132" y="12764"/>
                  <a:pt x="7800" y="12764"/>
                </a:cubicBezTo>
                <a:cubicBezTo>
                  <a:pt x="7468" y="12764"/>
                  <a:pt x="7200" y="12983"/>
                  <a:pt x="7200" y="13255"/>
                </a:cubicBezTo>
                <a:lnTo>
                  <a:pt x="7200" y="15709"/>
                </a:lnTo>
                <a:lnTo>
                  <a:pt x="6000" y="15709"/>
                </a:lnTo>
                <a:lnTo>
                  <a:pt x="6000" y="13745"/>
                </a:lnTo>
                <a:cubicBezTo>
                  <a:pt x="6000" y="13474"/>
                  <a:pt x="5732" y="13255"/>
                  <a:pt x="5400" y="13255"/>
                </a:cubicBezTo>
                <a:cubicBezTo>
                  <a:pt x="5068" y="13255"/>
                  <a:pt x="4800" y="13474"/>
                  <a:pt x="4800" y="13745"/>
                </a:cubicBezTo>
                <a:lnTo>
                  <a:pt x="4800" y="15709"/>
                </a:lnTo>
                <a:lnTo>
                  <a:pt x="1200" y="15709"/>
                </a:lnTo>
                <a:lnTo>
                  <a:pt x="1200" y="11291"/>
                </a:lnTo>
                <a:lnTo>
                  <a:pt x="20400" y="11291"/>
                </a:lnTo>
                <a:cubicBezTo>
                  <a:pt x="20400" y="11291"/>
                  <a:pt x="20400" y="15709"/>
                  <a:pt x="20400" y="15709"/>
                </a:cubicBezTo>
                <a:close/>
                <a:moveTo>
                  <a:pt x="20400" y="20618"/>
                </a:moveTo>
                <a:lnTo>
                  <a:pt x="19200" y="20618"/>
                </a:lnTo>
                <a:lnTo>
                  <a:pt x="19200" y="18655"/>
                </a:lnTo>
                <a:cubicBezTo>
                  <a:pt x="19200" y="18383"/>
                  <a:pt x="18932" y="18164"/>
                  <a:pt x="18600" y="18164"/>
                </a:cubicBezTo>
                <a:cubicBezTo>
                  <a:pt x="18268" y="18164"/>
                  <a:pt x="18000" y="18383"/>
                  <a:pt x="18000" y="18655"/>
                </a:cubicBezTo>
                <a:lnTo>
                  <a:pt x="18000" y="20618"/>
                </a:lnTo>
                <a:lnTo>
                  <a:pt x="16800" y="20618"/>
                </a:lnTo>
                <a:lnTo>
                  <a:pt x="16800" y="18655"/>
                </a:lnTo>
                <a:cubicBezTo>
                  <a:pt x="16800" y="18383"/>
                  <a:pt x="16532" y="18164"/>
                  <a:pt x="16200" y="18164"/>
                </a:cubicBezTo>
                <a:cubicBezTo>
                  <a:pt x="15868" y="18164"/>
                  <a:pt x="15600" y="18383"/>
                  <a:pt x="15600" y="18655"/>
                </a:cubicBezTo>
                <a:lnTo>
                  <a:pt x="15600" y="20618"/>
                </a:lnTo>
                <a:lnTo>
                  <a:pt x="14400" y="20618"/>
                </a:lnTo>
                <a:lnTo>
                  <a:pt x="14400" y="18164"/>
                </a:lnTo>
                <a:cubicBezTo>
                  <a:pt x="14400" y="17892"/>
                  <a:pt x="14132" y="17673"/>
                  <a:pt x="13800" y="17673"/>
                </a:cubicBezTo>
                <a:cubicBezTo>
                  <a:pt x="13468" y="17673"/>
                  <a:pt x="13200" y="17892"/>
                  <a:pt x="13200" y="18164"/>
                </a:cubicBezTo>
                <a:lnTo>
                  <a:pt x="13200" y="20618"/>
                </a:lnTo>
                <a:lnTo>
                  <a:pt x="10800" y="20618"/>
                </a:lnTo>
                <a:lnTo>
                  <a:pt x="10800" y="18164"/>
                </a:lnTo>
                <a:cubicBezTo>
                  <a:pt x="10800" y="17892"/>
                  <a:pt x="10532" y="17673"/>
                  <a:pt x="10200" y="17673"/>
                </a:cubicBezTo>
                <a:cubicBezTo>
                  <a:pt x="9868" y="17673"/>
                  <a:pt x="9600" y="17892"/>
                  <a:pt x="9600" y="18164"/>
                </a:cubicBezTo>
                <a:lnTo>
                  <a:pt x="9600" y="20618"/>
                </a:lnTo>
                <a:lnTo>
                  <a:pt x="8400" y="20618"/>
                </a:lnTo>
                <a:lnTo>
                  <a:pt x="8400" y="18655"/>
                </a:lnTo>
                <a:cubicBezTo>
                  <a:pt x="8400" y="18383"/>
                  <a:pt x="8132" y="18164"/>
                  <a:pt x="7800" y="18164"/>
                </a:cubicBezTo>
                <a:cubicBezTo>
                  <a:pt x="7468" y="18164"/>
                  <a:pt x="7200" y="18383"/>
                  <a:pt x="7200" y="18655"/>
                </a:cubicBezTo>
                <a:lnTo>
                  <a:pt x="7200" y="20618"/>
                </a:lnTo>
                <a:lnTo>
                  <a:pt x="6000" y="20618"/>
                </a:lnTo>
                <a:lnTo>
                  <a:pt x="6000" y="18164"/>
                </a:lnTo>
                <a:cubicBezTo>
                  <a:pt x="6000" y="17892"/>
                  <a:pt x="5732" y="17673"/>
                  <a:pt x="5400" y="17673"/>
                </a:cubicBezTo>
                <a:cubicBezTo>
                  <a:pt x="5068" y="17673"/>
                  <a:pt x="4800" y="17892"/>
                  <a:pt x="4800" y="18164"/>
                </a:cubicBezTo>
                <a:lnTo>
                  <a:pt x="4800" y="20618"/>
                </a:lnTo>
                <a:lnTo>
                  <a:pt x="3600" y="20618"/>
                </a:lnTo>
                <a:lnTo>
                  <a:pt x="3600" y="18655"/>
                </a:lnTo>
                <a:cubicBezTo>
                  <a:pt x="3600" y="18383"/>
                  <a:pt x="3332" y="18164"/>
                  <a:pt x="3000" y="18164"/>
                </a:cubicBezTo>
                <a:cubicBezTo>
                  <a:pt x="2668" y="18164"/>
                  <a:pt x="2400" y="18383"/>
                  <a:pt x="2400" y="18655"/>
                </a:cubicBezTo>
                <a:lnTo>
                  <a:pt x="2400" y="20618"/>
                </a:lnTo>
                <a:lnTo>
                  <a:pt x="1200" y="20618"/>
                </a:lnTo>
                <a:lnTo>
                  <a:pt x="1200" y="16691"/>
                </a:lnTo>
                <a:lnTo>
                  <a:pt x="20400" y="16691"/>
                </a:lnTo>
                <a:cubicBezTo>
                  <a:pt x="20400" y="16691"/>
                  <a:pt x="20400" y="20618"/>
                  <a:pt x="20400" y="20618"/>
                </a:cubicBezTo>
                <a:close/>
                <a:moveTo>
                  <a:pt x="20400" y="0"/>
                </a:moveTo>
                <a:lnTo>
                  <a:pt x="1200" y="0"/>
                </a:lnTo>
                <a:cubicBezTo>
                  <a:pt x="537" y="0"/>
                  <a:pt x="0" y="440"/>
                  <a:pt x="0" y="982"/>
                </a:cubicBezTo>
                <a:lnTo>
                  <a:pt x="0" y="20618"/>
                </a:lnTo>
                <a:cubicBezTo>
                  <a:pt x="0" y="21160"/>
                  <a:pt x="537" y="21600"/>
                  <a:pt x="1200" y="21600"/>
                </a:cubicBezTo>
                <a:lnTo>
                  <a:pt x="20400" y="21600"/>
                </a:lnTo>
                <a:cubicBezTo>
                  <a:pt x="21062" y="21600"/>
                  <a:pt x="21600" y="21160"/>
                  <a:pt x="21600" y="20618"/>
                </a:cubicBezTo>
                <a:lnTo>
                  <a:pt x="21600" y="982"/>
                </a:lnTo>
                <a:cubicBezTo>
                  <a:pt x="21600" y="440"/>
                  <a:pt x="21062" y="0"/>
                  <a:pt x="204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6" name="Shape 2756"/>
          <p:cNvSpPr/>
          <p:nvPr/>
        </p:nvSpPr>
        <p:spPr>
          <a:xfrm>
            <a:off x="10504952" y="4182131"/>
            <a:ext cx="279328" cy="126968"/>
          </a:xfrm>
          <a:custGeom>
            <a:avLst/>
            <a:gdLst/>
            <a:ahLst/>
            <a:cxnLst>
              <a:cxn ang="0">
                <a:pos x="wd2" y="hd2"/>
              </a:cxn>
              <a:cxn ang="5400000">
                <a:pos x="wd2" y="hd2"/>
              </a:cxn>
              <a:cxn ang="10800000">
                <a:pos x="wd2" y="hd2"/>
              </a:cxn>
              <a:cxn ang="16200000">
                <a:pos x="wd2" y="hd2"/>
              </a:cxn>
            </a:cxnLst>
            <a:rect l="0" t="0" r="r" b="b"/>
            <a:pathLst>
              <a:path w="21600" h="21600" extrusionOk="0">
                <a:moveTo>
                  <a:pt x="18900" y="19440"/>
                </a:moveTo>
                <a:cubicBezTo>
                  <a:pt x="17951" y="19440"/>
                  <a:pt x="17182" y="17747"/>
                  <a:pt x="17182" y="15660"/>
                </a:cubicBezTo>
                <a:cubicBezTo>
                  <a:pt x="17182" y="14601"/>
                  <a:pt x="17381" y="13647"/>
                  <a:pt x="17700" y="12960"/>
                </a:cubicBezTo>
                <a:lnTo>
                  <a:pt x="3900" y="12960"/>
                </a:lnTo>
                <a:cubicBezTo>
                  <a:pt x="4219" y="13647"/>
                  <a:pt x="4418" y="14601"/>
                  <a:pt x="4418" y="15660"/>
                </a:cubicBezTo>
                <a:cubicBezTo>
                  <a:pt x="4418" y="17747"/>
                  <a:pt x="3649" y="19440"/>
                  <a:pt x="2700" y="19440"/>
                </a:cubicBezTo>
                <a:cubicBezTo>
                  <a:pt x="1751" y="19440"/>
                  <a:pt x="982" y="17747"/>
                  <a:pt x="982" y="15660"/>
                </a:cubicBezTo>
                <a:cubicBezTo>
                  <a:pt x="982" y="13757"/>
                  <a:pt x="1623" y="12199"/>
                  <a:pt x="2455" y="11935"/>
                </a:cubicBezTo>
                <a:lnTo>
                  <a:pt x="2455" y="11880"/>
                </a:lnTo>
                <a:cubicBezTo>
                  <a:pt x="2726" y="11880"/>
                  <a:pt x="2945" y="11397"/>
                  <a:pt x="2945" y="10800"/>
                </a:cubicBezTo>
                <a:cubicBezTo>
                  <a:pt x="2945" y="10203"/>
                  <a:pt x="2726" y="9720"/>
                  <a:pt x="2455" y="9720"/>
                </a:cubicBezTo>
                <a:lnTo>
                  <a:pt x="2455" y="9665"/>
                </a:lnTo>
                <a:cubicBezTo>
                  <a:pt x="1623" y="9401"/>
                  <a:pt x="982" y="7843"/>
                  <a:pt x="982" y="5940"/>
                </a:cubicBezTo>
                <a:cubicBezTo>
                  <a:pt x="982" y="3852"/>
                  <a:pt x="1751" y="2160"/>
                  <a:pt x="2700" y="2160"/>
                </a:cubicBezTo>
                <a:cubicBezTo>
                  <a:pt x="3649" y="2160"/>
                  <a:pt x="4418" y="3852"/>
                  <a:pt x="4418" y="5940"/>
                </a:cubicBezTo>
                <a:cubicBezTo>
                  <a:pt x="4418" y="6999"/>
                  <a:pt x="4219" y="7954"/>
                  <a:pt x="3900" y="8640"/>
                </a:cubicBezTo>
                <a:lnTo>
                  <a:pt x="17700" y="8640"/>
                </a:lnTo>
                <a:cubicBezTo>
                  <a:pt x="17381" y="7954"/>
                  <a:pt x="17182" y="6999"/>
                  <a:pt x="17182" y="5940"/>
                </a:cubicBezTo>
                <a:cubicBezTo>
                  <a:pt x="17182" y="3852"/>
                  <a:pt x="17951" y="2160"/>
                  <a:pt x="18900" y="2160"/>
                </a:cubicBezTo>
                <a:cubicBezTo>
                  <a:pt x="19849" y="2160"/>
                  <a:pt x="20618" y="3852"/>
                  <a:pt x="20618" y="5940"/>
                </a:cubicBezTo>
                <a:cubicBezTo>
                  <a:pt x="20618" y="7843"/>
                  <a:pt x="19977" y="9401"/>
                  <a:pt x="19145" y="9665"/>
                </a:cubicBezTo>
                <a:lnTo>
                  <a:pt x="19145" y="9720"/>
                </a:lnTo>
                <a:cubicBezTo>
                  <a:pt x="18874" y="9720"/>
                  <a:pt x="18655" y="10203"/>
                  <a:pt x="18655" y="10800"/>
                </a:cubicBezTo>
                <a:cubicBezTo>
                  <a:pt x="18655" y="11397"/>
                  <a:pt x="18874" y="11880"/>
                  <a:pt x="19145" y="11880"/>
                </a:cubicBezTo>
                <a:lnTo>
                  <a:pt x="19145" y="11935"/>
                </a:lnTo>
                <a:cubicBezTo>
                  <a:pt x="19977" y="12199"/>
                  <a:pt x="20618" y="13757"/>
                  <a:pt x="20618" y="15660"/>
                </a:cubicBezTo>
                <a:cubicBezTo>
                  <a:pt x="20618" y="17747"/>
                  <a:pt x="19849" y="19440"/>
                  <a:pt x="18900" y="19440"/>
                </a:cubicBezTo>
                <a:moveTo>
                  <a:pt x="20449" y="10800"/>
                </a:moveTo>
                <a:cubicBezTo>
                  <a:pt x="21145" y="9725"/>
                  <a:pt x="21600" y="7950"/>
                  <a:pt x="21600" y="5940"/>
                </a:cubicBezTo>
                <a:cubicBezTo>
                  <a:pt x="21600" y="2660"/>
                  <a:pt x="20391" y="0"/>
                  <a:pt x="18900" y="0"/>
                </a:cubicBezTo>
                <a:cubicBezTo>
                  <a:pt x="17409" y="0"/>
                  <a:pt x="16200" y="2660"/>
                  <a:pt x="16200" y="5940"/>
                </a:cubicBezTo>
                <a:cubicBezTo>
                  <a:pt x="16200" y="6124"/>
                  <a:pt x="16208" y="6301"/>
                  <a:pt x="16215" y="6480"/>
                </a:cubicBezTo>
                <a:lnTo>
                  <a:pt x="5385" y="6480"/>
                </a:lnTo>
                <a:cubicBezTo>
                  <a:pt x="5392" y="6301"/>
                  <a:pt x="5400" y="6124"/>
                  <a:pt x="5400" y="5940"/>
                </a:cubicBezTo>
                <a:cubicBezTo>
                  <a:pt x="5400" y="2660"/>
                  <a:pt x="4191" y="0"/>
                  <a:pt x="2700" y="0"/>
                </a:cubicBezTo>
                <a:cubicBezTo>
                  <a:pt x="1209" y="0"/>
                  <a:pt x="0" y="2660"/>
                  <a:pt x="0" y="5940"/>
                </a:cubicBezTo>
                <a:cubicBezTo>
                  <a:pt x="0" y="7950"/>
                  <a:pt x="455" y="9725"/>
                  <a:pt x="1151" y="10800"/>
                </a:cubicBezTo>
                <a:cubicBezTo>
                  <a:pt x="455" y="11875"/>
                  <a:pt x="0" y="13649"/>
                  <a:pt x="0" y="15660"/>
                </a:cubicBezTo>
                <a:cubicBezTo>
                  <a:pt x="0" y="18940"/>
                  <a:pt x="1209" y="21600"/>
                  <a:pt x="2700" y="21600"/>
                </a:cubicBezTo>
                <a:cubicBezTo>
                  <a:pt x="4191" y="21600"/>
                  <a:pt x="5400" y="18940"/>
                  <a:pt x="5400" y="15660"/>
                </a:cubicBezTo>
                <a:cubicBezTo>
                  <a:pt x="5400" y="15476"/>
                  <a:pt x="5392" y="15298"/>
                  <a:pt x="5385" y="15120"/>
                </a:cubicBezTo>
                <a:lnTo>
                  <a:pt x="16215" y="15120"/>
                </a:lnTo>
                <a:cubicBezTo>
                  <a:pt x="16208" y="15298"/>
                  <a:pt x="16200" y="15476"/>
                  <a:pt x="16200" y="15660"/>
                </a:cubicBezTo>
                <a:cubicBezTo>
                  <a:pt x="16200" y="18940"/>
                  <a:pt x="17409" y="21600"/>
                  <a:pt x="18900" y="21600"/>
                </a:cubicBezTo>
                <a:cubicBezTo>
                  <a:pt x="20391" y="21600"/>
                  <a:pt x="21600" y="18940"/>
                  <a:pt x="21600" y="15660"/>
                </a:cubicBezTo>
                <a:cubicBezTo>
                  <a:pt x="21600" y="13649"/>
                  <a:pt x="21145" y="11875"/>
                  <a:pt x="20449"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7" name="Shape 2757"/>
          <p:cNvSpPr/>
          <p:nvPr/>
        </p:nvSpPr>
        <p:spPr>
          <a:xfrm>
            <a:off x="11038213" y="4105951"/>
            <a:ext cx="279399" cy="279400"/>
          </a:xfrm>
          <a:custGeom>
            <a:avLst/>
            <a:gdLst/>
            <a:ahLst/>
            <a:cxnLst>
              <a:cxn ang="0">
                <a:pos x="wd2" y="hd2"/>
              </a:cxn>
              <a:cxn ang="5400000">
                <a:pos x="wd2" y="hd2"/>
              </a:cxn>
              <a:cxn ang="10800000">
                <a:pos x="wd2" y="hd2"/>
              </a:cxn>
              <a:cxn ang="16200000">
                <a:pos x="wd2" y="hd2"/>
              </a:cxn>
            </a:cxnLst>
            <a:rect l="0" t="0" r="r" b="b"/>
            <a:pathLst>
              <a:path w="21084" h="21085" extrusionOk="0">
                <a:moveTo>
                  <a:pt x="6690" y="19632"/>
                </a:moveTo>
                <a:cubicBezTo>
                  <a:pt x="6035" y="20288"/>
                  <a:pt x="4973" y="20288"/>
                  <a:pt x="4318" y="19632"/>
                </a:cubicBezTo>
                <a:cubicBezTo>
                  <a:pt x="3731" y="19043"/>
                  <a:pt x="3675" y="18127"/>
                  <a:pt x="4141" y="17471"/>
                </a:cubicBezTo>
                <a:lnTo>
                  <a:pt x="4127" y="17458"/>
                </a:lnTo>
                <a:cubicBezTo>
                  <a:pt x="4237" y="17311"/>
                  <a:pt x="4231" y="17106"/>
                  <a:pt x="4096" y="16973"/>
                </a:cubicBezTo>
                <a:cubicBezTo>
                  <a:pt x="3963" y="16842"/>
                  <a:pt x="3758" y="16835"/>
                  <a:pt x="3610" y="16939"/>
                </a:cubicBezTo>
                <a:lnTo>
                  <a:pt x="3601" y="16931"/>
                </a:lnTo>
                <a:cubicBezTo>
                  <a:pt x="2946" y="17395"/>
                  <a:pt x="2036" y="17338"/>
                  <a:pt x="1449" y="16752"/>
                </a:cubicBezTo>
                <a:cubicBezTo>
                  <a:pt x="794" y="16097"/>
                  <a:pt x="794" y="15035"/>
                  <a:pt x="1449" y="14381"/>
                </a:cubicBezTo>
                <a:cubicBezTo>
                  <a:pt x="2104" y="13726"/>
                  <a:pt x="3166" y="13726"/>
                  <a:pt x="3821" y="14381"/>
                </a:cubicBezTo>
                <a:cubicBezTo>
                  <a:pt x="4110" y="14670"/>
                  <a:pt x="4264" y="15040"/>
                  <a:pt x="4297" y="15418"/>
                </a:cubicBezTo>
                <a:lnTo>
                  <a:pt x="9862" y="9852"/>
                </a:lnTo>
                <a:lnTo>
                  <a:pt x="15417" y="4298"/>
                </a:lnTo>
                <a:cubicBezTo>
                  <a:pt x="15038" y="4264"/>
                  <a:pt x="14669" y="4111"/>
                  <a:pt x="14380" y="3821"/>
                </a:cubicBezTo>
                <a:cubicBezTo>
                  <a:pt x="13725" y="3166"/>
                  <a:pt x="13725" y="2105"/>
                  <a:pt x="14380" y="1450"/>
                </a:cubicBezTo>
                <a:cubicBezTo>
                  <a:pt x="15034" y="795"/>
                  <a:pt x="16096" y="795"/>
                  <a:pt x="16751" y="1450"/>
                </a:cubicBezTo>
                <a:cubicBezTo>
                  <a:pt x="17332" y="2031"/>
                  <a:pt x="17394" y="2932"/>
                  <a:pt x="16943" y="3585"/>
                </a:cubicBezTo>
                <a:lnTo>
                  <a:pt x="16949" y="3592"/>
                </a:lnTo>
                <a:cubicBezTo>
                  <a:pt x="16829" y="3738"/>
                  <a:pt x="16832" y="3953"/>
                  <a:pt x="16971" y="4089"/>
                </a:cubicBezTo>
                <a:cubicBezTo>
                  <a:pt x="17109" y="4225"/>
                  <a:pt x="17323" y="4230"/>
                  <a:pt x="17473" y="4114"/>
                </a:cubicBezTo>
                <a:lnTo>
                  <a:pt x="17487" y="4129"/>
                </a:lnTo>
                <a:cubicBezTo>
                  <a:pt x="18142" y="3675"/>
                  <a:pt x="19047" y="3737"/>
                  <a:pt x="19631" y="4319"/>
                </a:cubicBezTo>
                <a:cubicBezTo>
                  <a:pt x="20287" y="4974"/>
                  <a:pt x="20287" y="6036"/>
                  <a:pt x="19631" y="6691"/>
                </a:cubicBezTo>
                <a:cubicBezTo>
                  <a:pt x="18974" y="7346"/>
                  <a:pt x="17909" y="7346"/>
                  <a:pt x="17253" y="6691"/>
                </a:cubicBezTo>
                <a:cubicBezTo>
                  <a:pt x="16962" y="6400"/>
                  <a:pt x="16807" y="6029"/>
                  <a:pt x="16775" y="5650"/>
                </a:cubicBezTo>
                <a:lnTo>
                  <a:pt x="5650" y="16775"/>
                </a:lnTo>
                <a:cubicBezTo>
                  <a:pt x="6029" y="16808"/>
                  <a:pt x="6400" y="16963"/>
                  <a:pt x="6690" y="17254"/>
                </a:cubicBezTo>
                <a:cubicBezTo>
                  <a:pt x="7344" y="17910"/>
                  <a:pt x="7344" y="18975"/>
                  <a:pt x="6690" y="19632"/>
                </a:cubicBezTo>
                <a:moveTo>
                  <a:pt x="7277" y="16503"/>
                </a:moveTo>
                <a:lnTo>
                  <a:pt x="16501" y="7278"/>
                </a:lnTo>
                <a:cubicBezTo>
                  <a:pt x="16528" y="7307"/>
                  <a:pt x="16545" y="7340"/>
                  <a:pt x="16573" y="7368"/>
                </a:cubicBezTo>
                <a:cubicBezTo>
                  <a:pt x="17605" y="8397"/>
                  <a:pt x="19278" y="8397"/>
                  <a:pt x="20310" y="7368"/>
                </a:cubicBezTo>
                <a:cubicBezTo>
                  <a:pt x="21342" y="6339"/>
                  <a:pt x="21342" y="4671"/>
                  <a:pt x="20310" y="3641"/>
                </a:cubicBezTo>
                <a:cubicBezTo>
                  <a:pt x="19726" y="3059"/>
                  <a:pt x="18937" y="2818"/>
                  <a:pt x="18175" y="2895"/>
                </a:cubicBezTo>
                <a:cubicBezTo>
                  <a:pt x="18250" y="2137"/>
                  <a:pt x="18009" y="1353"/>
                  <a:pt x="17428" y="772"/>
                </a:cubicBezTo>
                <a:cubicBezTo>
                  <a:pt x="16399" y="-257"/>
                  <a:pt x="14731" y="-257"/>
                  <a:pt x="13702" y="772"/>
                </a:cubicBezTo>
                <a:cubicBezTo>
                  <a:pt x="12673" y="1802"/>
                  <a:pt x="12673" y="3470"/>
                  <a:pt x="13702" y="4498"/>
                </a:cubicBezTo>
                <a:cubicBezTo>
                  <a:pt x="13729" y="4526"/>
                  <a:pt x="13763" y="4543"/>
                  <a:pt x="13791" y="4569"/>
                </a:cubicBezTo>
                <a:lnTo>
                  <a:pt x="4568" y="13791"/>
                </a:lnTo>
                <a:cubicBezTo>
                  <a:pt x="4542" y="13763"/>
                  <a:pt x="4526" y="13730"/>
                  <a:pt x="4498" y="13703"/>
                </a:cubicBezTo>
                <a:cubicBezTo>
                  <a:pt x="3469" y="12674"/>
                  <a:pt x="1801" y="12674"/>
                  <a:pt x="772" y="13703"/>
                </a:cubicBezTo>
                <a:cubicBezTo>
                  <a:pt x="-258" y="14732"/>
                  <a:pt x="-258" y="16400"/>
                  <a:pt x="772" y="17429"/>
                </a:cubicBezTo>
                <a:cubicBezTo>
                  <a:pt x="1353" y="18010"/>
                  <a:pt x="2136" y="18251"/>
                  <a:pt x="2895" y="18176"/>
                </a:cubicBezTo>
                <a:cubicBezTo>
                  <a:pt x="2818" y="18938"/>
                  <a:pt x="3058" y="19727"/>
                  <a:pt x="3641" y="20311"/>
                </a:cubicBezTo>
                <a:cubicBezTo>
                  <a:pt x="4670" y="21343"/>
                  <a:pt x="6338" y="21343"/>
                  <a:pt x="7367" y="20311"/>
                </a:cubicBezTo>
                <a:cubicBezTo>
                  <a:pt x="8396" y="19279"/>
                  <a:pt x="8396" y="17606"/>
                  <a:pt x="7367" y="16574"/>
                </a:cubicBezTo>
                <a:cubicBezTo>
                  <a:pt x="7339" y="16546"/>
                  <a:pt x="7306" y="16529"/>
                  <a:pt x="7277" y="16503"/>
                </a:cubicBezTo>
                <a:moveTo>
                  <a:pt x="16558" y="13703"/>
                </a:moveTo>
                <a:cubicBezTo>
                  <a:pt x="16530" y="13731"/>
                  <a:pt x="16513" y="13764"/>
                  <a:pt x="16487" y="13793"/>
                </a:cubicBezTo>
                <a:lnTo>
                  <a:pt x="14254" y="11560"/>
                </a:lnTo>
                <a:cubicBezTo>
                  <a:pt x="14067" y="11391"/>
                  <a:pt x="13780" y="11393"/>
                  <a:pt x="13601" y="11573"/>
                </a:cubicBezTo>
                <a:cubicBezTo>
                  <a:pt x="13421" y="11753"/>
                  <a:pt x="13419" y="12039"/>
                  <a:pt x="13588" y="12226"/>
                </a:cubicBezTo>
                <a:lnTo>
                  <a:pt x="13576" y="12237"/>
                </a:lnTo>
                <a:lnTo>
                  <a:pt x="16759" y="15420"/>
                </a:lnTo>
                <a:cubicBezTo>
                  <a:pt x="16792" y="15041"/>
                  <a:pt x="16947" y="14671"/>
                  <a:pt x="17238" y="14381"/>
                </a:cubicBezTo>
                <a:cubicBezTo>
                  <a:pt x="17895" y="13726"/>
                  <a:pt x="18959" y="13726"/>
                  <a:pt x="19615" y="14381"/>
                </a:cubicBezTo>
                <a:cubicBezTo>
                  <a:pt x="20273" y="15035"/>
                  <a:pt x="20273" y="16097"/>
                  <a:pt x="19615" y="16752"/>
                </a:cubicBezTo>
                <a:cubicBezTo>
                  <a:pt x="19027" y="17339"/>
                  <a:pt x="18112" y="17395"/>
                  <a:pt x="17455" y="16929"/>
                </a:cubicBezTo>
                <a:lnTo>
                  <a:pt x="17442" y="16942"/>
                </a:lnTo>
                <a:cubicBezTo>
                  <a:pt x="17295" y="16832"/>
                  <a:pt x="17090" y="16839"/>
                  <a:pt x="16957" y="16974"/>
                </a:cubicBezTo>
                <a:cubicBezTo>
                  <a:pt x="16826" y="17107"/>
                  <a:pt x="16819" y="17312"/>
                  <a:pt x="16923" y="17460"/>
                </a:cubicBezTo>
                <a:lnTo>
                  <a:pt x="16915" y="17469"/>
                </a:lnTo>
                <a:cubicBezTo>
                  <a:pt x="17379" y="18124"/>
                  <a:pt x="17322" y="19034"/>
                  <a:pt x="16736" y="19621"/>
                </a:cubicBezTo>
                <a:cubicBezTo>
                  <a:pt x="16081" y="20276"/>
                  <a:pt x="15019" y="20276"/>
                  <a:pt x="14365" y="19621"/>
                </a:cubicBezTo>
                <a:cubicBezTo>
                  <a:pt x="13710" y="18966"/>
                  <a:pt x="13710" y="17904"/>
                  <a:pt x="14365" y="17250"/>
                </a:cubicBezTo>
                <a:cubicBezTo>
                  <a:pt x="14654" y="16960"/>
                  <a:pt x="15024" y="16807"/>
                  <a:pt x="15402" y="16773"/>
                </a:cubicBezTo>
                <a:lnTo>
                  <a:pt x="12222" y="13592"/>
                </a:lnTo>
                <a:lnTo>
                  <a:pt x="12218" y="13596"/>
                </a:lnTo>
                <a:cubicBezTo>
                  <a:pt x="12031" y="13427"/>
                  <a:pt x="11744" y="13428"/>
                  <a:pt x="11565" y="13609"/>
                </a:cubicBezTo>
                <a:cubicBezTo>
                  <a:pt x="11385" y="13789"/>
                  <a:pt x="11383" y="14075"/>
                  <a:pt x="11552" y="14262"/>
                </a:cubicBezTo>
                <a:lnTo>
                  <a:pt x="13776" y="16501"/>
                </a:lnTo>
                <a:cubicBezTo>
                  <a:pt x="13748" y="16528"/>
                  <a:pt x="13714" y="16544"/>
                  <a:pt x="13687" y="16572"/>
                </a:cubicBezTo>
                <a:cubicBezTo>
                  <a:pt x="12658" y="17601"/>
                  <a:pt x="12658" y="19269"/>
                  <a:pt x="13687" y="20298"/>
                </a:cubicBezTo>
                <a:cubicBezTo>
                  <a:pt x="14716" y="21328"/>
                  <a:pt x="16384" y="21328"/>
                  <a:pt x="17413" y="20298"/>
                </a:cubicBezTo>
                <a:cubicBezTo>
                  <a:pt x="17994" y="19717"/>
                  <a:pt x="18235" y="18934"/>
                  <a:pt x="18160" y="18175"/>
                </a:cubicBezTo>
                <a:cubicBezTo>
                  <a:pt x="18922" y="18252"/>
                  <a:pt x="19711" y="18011"/>
                  <a:pt x="20295" y="17429"/>
                </a:cubicBezTo>
                <a:cubicBezTo>
                  <a:pt x="21327" y="16400"/>
                  <a:pt x="21327" y="14732"/>
                  <a:pt x="20295" y="13703"/>
                </a:cubicBezTo>
                <a:cubicBezTo>
                  <a:pt x="19263" y="12674"/>
                  <a:pt x="17590" y="12674"/>
                  <a:pt x="16558" y="13703"/>
                </a:cubicBezTo>
                <a:moveTo>
                  <a:pt x="4511" y="7368"/>
                </a:moveTo>
                <a:cubicBezTo>
                  <a:pt x="4539" y="7340"/>
                  <a:pt x="4556" y="7306"/>
                  <a:pt x="4582" y="7278"/>
                </a:cubicBezTo>
                <a:lnTo>
                  <a:pt x="6815" y="9511"/>
                </a:lnTo>
                <a:cubicBezTo>
                  <a:pt x="7002" y="9679"/>
                  <a:pt x="7289" y="9678"/>
                  <a:pt x="7468" y="9498"/>
                </a:cubicBezTo>
                <a:cubicBezTo>
                  <a:pt x="7649" y="9318"/>
                  <a:pt x="7650" y="9031"/>
                  <a:pt x="7481" y="8844"/>
                </a:cubicBezTo>
                <a:lnTo>
                  <a:pt x="7493" y="8833"/>
                </a:lnTo>
                <a:lnTo>
                  <a:pt x="4309" y="5650"/>
                </a:lnTo>
                <a:cubicBezTo>
                  <a:pt x="4277" y="6029"/>
                  <a:pt x="4122" y="6400"/>
                  <a:pt x="3831" y="6691"/>
                </a:cubicBezTo>
                <a:cubicBezTo>
                  <a:pt x="3175" y="7346"/>
                  <a:pt x="2110" y="7346"/>
                  <a:pt x="1453" y="6691"/>
                </a:cubicBezTo>
                <a:cubicBezTo>
                  <a:pt x="797" y="6036"/>
                  <a:pt x="797" y="4974"/>
                  <a:pt x="1453" y="4319"/>
                </a:cubicBezTo>
                <a:cubicBezTo>
                  <a:pt x="2042" y="3732"/>
                  <a:pt x="2957" y="3676"/>
                  <a:pt x="3614" y="4142"/>
                </a:cubicBezTo>
                <a:lnTo>
                  <a:pt x="3627" y="4128"/>
                </a:lnTo>
                <a:cubicBezTo>
                  <a:pt x="3774" y="4238"/>
                  <a:pt x="3979" y="4232"/>
                  <a:pt x="4112" y="4097"/>
                </a:cubicBezTo>
                <a:cubicBezTo>
                  <a:pt x="4243" y="3963"/>
                  <a:pt x="4250" y="3759"/>
                  <a:pt x="4146" y="3610"/>
                </a:cubicBezTo>
                <a:lnTo>
                  <a:pt x="4154" y="3602"/>
                </a:lnTo>
                <a:cubicBezTo>
                  <a:pt x="3690" y="2947"/>
                  <a:pt x="3746" y="2036"/>
                  <a:pt x="4333" y="1450"/>
                </a:cubicBezTo>
                <a:cubicBezTo>
                  <a:pt x="4988" y="795"/>
                  <a:pt x="6050" y="795"/>
                  <a:pt x="6705" y="1450"/>
                </a:cubicBezTo>
                <a:cubicBezTo>
                  <a:pt x="7359" y="2105"/>
                  <a:pt x="7359" y="3166"/>
                  <a:pt x="6705" y="3821"/>
                </a:cubicBezTo>
                <a:cubicBezTo>
                  <a:pt x="6415" y="4111"/>
                  <a:pt x="6046" y="4264"/>
                  <a:pt x="5667" y="4298"/>
                </a:cubicBezTo>
                <a:lnTo>
                  <a:pt x="8847" y="7478"/>
                </a:lnTo>
                <a:lnTo>
                  <a:pt x="8851" y="7475"/>
                </a:lnTo>
                <a:cubicBezTo>
                  <a:pt x="9038" y="7644"/>
                  <a:pt x="9325" y="7642"/>
                  <a:pt x="9504" y="7462"/>
                </a:cubicBezTo>
                <a:cubicBezTo>
                  <a:pt x="9684" y="7282"/>
                  <a:pt x="9686" y="6995"/>
                  <a:pt x="9517" y="6808"/>
                </a:cubicBezTo>
                <a:lnTo>
                  <a:pt x="7293" y="4569"/>
                </a:lnTo>
                <a:cubicBezTo>
                  <a:pt x="7321" y="4543"/>
                  <a:pt x="7355" y="4526"/>
                  <a:pt x="7382" y="4498"/>
                </a:cubicBezTo>
                <a:cubicBezTo>
                  <a:pt x="8411" y="3470"/>
                  <a:pt x="8411" y="1802"/>
                  <a:pt x="7382" y="772"/>
                </a:cubicBezTo>
                <a:cubicBezTo>
                  <a:pt x="6353" y="-257"/>
                  <a:pt x="4685" y="-257"/>
                  <a:pt x="3656" y="772"/>
                </a:cubicBezTo>
                <a:cubicBezTo>
                  <a:pt x="3075" y="1353"/>
                  <a:pt x="2834" y="2137"/>
                  <a:pt x="2909" y="2895"/>
                </a:cubicBezTo>
                <a:cubicBezTo>
                  <a:pt x="2147" y="2818"/>
                  <a:pt x="1358" y="3059"/>
                  <a:pt x="774" y="3641"/>
                </a:cubicBezTo>
                <a:cubicBezTo>
                  <a:pt x="-258" y="4671"/>
                  <a:pt x="-258" y="6339"/>
                  <a:pt x="774" y="7368"/>
                </a:cubicBezTo>
                <a:cubicBezTo>
                  <a:pt x="1806" y="8397"/>
                  <a:pt x="3479" y="8397"/>
                  <a:pt x="4511" y="736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8" name="Shape 2758"/>
          <p:cNvSpPr/>
          <p:nvPr/>
        </p:nvSpPr>
        <p:spPr>
          <a:xfrm>
            <a:off x="6238863"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982" y="6873"/>
                </a:moveTo>
                <a:lnTo>
                  <a:pt x="14727" y="6873"/>
                </a:lnTo>
                <a:lnTo>
                  <a:pt x="14727" y="8836"/>
                </a:lnTo>
                <a:lnTo>
                  <a:pt x="982" y="8836"/>
                </a:lnTo>
                <a:cubicBezTo>
                  <a:pt x="982" y="8836"/>
                  <a:pt x="982" y="6873"/>
                  <a:pt x="982" y="6873"/>
                </a:cubicBezTo>
                <a:close/>
                <a:moveTo>
                  <a:pt x="982" y="9818"/>
                </a:moveTo>
                <a:lnTo>
                  <a:pt x="14727" y="9818"/>
                </a:lnTo>
                <a:cubicBezTo>
                  <a:pt x="15269" y="9818"/>
                  <a:pt x="15709" y="9378"/>
                  <a:pt x="15709" y="8836"/>
                </a:cubicBezTo>
                <a:lnTo>
                  <a:pt x="15709" y="6873"/>
                </a:lnTo>
                <a:cubicBezTo>
                  <a:pt x="15709" y="6331"/>
                  <a:pt x="15269" y="5891"/>
                  <a:pt x="14727" y="5891"/>
                </a:cubicBezTo>
                <a:lnTo>
                  <a:pt x="982" y="5891"/>
                </a:lnTo>
                <a:cubicBezTo>
                  <a:pt x="440" y="5891"/>
                  <a:pt x="0" y="6331"/>
                  <a:pt x="0" y="6873"/>
                </a:cubicBezTo>
                <a:lnTo>
                  <a:pt x="0" y="8836"/>
                </a:lnTo>
                <a:cubicBezTo>
                  <a:pt x="0" y="9378"/>
                  <a:pt x="440" y="9818"/>
                  <a:pt x="982" y="9818"/>
                </a:cubicBezTo>
                <a:moveTo>
                  <a:pt x="14727" y="20618"/>
                </a:moveTo>
                <a:lnTo>
                  <a:pt x="982" y="20618"/>
                </a:lnTo>
                <a:lnTo>
                  <a:pt x="982" y="18655"/>
                </a:lnTo>
                <a:lnTo>
                  <a:pt x="14727" y="18655"/>
                </a:lnTo>
                <a:cubicBezTo>
                  <a:pt x="14727" y="18655"/>
                  <a:pt x="14727" y="20618"/>
                  <a:pt x="14727" y="20618"/>
                </a:cubicBezTo>
                <a:close/>
                <a:moveTo>
                  <a:pt x="14727" y="17673"/>
                </a:moveTo>
                <a:lnTo>
                  <a:pt x="982" y="17673"/>
                </a:lnTo>
                <a:cubicBezTo>
                  <a:pt x="440" y="17673"/>
                  <a:pt x="0" y="18113"/>
                  <a:pt x="0" y="18655"/>
                </a:cubicBezTo>
                <a:lnTo>
                  <a:pt x="0" y="20618"/>
                </a:lnTo>
                <a:cubicBezTo>
                  <a:pt x="0" y="21160"/>
                  <a:pt x="440" y="21600"/>
                  <a:pt x="982" y="21600"/>
                </a:cubicBezTo>
                <a:lnTo>
                  <a:pt x="14727" y="21600"/>
                </a:lnTo>
                <a:cubicBezTo>
                  <a:pt x="15269" y="21600"/>
                  <a:pt x="15709" y="21160"/>
                  <a:pt x="15709" y="20618"/>
                </a:cubicBezTo>
                <a:lnTo>
                  <a:pt x="15709" y="18655"/>
                </a:lnTo>
                <a:cubicBezTo>
                  <a:pt x="15709" y="18113"/>
                  <a:pt x="15269" y="17673"/>
                  <a:pt x="14727" y="176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59" name="Shape 2759"/>
          <p:cNvSpPr/>
          <p:nvPr/>
        </p:nvSpPr>
        <p:spPr>
          <a:xfrm>
            <a:off x="6772124"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0" name="Shape 2760"/>
          <p:cNvSpPr/>
          <p:nvPr/>
        </p:nvSpPr>
        <p:spPr>
          <a:xfrm>
            <a:off x="7305385"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6873" y="8836"/>
                </a:lnTo>
                <a:lnTo>
                  <a:pt x="6873" y="6873"/>
                </a:lnTo>
                <a:lnTo>
                  <a:pt x="20618" y="6873"/>
                </a:lnTo>
                <a:cubicBezTo>
                  <a:pt x="20618" y="6873"/>
                  <a:pt x="20618" y="8836"/>
                  <a:pt x="20618" y="8836"/>
                </a:cubicBezTo>
                <a:close/>
                <a:moveTo>
                  <a:pt x="20618" y="5891"/>
                </a:moveTo>
                <a:lnTo>
                  <a:pt x="6873" y="5891"/>
                </a:lnTo>
                <a:cubicBezTo>
                  <a:pt x="6331" y="5891"/>
                  <a:pt x="5891" y="6331"/>
                  <a:pt x="5891" y="6873"/>
                </a:cubicBezTo>
                <a:lnTo>
                  <a:pt x="5891" y="8836"/>
                </a:lnTo>
                <a:cubicBezTo>
                  <a:pt x="5891" y="9378"/>
                  <a:pt x="6331" y="9818"/>
                  <a:pt x="6873" y="9818"/>
                </a:cubicBezTo>
                <a:lnTo>
                  <a:pt x="20618" y="9818"/>
                </a:lnTo>
                <a:cubicBezTo>
                  <a:pt x="21160" y="9818"/>
                  <a:pt x="21600" y="9378"/>
                  <a:pt x="21600" y="8836"/>
                </a:cubicBezTo>
                <a:lnTo>
                  <a:pt x="21600" y="6873"/>
                </a:lnTo>
                <a:cubicBezTo>
                  <a:pt x="21600" y="6331"/>
                  <a:pt x="21160" y="5891"/>
                  <a:pt x="20618" y="5891"/>
                </a:cubicBezTo>
                <a:moveTo>
                  <a:pt x="20618" y="20618"/>
                </a:moveTo>
                <a:lnTo>
                  <a:pt x="6873" y="20618"/>
                </a:lnTo>
                <a:lnTo>
                  <a:pt x="6873" y="18655"/>
                </a:lnTo>
                <a:lnTo>
                  <a:pt x="20618" y="18655"/>
                </a:lnTo>
                <a:cubicBezTo>
                  <a:pt x="20618" y="18655"/>
                  <a:pt x="20618" y="20618"/>
                  <a:pt x="20618" y="20618"/>
                </a:cubicBezTo>
                <a:close/>
                <a:moveTo>
                  <a:pt x="20618" y="17673"/>
                </a:moveTo>
                <a:lnTo>
                  <a:pt x="6873" y="17673"/>
                </a:lnTo>
                <a:cubicBezTo>
                  <a:pt x="6331" y="17673"/>
                  <a:pt x="5891" y="18113"/>
                  <a:pt x="5891" y="18655"/>
                </a:cubicBezTo>
                <a:lnTo>
                  <a:pt x="5891" y="20618"/>
                </a:lnTo>
                <a:cubicBezTo>
                  <a:pt x="5891" y="21160"/>
                  <a:pt x="6331" y="21600"/>
                  <a:pt x="6873"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1" name="Shape 2761"/>
          <p:cNvSpPr/>
          <p:nvPr/>
        </p:nvSpPr>
        <p:spPr>
          <a:xfrm>
            <a:off x="7838647"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982" y="8836"/>
                </a:lnTo>
                <a:lnTo>
                  <a:pt x="982" y="6873"/>
                </a:lnTo>
                <a:lnTo>
                  <a:pt x="20618" y="6873"/>
                </a:lnTo>
                <a:cubicBezTo>
                  <a:pt x="20618" y="6873"/>
                  <a:pt x="20618" y="8836"/>
                  <a:pt x="20618" y="8836"/>
                </a:cubicBezTo>
                <a:close/>
                <a:moveTo>
                  <a:pt x="20618" y="5891"/>
                </a:moveTo>
                <a:lnTo>
                  <a:pt x="982" y="5891"/>
                </a:lnTo>
                <a:cubicBezTo>
                  <a:pt x="440" y="5891"/>
                  <a:pt x="0" y="6331"/>
                  <a:pt x="0" y="6873"/>
                </a:cubicBezTo>
                <a:lnTo>
                  <a:pt x="0" y="8836"/>
                </a:lnTo>
                <a:cubicBezTo>
                  <a:pt x="0" y="9378"/>
                  <a:pt x="440" y="9818"/>
                  <a:pt x="982" y="9818"/>
                </a:cubicBezTo>
                <a:lnTo>
                  <a:pt x="20618" y="9818"/>
                </a:lnTo>
                <a:cubicBezTo>
                  <a:pt x="21160" y="9818"/>
                  <a:pt x="21600" y="9378"/>
                  <a:pt x="21600" y="8836"/>
                </a:cubicBezTo>
                <a:lnTo>
                  <a:pt x="21600" y="6873"/>
                </a:lnTo>
                <a:cubicBezTo>
                  <a:pt x="21600" y="6331"/>
                  <a:pt x="21160" y="5891"/>
                  <a:pt x="20618" y="5891"/>
                </a:cubicBezTo>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20618"/>
                </a:moveTo>
                <a:lnTo>
                  <a:pt x="982" y="20618"/>
                </a:lnTo>
                <a:lnTo>
                  <a:pt x="982" y="18655"/>
                </a:lnTo>
                <a:lnTo>
                  <a:pt x="20618" y="18655"/>
                </a:lnTo>
                <a:cubicBezTo>
                  <a:pt x="20618" y="18655"/>
                  <a:pt x="20618" y="20618"/>
                  <a:pt x="20618" y="20618"/>
                </a:cubicBezTo>
                <a:close/>
                <a:moveTo>
                  <a:pt x="20618" y="17673"/>
                </a:moveTo>
                <a:lnTo>
                  <a:pt x="982" y="17673"/>
                </a:lnTo>
                <a:cubicBezTo>
                  <a:pt x="440" y="17673"/>
                  <a:pt x="0" y="18113"/>
                  <a:pt x="0" y="18655"/>
                </a:cubicBezTo>
                <a:lnTo>
                  <a:pt x="0" y="20618"/>
                </a:lnTo>
                <a:cubicBezTo>
                  <a:pt x="0" y="21160"/>
                  <a:pt x="440" y="21600"/>
                  <a:pt x="982"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2" name="Shape 2762"/>
          <p:cNvSpPr/>
          <p:nvPr/>
        </p:nvSpPr>
        <p:spPr>
          <a:xfrm>
            <a:off x="8371908"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164" y="982"/>
                </a:moveTo>
                <a:cubicBezTo>
                  <a:pt x="19520" y="982"/>
                  <a:pt x="20618" y="2081"/>
                  <a:pt x="20618" y="3436"/>
                </a:cubicBezTo>
                <a:cubicBezTo>
                  <a:pt x="20618" y="4792"/>
                  <a:pt x="19520" y="5891"/>
                  <a:pt x="18164" y="5891"/>
                </a:cubicBezTo>
                <a:cubicBezTo>
                  <a:pt x="16808" y="5891"/>
                  <a:pt x="15709" y="4792"/>
                  <a:pt x="15709" y="3436"/>
                </a:cubicBezTo>
                <a:cubicBezTo>
                  <a:pt x="15709" y="2081"/>
                  <a:pt x="16808" y="982"/>
                  <a:pt x="18164" y="982"/>
                </a:cubicBezTo>
                <a:moveTo>
                  <a:pt x="18164" y="6873"/>
                </a:moveTo>
                <a:cubicBezTo>
                  <a:pt x="20062" y="6873"/>
                  <a:pt x="21600" y="5334"/>
                  <a:pt x="21600" y="3436"/>
                </a:cubicBezTo>
                <a:cubicBezTo>
                  <a:pt x="21600" y="1538"/>
                  <a:pt x="20062" y="0"/>
                  <a:pt x="18164" y="0"/>
                </a:cubicBezTo>
                <a:cubicBezTo>
                  <a:pt x="16266" y="0"/>
                  <a:pt x="14727" y="1538"/>
                  <a:pt x="14727" y="3436"/>
                </a:cubicBezTo>
                <a:cubicBezTo>
                  <a:pt x="14727" y="5334"/>
                  <a:pt x="16266" y="6873"/>
                  <a:pt x="18164" y="6873"/>
                </a:cubicBezTo>
                <a:moveTo>
                  <a:pt x="18164" y="3927"/>
                </a:moveTo>
                <a:lnTo>
                  <a:pt x="18655" y="3927"/>
                </a:lnTo>
                <a:cubicBezTo>
                  <a:pt x="18925" y="3927"/>
                  <a:pt x="19145" y="3708"/>
                  <a:pt x="19145" y="3436"/>
                </a:cubicBezTo>
                <a:cubicBezTo>
                  <a:pt x="19145" y="3165"/>
                  <a:pt x="18925" y="2945"/>
                  <a:pt x="18655" y="2945"/>
                </a:cubicBezTo>
                <a:lnTo>
                  <a:pt x="18655" y="2455"/>
                </a:lnTo>
                <a:cubicBezTo>
                  <a:pt x="18655" y="2183"/>
                  <a:pt x="18434" y="1964"/>
                  <a:pt x="18164" y="1964"/>
                </a:cubicBezTo>
                <a:cubicBezTo>
                  <a:pt x="17893" y="1964"/>
                  <a:pt x="17673" y="2183"/>
                  <a:pt x="17673" y="2455"/>
                </a:cubicBezTo>
                <a:lnTo>
                  <a:pt x="17673" y="3436"/>
                </a:lnTo>
                <a:cubicBezTo>
                  <a:pt x="17673" y="3708"/>
                  <a:pt x="17893" y="3927"/>
                  <a:pt x="18164" y="3927"/>
                </a:cubicBezTo>
                <a:moveTo>
                  <a:pt x="9818" y="11782"/>
                </a:moveTo>
                <a:lnTo>
                  <a:pt x="4909" y="11782"/>
                </a:lnTo>
                <a:lnTo>
                  <a:pt x="4909" y="8836"/>
                </a:lnTo>
                <a:lnTo>
                  <a:pt x="9818" y="8836"/>
                </a:lnTo>
                <a:cubicBezTo>
                  <a:pt x="9818" y="8836"/>
                  <a:pt x="9818" y="11782"/>
                  <a:pt x="9818" y="11782"/>
                </a:cubicBezTo>
                <a:close/>
                <a:moveTo>
                  <a:pt x="21109" y="12764"/>
                </a:moveTo>
                <a:lnTo>
                  <a:pt x="11291" y="12764"/>
                </a:lnTo>
                <a:cubicBezTo>
                  <a:pt x="11562" y="12764"/>
                  <a:pt x="11782" y="12544"/>
                  <a:pt x="11782" y="12273"/>
                </a:cubicBezTo>
                <a:cubicBezTo>
                  <a:pt x="11782" y="12001"/>
                  <a:pt x="11562" y="11782"/>
                  <a:pt x="11291" y="11782"/>
                </a:cubicBezTo>
                <a:lnTo>
                  <a:pt x="10800" y="11782"/>
                </a:lnTo>
                <a:lnTo>
                  <a:pt x="10800" y="8836"/>
                </a:lnTo>
                <a:cubicBezTo>
                  <a:pt x="10800" y="8295"/>
                  <a:pt x="10360" y="7855"/>
                  <a:pt x="9818" y="7855"/>
                </a:cubicBezTo>
                <a:lnTo>
                  <a:pt x="4909" y="7855"/>
                </a:lnTo>
                <a:cubicBezTo>
                  <a:pt x="4367" y="7855"/>
                  <a:pt x="3927" y="8295"/>
                  <a:pt x="3927" y="8836"/>
                </a:cubicBezTo>
                <a:lnTo>
                  <a:pt x="3927" y="11782"/>
                </a:lnTo>
                <a:lnTo>
                  <a:pt x="3436" y="11782"/>
                </a:lnTo>
                <a:cubicBezTo>
                  <a:pt x="3166" y="11782"/>
                  <a:pt x="2945" y="12001"/>
                  <a:pt x="2945" y="12273"/>
                </a:cubicBezTo>
                <a:cubicBezTo>
                  <a:pt x="2945" y="12544"/>
                  <a:pt x="3166" y="12764"/>
                  <a:pt x="3436" y="12764"/>
                </a:cubicBezTo>
                <a:lnTo>
                  <a:pt x="491" y="12764"/>
                </a:lnTo>
                <a:cubicBezTo>
                  <a:pt x="220" y="12764"/>
                  <a:pt x="0" y="12983"/>
                  <a:pt x="0" y="13255"/>
                </a:cubicBezTo>
                <a:cubicBezTo>
                  <a:pt x="0" y="13526"/>
                  <a:pt x="220" y="13745"/>
                  <a:pt x="491" y="13745"/>
                </a:cubicBezTo>
                <a:lnTo>
                  <a:pt x="2945" y="13745"/>
                </a:lnTo>
                <a:lnTo>
                  <a:pt x="2945" y="21109"/>
                </a:lnTo>
                <a:cubicBezTo>
                  <a:pt x="2945" y="21380"/>
                  <a:pt x="3166" y="21600"/>
                  <a:pt x="3436" y="21600"/>
                </a:cubicBezTo>
                <a:cubicBezTo>
                  <a:pt x="3707" y="21600"/>
                  <a:pt x="3927" y="21380"/>
                  <a:pt x="3927" y="21109"/>
                </a:cubicBezTo>
                <a:lnTo>
                  <a:pt x="3927" y="13745"/>
                </a:lnTo>
                <a:lnTo>
                  <a:pt x="17673" y="13745"/>
                </a:lnTo>
                <a:lnTo>
                  <a:pt x="17673" y="21109"/>
                </a:lnTo>
                <a:cubicBezTo>
                  <a:pt x="17673" y="21380"/>
                  <a:pt x="17893" y="21600"/>
                  <a:pt x="18164" y="21600"/>
                </a:cubicBezTo>
                <a:cubicBezTo>
                  <a:pt x="18434" y="21600"/>
                  <a:pt x="18655" y="21380"/>
                  <a:pt x="18655" y="21109"/>
                </a:cubicBezTo>
                <a:lnTo>
                  <a:pt x="18655" y="13745"/>
                </a:lnTo>
                <a:lnTo>
                  <a:pt x="21109" y="13745"/>
                </a:lnTo>
                <a:cubicBezTo>
                  <a:pt x="21380" y="13745"/>
                  <a:pt x="21600" y="13526"/>
                  <a:pt x="21600" y="13255"/>
                </a:cubicBezTo>
                <a:cubicBezTo>
                  <a:pt x="21600" y="12983"/>
                  <a:pt x="21380" y="12764"/>
                  <a:pt x="21109" y="12764"/>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3" name="Shape 2763"/>
          <p:cNvSpPr/>
          <p:nvPr/>
        </p:nvSpPr>
        <p:spPr>
          <a:xfrm>
            <a:off x="8905168"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5"/>
                  <a:pt x="3404" y="982"/>
                  <a:pt x="6382" y="982"/>
                </a:cubicBezTo>
                <a:cubicBezTo>
                  <a:pt x="7780" y="982"/>
                  <a:pt x="9107" y="1518"/>
                  <a:pt x="10120" y="2491"/>
                </a:cubicBezTo>
                <a:lnTo>
                  <a:pt x="10585" y="2939"/>
                </a:lnTo>
                <a:lnTo>
                  <a:pt x="8836" y="6873"/>
                </a:lnTo>
                <a:lnTo>
                  <a:pt x="11291" y="9818"/>
                </a:lnTo>
                <a:lnTo>
                  <a:pt x="9327" y="14236"/>
                </a:lnTo>
                <a:lnTo>
                  <a:pt x="10800" y="16691"/>
                </a:lnTo>
                <a:lnTo>
                  <a:pt x="10432" y="14236"/>
                </a:lnTo>
                <a:lnTo>
                  <a:pt x="12365" y="9542"/>
                </a:lnTo>
                <a:lnTo>
                  <a:pt x="10002" y="6781"/>
                </a:lnTo>
                <a:lnTo>
                  <a:pt x="12069" y="2007"/>
                </a:lnTo>
                <a:cubicBezTo>
                  <a:pt x="12984" y="1345"/>
                  <a:pt x="14076" y="982"/>
                  <a:pt x="15218" y="982"/>
                </a:cubicBezTo>
                <a:cubicBezTo>
                  <a:pt x="18196" y="982"/>
                  <a:pt x="20618" y="3405"/>
                  <a:pt x="20618" y="6382"/>
                </a:cubicBezTo>
                <a:cubicBezTo>
                  <a:pt x="20618" y="6725"/>
                  <a:pt x="20579" y="7008"/>
                  <a:pt x="20579" y="7008"/>
                </a:cubicBezTo>
                <a:moveTo>
                  <a:pt x="21600" y="6382"/>
                </a:moveTo>
                <a:cubicBezTo>
                  <a:pt x="21600" y="2857"/>
                  <a:pt x="18743" y="0"/>
                  <a:pt x="15218" y="0"/>
                </a:cubicBezTo>
                <a:cubicBezTo>
                  <a:pt x="13502" y="0"/>
                  <a:pt x="11947" y="681"/>
                  <a:pt x="10800" y="1783"/>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4" name="Shape 2764"/>
          <p:cNvSpPr/>
          <p:nvPr/>
        </p:nvSpPr>
        <p:spPr>
          <a:xfrm>
            <a:off x="9438429" y="4651909"/>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588" y="6611"/>
                </a:moveTo>
                <a:cubicBezTo>
                  <a:pt x="20587" y="6619"/>
                  <a:pt x="20587" y="6627"/>
                  <a:pt x="20586" y="6635"/>
                </a:cubicBezTo>
                <a:cubicBezTo>
                  <a:pt x="20585" y="6640"/>
                  <a:pt x="20582" y="6674"/>
                  <a:pt x="20581" y="6680"/>
                </a:cubicBezTo>
                <a:cubicBezTo>
                  <a:pt x="20107" y="11287"/>
                  <a:pt x="14607" y="17428"/>
                  <a:pt x="12595" y="19086"/>
                </a:cubicBezTo>
                <a:lnTo>
                  <a:pt x="11905" y="15660"/>
                </a:lnTo>
                <a:lnTo>
                  <a:pt x="13960" y="10631"/>
                </a:lnTo>
                <a:lnTo>
                  <a:pt x="11429" y="7425"/>
                </a:lnTo>
                <a:lnTo>
                  <a:pt x="12699" y="2550"/>
                </a:lnTo>
                <a:cubicBezTo>
                  <a:pt x="12708" y="2540"/>
                  <a:pt x="12713" y="2534"/>
                  <a:pt x="12723" y="2524"/>
                </a:cubicBezTo>
                <a:cubicBezTo>
                  <a:pt x="13572" y="1625"/>
                  <a:pt x="14916" y="1080"/>
                  <a:pt x="16088" y="1080"/>
                </a:cubicBezTo>
                <a:cubicBezTo>
                  <a:pt x="18586" y="1080"/>
                  <a:pt x="20618" y="3315"/>
                  <a:pt x="20618" y="6063"/>
                </a:cubicBezTo>
                <a:cubicBezTo>
                  <a:pt x="20618" y="6262"/>
                  <a:pt x="20598" y="6506"/>
                  <a:pt x="20588" y="6611"/>
                </a:cubicBezTo>
                <a:moveTo>
                  <a:pt x="21600" y="6063"/>
                </a:moveTo>
                <a:cubicBezTo>
                  <a:pt x="21600" y="2715"/>
                  <a:pt x="19132" y="0"/>
                  <a:pt x="16088" y="0"/>
                </a:cubicBezTo>
                <a:cubicBezTo>
                  <a:pt x="14607" y="0"/>
                  <a:pt x="12974" y="748"/>
                  <a:pt x="11983" y="1794"/>
                </a:cubicBezTo>
                <a:lnTo>
                  <a:pt x="11985" y="1802"/>
                </a:lnTo>
                <a:cubicBezTo>
                  <a:pt x="11900" y="1871"/>
                  <a:pt x="11839" y="1965"/>
                  <a:pt x="11809" y="2079"/>
                </a:cubicBezTo>
                <a:lnTo>
                  <a:pt x="11797" y="2076"/>
                </a:lnTo>
                <a:lnTo>
                  <a:pt x="10309" y="7560"/>
                </a:lnTo>
                <a:lnTo>
                  <a:pt x="12764" y="10800"/>
                </a:lnTo>
                <a:lnTo>
                  <a:pt x="10800" y="15660"/>
                </a:lnTo>
                <a:lnTo>
                  <a:pt x="11797" y="20098"/>
                </a:lnTo>
                <a:lnTo>
                  <a:pt x="11803" y="20097"/>
                </a:lnTo>
                <a:cubicBezTo>
                  <a:pt x="11853" y="20337"/>
                  <a:pt x="12039" y="20520"/>
                  <a:pt x="12273" y="20520"/>
                </a:cubicBezTo>
                <a:cubicBezTo>
                  <a:pt x="12410" y="20520"/>
                  <a:pt x="12534" y="20457"/>
                  <a:pt x="12623" y="20357"/>
                </a:cubicBezTo>
                <a:cubicBezTo>
                  <a:pt x="14361" y="19225"/>
                  <a:pt x="20995" y="12270"/>
                  <a:pt x="21558" y="6787"/>
                </a:cubicBezTo>
                <a:lnTo>
                  <a:pt x="21558" y="6791"/>
                </a:lnTo>
                <a:cubicBezTo>
                  <a:pt x="21559" y="6791"/>
                  <a:pt x="21600" y="6399"/>
                  <a:pt x="21600" y="6063"/>
                </a:cubicBezTo>
                <a:moveTo>
                  <a:pt x="1019" y="7760"/>
                </a:moveTo>
                <a:cubicBezTo>
                  <a:pt x="1018" y="7754"/>
                  <a:pt x="1015" y="7720"/>
                  <a:pt x="1014" y="7715"/>
                </a:cubicBezTo>
                <a:cubicBezTo>
                  <a:pt x="1013" y="7707"/>
                  <a:pt x="1013" y="7699"/>
                  <a:pt x="1012" y="7691"/>
                </a:cubicBezTo>
                <a:cubicBezTo>
                  <a:pt x="1002" y="7586"/>
                  <a:pt x="982" y="7342"/>
                  <a:pt x="982" y="7143"/>
                </a:cubicBezTo>
                <a:cubicBezTo>
                  <a:pt x="982" y="4395"/>
                  <a:pt x="3014" y="2160"/>
                  <a:pt x="5512" y="2160"/>
                </a:cubicBezTo>
                <a:cubicBezTo>
                  <a:pt x="6634" y="2160"/>
                  <a:pt x="7908" y="2664"/>
                  <a:pt x="8760" y="3495"/>
                </a:cubicBezTo>
                <a:lnTo>
                  <a:pt x="7364" y="8640"/>
                </a:lnTo>
                <a:lnTo>
                  <a:pt x="9818" y="11880"/>
                </a:lnTo>
                <a:lnTo>
                  <a:pt x="7855" y="16740"/>
                </a:lnTo>
                <a:lnTo>
                  <a:pt x="8531" y="19752"/>
                </a:lnTo>
                <a:cubicBezTo>
                  <a:pt x="6242" y="17649"/>
                  <a:pt x="1459" y="12041"/>
                  <a:pt x="1019" y="7760"/>
                </a:cubicBezTo>
                <a:moveTo>
                  <a:pt x="9803" y="20925"/>
                </a:moveTo>
                <a:lnTo>
                  <a:pt x="8959" y="16740"/>
                </a:lnTo>
                <a:lnTo>
                  <a:pt x="11015" y="11711"/>
                </a:lnTo>
                <a:lnTo>
                  <a:pt x="8484" y="8505"/>
                </a:lnTo>
                <a:lnTo>
                  <a:pt x="9799" y="3457"/>
                </a:lnTo>
                <a:lnTo>
                  <a:pt x="9791" y="3454"/>
                </a:lnTo>
                <a:cubicBezTo>
                  <a:pt x="9804" y="3407"/>
                  <a:pt x="9818" y="3360"/>
                  <a:pt x="9818" y="3308"/>
                </a:cubicBezTo>
                <a:cubicBezTo>
                  <a:pt x="9818" y="3130"/>
                  <a:pt x="9736" y="2981"/>
                  <a:pt x="9615" y="2882"/>
                </a:cubicBezTo>
                <a:lnTo>
                  <a:pt x="9617" y="2874"/>
                </a:lnTo>
                <a:cubicBezTo>
                  <a:pt x="8626" y="1827"/>
                  <a:pt x="6993" y="1080"/>
                  <a:pt x="5512" y="1080"/>
                </a:cubicBezTo>
                <a:cubicBezTo>
                  <a:pt x="2468" y="1080"/>
                  <a:pt x="0" y="3795"/>
                  <a:pt x="0" y="7143"/>
                </a:cubicBezTo>
                <a:cubicBezTo>
                  <a:pt x="0" y="7479"/>
                  <a:pt x="41" y="7871"/>
                  <a:pt x="42" y="7871"/>
                </a:cubicBezTo>
                <a:lnTo>
                  <a:pt x="42" y="7867"/>
                </a:lnTo>
                <a:cubicBezTo>
                  <a:pt x="605" y="13350"/>
                  <a:pt x="7239" y="20305"/>
                  <a:pt x="8977" y="21437"/>
                </a:cubicBezTo>
                <a:cubicBezTo>
                  <a:pt x="9066" y="21537"/>
                  <a:pt x="9190" y="21600"/>
                  <a:pt x="9327" y="21600"/>
                </a:cubicBezTo>
                <a:cubicBezTo>
                  <a:pt x="9599" y="21600"/>
                  <a:pt x="9818" y="21358"/>
                  <a:pt x="9818" y="21060"/>
                </a:cubicBezTo>
                <a:cubicBezTo>
                  <a:pt x="9818" y="21013"/>
                  <a:pt x="9804" y="20971"/>
                  <a:pt x="9794" y="20927"/>
                </a:cubicBezTo>
                <a:cubicBezTo>
                  <a:pt x="9794" y="20927"/>
                  <a:pt x="9803" y="20925"/>
                  <a:pt x="9803" y="2092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5" name="Shape 2765"/>
          <p:cNvSpPr/>
          <p:nvPr/>
        </p:nvSpPr>
        <p:spPr>
          <a:xfrm>
            <a:off x="9971691"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782" y="12764"/>
                </a:moveTo>
                <a:cubicBezTo>
                  <a:pt x="11510" y="12764"/>
                  <a:pt x="11291" y="12984"/>
                  <a:pt x="11291" y="13255"/>
                </a:cubicBezTo>
                <a:cubicBezTo>
                  <a:pt x="11291" y="13526"/>
                  <a:pt x="11510" y="13745"/>
                  <a:pt x="11782" y="13745"/>
                </a:cubicBezTo>
                <a:cubicBezTo>
                  <a:pt x="12053" y="13745"/>
                  <a:pt x="12273" y="13526"/>
                  <a:pt x="12273" y="13255"/>
                </a:cubicBezTo>
                <a:cubicBezTo>
                  <a:pt x="12273" y="12984"/>
                  <a:pt x="12053" y="12764"/>
                  <a:pt x="11782" y="12764"/>
                </a:cubicBezTo>
                <a:moveTo>
                  <a:pt x="14727" y="10800"/>
                </a:moveTo>
                <a:cubicBezTo>
                  <a:pt x="14999" y="10800"/>
                  <a:pt x="15218" y="10580"/>
                  <a:pt x="15218" y="10309"/>
                </a:cubicBezTo>
                <a:cubicBezTo>
                  <a:pt x="15218" y="10038"/>
                  <a:pt x="14999" y="9818"/>
                  <a:pt x="14727" y="9818"/>
                </a:cubicBezTo>
                <a:cubicBezTo>
                  <a:pt x="14456" y="9818"/>
                  <a:pt x="14236" y="10038"/>
                  <a:pt x="14236" y="10309"/>
                </a:cubicBezTo>
                <a:cubicBezTo>
                  <a:pt x="14236" y="10580"/>
                  <a:pt x="14456" y="10800"/>
                  <a:pt x="14727" y="10800"/>
                </a:cubicBezTo>
                <a:moveTo>
                  <a:pt x="19913" y="7150"/>
                </a:moveTo>
                <a:lnTo>
                  <a:pt x="19959" y="7195"/>
                </a:lnTo>
                <a:lnTo>
                  <a:pt x="19468" y="7686"/>
                </a:lnTo>
                <a:lnTo>
                  <a:pt x="19468" y="7687"/>
                </a:lnTo>
                <a:lnTo>
                  <a:pt x="17606" y="9549"/>
                </a:lnTo>
                <a:lnTo>
                  <a:pt x="12052" y="3994"/>
                </a:lnTo>
                <a:lnTo>
                  <a:pt x="13913" y="2132"/>
                </a:lnTo>
                <a:cubicBezTo>
                  <a:pt x="13914" y="2132"/>
                  <a:pt x="13914" y="2132"/>
                  <a:pt x="13914" y="2132"/>
                </a:cubicBezTo>
                <a:lnTo>
                  <a:pt x="14405" y="1641"/>
                </a:lnTo>
                <a:lnTo>
                  <a:pt x="14450" y="1687"/>
                </a:lnTo>
                <a:cubicBezTo>
                  <a:pt x="15086" y="1244"/>
                  <a:pt x="15857" y="982"/>
                  <a:pt x="16691" y="982"/>
                </a:cubicBezTo>
                <a:cubicBezTo>
                  <a:pt x="18860" y="982"/>
                  <a:pt x="20618" y="2740"/>
                  <a:pt x="20618" y="4909"/>
                </a:cubicBezTo>
                <a:cubicBezTo>
                  <a:pt x="20618" y="5743"/>
                  <a:pt x="20356" y="6514"/>
                  <a:pt x="19913" y="7150"/>
                </a:cubicBezTo>
                <a:moveTo>
                  <a:pt x="10242" y="16912"/>
                </a:moveTo>
                <a:lnTo>
                  <a:pt x="4689" y="11358"/>
                </a:lnTo>
                <a:lnTo>
                  <a:pt x="11358" y="4689"/>
                </a:lnTo>
                <a:lnTo>
                  <a:pt x="16911" y="10243"/>
                </a:lnTo>
                <a:cubicBezTo>
                  <a:pt x="16911" y="10243"/>
                  <a:pt x="10242" y="16912"/>
                  <a:pt x="10242" y="16912"/>
                </a:cubicBezTo>
                <a:close/>
                <a:moveTo>
                  <a:pt x="7686" y="19468"/>
                </a:moveTo>
                <a:cubicBezTo>
                  <a:pt x="6975" y="20179"/>
                  <a:pt x="5994" y="20618"/>
                  <a:pt x="4909" y="20618"/>
                </a:cubicBezTo>
                <a:cubicBezTo>
                  <a:pt x="2740" y="20618"/>
                  <a:pt x="982" y="18860"/>
                  <a:pt x="982" y="16691"/>
                </a:cubicBezTo>
                <a:cubicBezTo>
                  <a:pt x="982" y="15606"/>
                  <a:pt x="1421" y="14625"/>
                  <a:pt x="2132" y="13914"/>
                </a:cubicBezTo>
                <a:lnTo>
                  <a:pt x="3994" y="12052"/>
                </a:lnTo>
                <a:lnTo>
                  <a:pt x="9548" y="17606"/>
                </a:lnTo>
                <a:cubicBezTo>
                  <a:pt x="9548" y="17606"/>
                  <a:pt x="7686" y="19468"/>
                  <a:pt x="7686" y="19468"/>
                </a:cubicBezTo>
                <a:close/>
                <a:moveTo>
                  <a:pt x="21600" y="4909"/>
                </a:moveTo>
                <a:cubicBezTo>
                  <a:pt x="21600" y="2198"/>
                  <a:pt x="19402" y="0"/>
                  <a:pt x="16691" y="0"/>
                </a:cubicBezTo>
                <a:cubicBezTo>
                  <a:pt x="15586" y="0"/>
                  <a:pt x="14570" y="370"/>
                  <a:pt x="13749" y="986"/>
                </a:cubicBezTo>
                <a:lnTo>
                  <a:pt x="13710" y="947"/>
                </a:lnTo>
                <a:lnTo>
                  <a:pt x="13221" y="1437"/>
                </a:lnTo>
                <a:cubicBezTo>
                  <a:pt x="13220" y="1438"/>
                  <a:pt x="13220" y="1438"/>
                  <a:pt x="13219" y="1439"/>
                </a:cubicBezTo>
                <a:lnTo>
                  <a:pt x="1438" y="13220"/>
                </a:lnTo>
                <a:cubicBezTo>
                  <a:pt x="549" y="14108"/>
                  <a:pt x="0" y="15336"/>
                  <a:pt x="0" y="16691"/>
                </a:cubicBezTo>
                <a:cubicBezTo>
                  <a:pt x="0" y="19402"/>
                  <a:pt x="2198" y="21600"/>
                  <a:pt x="4909" y="21600"/>
                </a:cubicBezTo>
                <a:cubicBezTo>
                  <a:pt x="6265" y="21600"/>
                  <a:pt x="7492" y="21051"/>
                  <a:pt x="8380" y="20162"/>
                </a:cubicBezTo>
                <a:lnTo>
                  <a:pt x="20162" y="8381"/>
                </a:lnTo>
                <a:lnTo>
                  <a:pt x="20163" y="8380"/>
                </a:lnTo>
                <a:lnTo>
                  <a:pt x="20653" y="7890"/>
                </a:lnTo>
                <a:lnTo>
                  <a:pt x="20614" y="7851"/>
                </a:lnTo>
                <a:cubicBezTo>
                  <a:pt x="21230" y="7030"/>
                  <a:pt x="21600" y="6015"/>
                  <a:pt x="21600" y="4909"/>
                </a:cubicBezTo>
                <a:moveTo>
                  <a:pt x="10800" y="6873"/>
                </a:moveTo>
                <a:cubicBezTo>
                  <a:pt x="10800" y="7144"/>
                  <a:pt x="11020" y="7364"/>
                  <a:pt x="11291" y="7364"/>
                </a:cubicBezTo>
                <a:cubicBezTo>
                  <a:pt x="11562" y="7364"/>
                  <a:pt x="11782" y="7144"/>
                  <a:pt x="11782" y="6873"/>
                </a:cubicBezTo>
                <a:cubicBezTo>
                  <a:pt x="11782" y="6602"/>
                  <a:pt x="11562" y="6382"/>
                  <a:pt x="11291" y="6382"/>
                </a:cubicBezTo>
                <a:cubicBezTo>
                  <a:pt x="11020" y="6382"/>
                  <a:pt x="10800" y="6602"/>
                  <a:pt x="10800" y="6873"/>
                </a:cubicBezTo>
                <a:moveTo>
                  <a:pt x="13255" y="12273"/>
                </a:moveTo>
                <a:cubicBezTo>
                  <a:pt x="13526" y="12273"/>
                  <a:pt x="13745" y="12053"/>
                  <a:pt x="13745" y="11782"/>
                </a:cubicBezTo>
                <a:cubicBezTo>
                  <a:pt x="13745" y="11511"/>
                  <a:pt x="13526" y="11291"/>
                  <a:pt x="13255" y="11291"/>
                </a:cubicBezTo>
                <a:cubicBezTo>
                  <a:pt x="12983" y="11291"/>
                  <a:pt x="12764" y="11511"/>
                  <a:pt x="12764" y="11782"/>
                </a:cubicBezTo>
                <a:cubicBezTo>
                  <a:pt x="12764" y="12053"/>
                  <a:pt x="12983" y="12273"/>
                  <a:pt x="13255" y="12273"/>
                </a:cubicBezTo>
                <a:moveTo>
                  <a:pt x="12273" y="9818"/>
                </a:moveTo>
                <a:cubicBezTo>
                  <a:pt x="12544" y="9818"/>
                  <a:pt x="12764" y="9599"/>
                  <a:pt x="12764" y="9327"/>
                </a:cubicBezTo>
                <a:cubicBezTo>
                  <a:pt x="12764" y="9056"/>
                  <a:pt x="12544" y="8836"/>
                  <a:pt x="12273" y="8836"/>
                </a:cubicBezTo>
                <a:cubicBezTo>
                  <a:pt x="12001" y="8836"/>
                  <a:pt x="11782" y="9056"/>
                  <a:pt x="11782" y="9327"/>
                </a:cubicBezTo>
                <a:cubicBezTo>
                  <a:pt x="11782" y="9599"/>
                  <a:pt x="12001" y="9818"/>
                  <a:pt x="12273" y="9818"/>
                </a:cubicBezTo>
                <a:moveTo>
                  <a:pt x="10800" y="10309"/>
                </a:moveTo>
                <a:cubicBezTo>
                  <a:pt x="10529" y="10309"/>
                  <a:pt x="10309" y="10529"/>
                  <a:pt x="10309" y="10800"/>
                </a:cubicBezTo>
                <a:cubicBezTo>
                  <a:pt x="10309" y="11071"/>
                  <a:pt x="10529" y="11291"/>
                  <a:pt x="10800" y="11291"/>
                </a:cubicBezTo>
                <a:cubicBezTo>
                  <a:pt x="11071" y="11291"/>
                  <a:pt x="11291" y="11071"/>
                  <a:pt x="11291" y="10800"/>
                </a:cubicBezTo>
                <a:cubicBezTo>
                  <a:pt x="11291" y="10529"/>
                  <a:pt x="11071" y="10309"/>
                  <a:pt x="10800" y="10309"/>
                </a:cubicBezTo>
                <a:moveTo>
                  <a:pt x="10309" y="14236"/>
                </a:moveTo>
                <a:cubicBezTo>
                  <a:pt x="10038" y="14236"/>
                  <a:pt x="9818" y="14456"/>
                  <a:pt x="9818" y="14727"/>
                </a:cubicBezTo>
                <a:cubicBezTo>
                  <a:pt x="9818" y="14999"/>
                  <a:pt x="10038" y="15218"/>
                  <a:pt x="10309" y="15218"/>
                </a:cubicBezTo>
                <a:cubicBezTo>
                  <a:pt x="10580" y="15218"/>
                  <a:pt x="10800" y="14999"/>
                  <a:pt x="10800" y="14727"/>
                </a:cubicBezTo>
                <a:cubicBezTo>
                  <a:pt x="10800" y="14456"/>
                  <a:pt x="10580" y="14236"/>
                  <a:pt x="10309" y="14236"/>
                </a:cubicBezTo>
                <a:moveTo>
                  <a:pt x="9818" y="8836"/>
                </a:moveTo>
                <a:cubicBezTo>
                  <a:pt x="10090" y="8836"/>
                  <a:pt x="10309" y="8617"/>
                  <a:pt x="10309" y="8345"/>
                </a:cubicBezTo>
                <a:cubicBezTo>
                  <a:pt x="10309" y="8075"/>
                  <a:pt x="10090" y="7855"/>
                  <a:pt x="9818" y="7855"/>
                </a:cubicBezTo>
                <a:cubicBezTo>
                  <a:pt x="9547" y="7855"/>
                  <a:pt x="9327" y="8075"/>
                  <a:pt x="9327" y="8345"/>
                </a:cubicBezTo>
                <a:cubicBezTo>
                  <a:pt x="9327" y="8617"/>
                  <a:pt x="9547" y="8836"/>
                  <a:pt x="9818" y="8836"/>
                </a:cubicBezTo>
                <a:moveTo>
                  <a:pt x="6873" y="10800"/>
                </a:moveTo>
                <a:cubicBezTo>
                  <a:pt x="6601" y="10800"/>
                  <a:pt x="6382" y="11020"/>
                  <a:pt x="6382" y="11291"/>
                </a:cubicBezTo>
                <a:cubicBezTo>
                  <a:pt x="6382" y="11562"/>
                  <a:pt x="6601" y="11782"/>
                  <a:pt x="6873" y="11782"/>
                </a:cubicBezTo>
                <a:cubicBezTo>
                  <a:pt x="7144" y="11782"/>
                  <a:pt x="7364" y="11562"/>
                  <a:pt x="7364" y="11291"/>
                </a:cubicBezTo>
                <a:cubicBezTo>
                  <a:pt x="7364" y="11020"/>
                  <a:pt x="7144" y="10800"/>
                  <a:pt x="6873" y="10800"/>
                </a:cubicBezTo>
                <a:moveTo>
                  <a:pt x="8345" y="9327"/>
                </a:moveTo>
                <a:cubicBezTo>
                  <a:pt x="8074" y="9327"/>
                  <a:pt x="7855" y="9547"/>
                  <a:pt x="7855" y="9818"/>
                </a:cubicBezTo>
                <a:cubicBezTo>
                  <a:pt x="7855" y="10090"/>
                  <a:pt x="8074" y="10309"/>
                  <a:pt x="8345" y="10309"/>
                </a:cubicBezTo>
                <a:cubicBezTo>
                  <a:pt x="8617" y="10309"/>
                  <a:pt x="8836" y="10090"/>
                  <a:pt x="8836" y="9818"/>
                </a:cubicBezTo>
                <a:cubicBezTo>
                  <a:pt x="8836" y="9547"/>
                  <a:pt x="8617" y="9327"/>
                  <a:pt x="8345" y="9327"/>
                </a:cubicBezTo>
                <a:moveTo>
                  <a:pt x="9327" y="11782"/>
                </a:moveTo>
                <a:cubicBezTo>
                  <a:pt x="9056" y="11782"/>
                  <a:pt x="8836" y="12001"/>
                  <a:pt x="8836" y="12273"/>
                </a:cubicBezTo>
                <a:cubicBezTo>
                  <a:pt x="8836" y="12544"/>
                  <a:pt x="9056" y="12764"/>
                  <a:pt x="9327" y="12764"/>
                </a:cubicBezTo>
                <a:cubicBezTo>
                  <a:pt x="9599" y="12764"/>
                  <a:pt x="9818" y="12544"/>
                  <a:pt x="9818" y="12273"/>
                </a:cubicBezTo>
                <a:cubicBezTo>
                  <a:pt x="9818" y="12001"/>
                  <a:pt x="9599" y="11782"/>
                  <a:pt x="9327" y="117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6" name="Shape 2766"/>
          <p:cNvSpPr/>
          <p:nvPr/>
        </p:nvSpPr>
        <p:spPr>
          <a:xfrm>
            <a:off x="10504952"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7" name="Shape 2767"/>
          <p:cNvSpPr/>
          <p:nvPr/>
        </p:nvSpPr>
        <p:spPr>
          <a:xfrm>
            <a:off x="11038213" y="4639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8" name="Shape 2768"/>
          <p:cNvSpPr/>
          <p:nvPr/>
        </p:nvSpPr>
        <p:spPr>
          <a:xfrm>
            <a:off x="6238863" y="5261350"/>
            <a:ext cx="279328" cy="101575"/>
          </a:xfrm>
          <a:custGeom>
            <a:avLst/>
            <a:gdLst/>
            <a:ahLst/>
            <a:cxnLst>
              <a:cxn ang="0">
                <a:pos x="wd2" y="hd2"/>
              </a:cxn>
              <a:cxn ang="5400000">
                <a:pos x="wd2" y="hd2"/>
              </a:cxn>
              <a:cxn ang="10800000">
                <a:pos x="wd2" y="hd2"/>
              </a:cxn>
              <a:cxn ang="16200000">
                <a:pos x="wd2" y="hd2"/>
              </a:cxn>
            </a:cxnLst>
            <a:rect l="0" t="0" r="r" b="b"/>
            <a:pathLst>
              <a:path w="21600" h="21600" extrusionOk="0">
                <a:moveTo>
                  <a:pt x="17673" y="18900"/>
                </a:moveTo>
                <a:lnTo>
                  <a:pt x="11291" y="18900"/>
                </a:lnTo>
                <a:lnTo>
                  <a:pt x="11291" y="2700"/>
                </a:lnTo>
                <a:lnTo>
                  <a:pt x="17673" y="2700"/>
                </a:lnTo>
                <a:cubicBezTo>
                  <a:pt x="19300" y="2700"/>
                  <a:pt x="20618" y="6328"/>
                  <a:pt x="20618" y="10800"/>
                </a:cubicBezTo>
                <a:cubicBezTo>
                  <a:pt x="20618" y="15273"/>
                  <a:pt x="19300" y="18900"/>
                  <a:pt x="17673" y="18900"/>
                </a:cubicBezTo>
                <a:moveTo>
                  <a:pt x="6382" y="13500"/>
                </a:moveTo>
                <a:cubicBezTo>
                  <a:pt x="6111" y="13500"/>
                  <a:pt x="5891" y="12896"/>
                  <a:pt x="5891" y="12150"/>
                </a:cubicBezTo>
                <a:cubicBezTo>
                  <a:pt x="5891" y="11404"/>
                  <a:pt x="6111" y="10800"/>
                  <a:pt x="6382" y="10800"/>
                </a:cubicBezTo>
                <a:cubicBezTo>
                  <a:pt x="6653" y="10800"/>
                  <a:pt x="6873" y="11404"/>
                  <a:pt x="6873" y="12150"/>
                </a:cubicBezTo>
                <a:cubicBezTo>
                  <a:pt x="6873" y="12896"/>
                  <a:pt x="6653" y="13500"/>
                  <a:pt x="6382" y="13500"/>
                </a:cubicBezTo>
                <a:moveTo>
                  <a:pt x="3927" y="10800"/>
                </a:moveTo>
                <a:cubicBezTo>
                  <a:pt x="3385" y="10800"/>
                  <a:pt x="2945" y="9592"/>
                  <a:pt x="2945" y="8100"/>
                </a:cubicBezTo>
                <a:cubicBezTo>
                  <a:pt x="2945" y="6610"/>
                  <a:pt x="3385" y="5400"/>
                  <a:pt x="3927" y="5400"/>
                </a:cubicBezTo>
                <a:cubicBezTo>
                  <a:pt x="4469" y="5400"/>
                  <a:pt x="4909" y="6610"/>
                  <a:pt x="4909" y="8100"/>
                </a:cubicBezTo>
                <a:cubicBezTo>
                  <a:pt x="4909" y="9592"/>
                  <a:pt x="4469" y="10800"/>
                  <a:pt x="3927" y="10800"/>
                </a:cubicBezTo>
                <a:moveTo>
                  <a:pt x="17673" y="0"/>
                </a:moveTo>
                <a:lnTo>
                  <a:pt x="3927" y="0"/>
                </a:lnTo>
                <a:cubicBezTo>
                  <a:pt x="1758" y="0"/>
                  <a:pt x="0" y="4836"/>
                  <a:pt x="0" y="10800"/>
                </a:cubicBezTo>
                <a:cubicBezTo>
                  <a:pt x="0" y="16764"/>
                  <a:pt x="1758" y="21600"/>
                  <a:pt x="3927" y="21600"/>
                </a:cubicBezTo>
                <a:lnTo>
                  <a:pt x="17673" y="21600"/>
                </a:lnTo>
                <a:cubicBezTo>
                  <a:pt x="19842" y="21600"/>
                  <a:pt x="21600" y="16764"/>
                  <a:pt x="21600" y="10800"/>
                </a:cubicBezTo>
                <a:cubicBezTo>
                  <a:pt x="21600" y="4836"/>
                  <a:pt x="19842" y="0"/>
                  <a:pt x="17673"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69" name="Shape 2769"/>
          <p:cNvSpPr/>
          <p:nvPr/>
        </p:nvSpPr>
        <p:spPr>
          <a:xfrm>
            <a:off x="6810215" y="5172472"/>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350" y="8836"/>
                </a:moveTo>
                <a:cubicBezTo>
                  <a:pt x="1350" y="7752"/>
                  <a:pt x="2559" y="6873"/>
                  <a:pt x="4050" y="6873"/>
                </a:cubicBezTo>
                <a:lnTo>
                  <a:pt x="17550" y="6873"/>
                </a:lnTo>
                <a:cubicBezTo>
                  <a:pt x="19041" y="6873"/>
                  <a:pt x="20250" y="7752"/>
                  <a:pt x="20250" y="8836"/>
                </a:cubicBezTo>
                <a:cubicBezTo>
                  <a:pt x="20250" y="8836"/>
                  <a:pt x="1350" y="8836"/>
                  <a:pt x="1350" y="8836"/>
                </a:cubicBezTo>
                <a:close/>
                <a:moveTo>
                  <a:pt x="14850" y="12764"/>
                </a:moveTo>
                <a:lnTo>
                  <a:pt x="14850" y="14727"/>
                </a:lnTo>
                <a:lnTo>
                  <a:pt x="12150" y="14727"/>
                </a:lnTo>
                <a:lnTo>
                  <a:pt x="12150" y="16691"/>
                </a:lnTo>
                <a:lnTo>
                  <a:pt x="9450" y="16691"/>
                </a:lnTo>
                <a:lnTo>
                  <a:pt x="9450" y="14727"/>
                </a:lnTo>
                <a:lnTo>
                  <a:pt x="6750" y="14727"/>
                </a:lnTo>
                <a:lnTo>
                  <a:pt x="6750" y="12764"/>
                </a:lnTo>
                <a:lnTo>
                  <a:pt x="9450" y="12764"/>
                </a:lnTo>
                <a:lnTo>
                  <a:pt x="9450" y="10800"/>
                </a:lnTo>
                <a:lnTo>
                  <a:pt x="12150" y="10800"/>
                </a:lnTo>
                <a:lnTo>
                  <a:pt x="12150" y="12764"/>
                </a:lnTo>
                <a:cubicBezTo>
                  <a:pt x="12150" y="12764"/>
                  <a:pt x="14850" y="12764"/>
                  <a:pt x="14850" y="12764"/>
                </a:cubicBezTo>
                <a:close/>
                <a:moveTo>
                  <a:pt x="17550" y="20618"/>
                </a:moveTo>
                <a:lnTo>
                  <a:pt x="4050" y="20618"/>
                </a:lnTo>
                <a:cubicBezTo>
                  <a:pt x="2559" y="20618"/>
                  <a:pt x="1350" y="19739"/>
                  <a:pt x="1350" y="18655"/>
                </a:cubicBezTo>
                <a:lnTo>
                  <a:pt x="20250" y="18655"/>
                </a:lnTo>
                <a:cubicBezTo>
                  <a:pt x="20250" y="19739"/>
                  <a:pt x="19041" y="20618"/>
                  <a:pt x="17550" y="20618"/>
                </a:cubicBezTo>
                <a:moveTo>
                  <a:pt x="6750" y="2945"/>
                </a:moveTo>
                <a:lnTo>
                  <a:pt x="14850" y="2945"/>
                </a:lnTo>
                <a:lnTo>
                  <a:pt x="14850" y="4909"/>
                </a:lnTo>
                <a:lnTo>
                  <a:pt x="6750" y="4909"/>
                </a:lnTo>
                <a:cubicBezTo>
                  <a:pt x="6750" y="4909"/>
                  <a:pt x="6750" y="2945"/>
                  <a:pt x="6750" y="2945"/>
                </a:cubicBezTo>
                <a:close/>
                <a:moveTo>
                  <a:pt x="6750" y="982"/>
                </a:moveTo>
                <a:lnTo>
                  <a:pt x="14850" y="982"/>
                </a:lnTo>
                <a:lnTo>
                  <a:pt x="14850" y="1964"/>
                </a:lnTo>
                <a:lnTo>
                  <a:pt x="6750" y="1964"/>
                </a:lnTo>
                <a:cubicBezTo>
                  <a:pt x="6750" y="1964"/>
                  <a:pt x="6750" y="982"/>
                  <a:pt x="6750" y="982"/>
                </a:cubicBezTo>
                <a:close/>
                <a:moveTo>
                  <a:pt x="17550" y="5891"/>
                </a:moveTo>
                <a:lnTo>
                  <a:pt x="16200" y="5891"/>
                </a:lnTo>
                <a:lnTo>
                  <a:pt x="16200" y="4909"/>
                </a:lnTo>
                <a:lnTo>
                  <a:pt x="16200" y="982"/>
                </a:lnTo>
                <a:cubicBezTo>
                  <a:pt x="16200" y="440"/>
                  <a:pt x="15595" y="0"/>
                  <a:pt x="14850" y="0"/>
                </a:cubicBezTo>
                <a:lnTo>
                  <a:pt x="6750" y="0"/>
                </a:lnTo>
                <a:cubicBezTo>
                  <a:pt x="6005" y="0"/>
                  <a:pt x="5400" y="440"/>
                  <a:pt x="5400" y="982"/>
                </a:cubicBezTo>
                <a:lnTo>
                  <a:pt x="5400" y="4909"/>
                </a:lnTo>
                <a:lnTo>
                  <a:pt x="5400" y="5891"/>
                </a:lnTo>
                <a:lnTo>
                  <a:pt x="4050" y="5891"/>
                </a:lnTo>
                <a:cubicBezTo>
                  <a:pt x="1813" y="5891"/>
                  <a:pt x="0" y="7210"/>
                  <a:pt x="0" y="8836"/>
                </a:cubicBezTo>
                <a:lnTo>
                  <a:pt x="0" y="18655"/>
                </a:lnTo>
                <a:cubicBezTo>
                  <a:pt x="0" y="20282"/>
                  <a:pt x="1813" y="21600"/>
                  <a:pt x="4050" y="21600"/>
                </a:cubicBezTo>
                <a:lnTo>
                  <a:pt x="17550" y="21600"/>
                </a:lnTo>
                <a:cubicBezTo>
                  <a:pt x="19787" y="21600"/>
                  <a:pt x="21600" y="20282"/>
                  <a:pt x="21600" y="18655"/>
                </a:cubicBezTo>
                <a:lnTo>
                  <a:pt x="21600" y="8836"/>
                </a:lnTo>
                <a:cubicBezTo>
                  <a:pt x="21600" y="7210"/>
                  <a:pt x="19787" y="5891"/>
                  <a:pt x="17550"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0" name="Shape 2770"/>
          <p:cNvSpPr/>
          <p:nvPr/>
        </p:nvSpPr>
        <p:spPr>
          <a:xfrm>
            <a:off x="7305385"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1" name="Shape 2771"/>
          <p:cNvSpPr/>
          <p:nvPr/>
        </p:nvSpPr>
        <p:spPr>
          <a:xfrm>
            <a:off x="7838647"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8836"/>
                </a:moveTo>
                <a:cubicBezTo>
                  <a:pt x="15812" y="8836"/>
                  <a:pt x="16691" y="9716"/>
                  <a:pt x="16691" y="10800"/>
                </a:cubicBezTo>
                <a:cubicBezTo>
                  <a:pt x="16691" y="11884"/>
                  <a:pt x="15812" y="12764"/>
                  <a:pt x="14727" y="12764"/>
                </a:cubicBezTo>
                <a:cubicBezTo>
                  <a:pt x="13643" y="12764"/>
                  <a:pt x="12764" y="11884"/>
                  <a:pt x="12764" y="10800"/>
                </a:cubicBezTo>
                <a:cubicBezTo>
                  <a:pt x="12764" y="9716"/>
                  <a:pt x="13643" y="8836"/>
                  <a:pt x="14727" y="8836"/>
                </a:cubicBezTo>
                <a:moveTo>
                  <a:pt x="14727" y="13745"/>
                </a:moveTo>
                <a:cubicBezTo>
                  <a:pt x="16354" y="13745"/>
                  <a:pt x="17673" y="12427"/>
                  <a:pt x="17673" y="10800"/>
                </a:cubicBezTo>
                <a:cubicBezTo>
                  <a:pt x="17673" y="9174"/>
                  <a:pt x="16354" y="7855"/>
                  <a:pt x="14727" y="7855"/>
                </a:cubicBezTo>
                <a:cubicBezTo>
                  <a:pt x="13100" y="7855"/>
                  <a:pt x="11782" y="9174"/>
                  <a:pt x="11782" y="10800"/>
                </a:cubicBezTo>
                <a:cubicBezTo>
                  <a:pt x="11782" y="12427"/>
                  <a:pt x="13100" y="13745"/>
                  <a:pt x="14727" y="13745"/>
                </a:cubicBezTo>
                <a:moveTo>
                  <a:pt x="6873" y="7308"/>
                </a:moveTo>
                <a:lnTo>
                  <a:pt x="8442" y="9818"/>
                </a:lnTo>
                <a:lnTo>
                  <a:pt x="5304" y="9818"/>
                </a:lnTo>
                <a:cubicBezTo>
                  <a:pt x="5304" y="9818"/>
                  <a:pt x="6873" y="7308"/>
                  <a:pt x="6873" y="7308"/>
                </a:cubicBezTo>
                <a:close/>
                <a:moveTo>
                  <a:pt x="4418" y="10800"/>
                </a:moveTo>
                <a:lnTo>
                  <a:pt x="9327" y="10800"/>
                </a:lnTo>
                <a:cubicBezTo>
                  <a:pt x="9598" y="10800"/>
                  <a:pt x="9818" y="10580"/>
                  <a:pt x="9818" y="10309"/>
                </a:cubicBezTo>
                <a:cubicBezTo>
                  <a:pt x="9818" y="10208"/>
                  <a:pt x="9780" y="10120"/>
                  <a:pt x="9728" y="10042"/>
                </a:cubicBezTo>
                <a:lnTo>
                  <a:pt x="9736" y="10037"/>
                </a:lnTo>
                <a:lnTo>
                  <a:pt x="7281" y="6110"/>
                </a:lnTo>
                <a:lnTo>
                  <a:pt x="7274" y="6114"/>
                </a:lnTo>
                <a:cubicBezTo>
                  <a:pt x="7186" y="5983"/>
                  <a:pt x="7043" y="5891"/>
                  <a:pt x="6873" y="5891"/>
                </a:cubicBezTo>
                <a:cubicBezTo>
                  <a:pt x="6702" y="5891"/>
                  <a:pt x="6560" y="5983"/>
                  <a:pt x="6472" y="6114"/>
                </a:cubicBezTo>
                <a:lnTo>
                  <a:pt x="6464" y="6110"/>
                </a:lnTo>
                <a:lnTo>
                  <a:pt x="4010" y="10037"/>
                </a:lnTo>
                <a:lnTo>
                  <a:pt x="4018" y="10042"/>
                </a:lnTo>
                <a:cubicBezTo>
                  <a:pt x="3965" y="10120"/>
                  <a:pt x="3927" y="10208"/>
                  <a:pt x="3927" y="10309"/>
                </a:cubicBezTo>
                <a:cubicBezTo>
                  <a:pt x="3927" y="10580"/>
                  <a:pt x="4147" y="10800"/>
                  <a:pt x="4418" y="10800"/>
                </a:cubicBezTo>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2" name="Shape 2772"/>
          <p:cNvSpPr/>
          <p:nvPr/>
        </p:nvSpPr>
        <p:spPr>
          <a:xfrm>
            <a:off x="8371908"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8"/>
                  <a:pt x="14507" y="9818"/>
                  <a:pt x="14236" y="9818"/>
                </a:cubicBezTo>
                <a:lnTo>
                  <a:pt x="12273" y="9818"/>
                </a:lnTo>
                <a:cubicBezTo>
                  <a:pt x="12002" y="9818"/>
                  <a:pt x="11782" y="10038"/>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3" name="Shape 2773"/>
          <p:cNvSpPr/>
          <p:nvPr/>
        </p:nvSpPr>
        <p:spPr>
          <a:xfrm>
            <a:off x="8905168"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4909" y="12764"/>
                </a:moveTo>
                <a:cubicBezTo>
                  <a:pt x="5180" y="12764"/>
                  <a:pt x="5400" y="12544"/>
                  <a:pt x="5400" y="12273"/>
                </a:cubicBezTo>
                <a:cubicBezTo>
                  <a:pt x="5400" y="9290"/>
                  <a:pt x="7818" y="6873"/>
                  <a:pt x="10800" y="6873"/>
                </a:cubicBezTo>
                <a:cubicBezTo>
                  <a:pt x="13782" y="6873"/>
                  <a:pt x="16200" y="9290"/>
                  <a:pt x="16200" y="12273"/>
                </a:cubicBezTo>
                <a:cubicBezTo>
                  <a:pt x="16200" y="12544"/>
                  <a:pt x="16420" y="12764"/>
                  <a:pt x="16691" y="12764"/>
                </a:cubicBezTo>
                <a:cubicBezTo>
                  <a:pt x="16962" y="12764"/>
                  <a:pt x="17182" y="12544"/>
                  <a:pt x="17182" y="12273"/>
                </a:cubicBezTo>
                <a:cubicBezTo>
                  <a:pt x="17182" y="8748"/>
                  <a:pt x="14325" y="5891"/>
                  <a:pt x="10800" y="5891"/>
                </a:cubicBezTo>
                <a:cubicBezTo>
                  <a:pt x="7275" y="5891"/>
                  <a:pt x="4418" y="8748"/>
                  <a:pt x="4418" y="12273"/>
                </a:cubicBezTo>
                <a:cubicBezTo>
                  <a:pt x="4418" y="12544"/>
                  <a:pt x="4638" y="12764"/>
                  <a:pt x="4909" y="12764"/>
                </a:cubicBezTo>
                <a:moveTo>
                  <a:pt x="10800" y="11782"/>
                </a:moveTo>
                <a:cubicBezTo>
                  <a:pt x="10529" y="11782"/>
                  <a:pt x="10309" y="12002"/>
                  <a:pt x="10309" y="12273"/>
                </a:cubicBezTo>
                <a:cubicBezTo>
                  <a:pt x="10309" y="12544"/>
                  <a:pt x="10529" y="12764"/>
                  <a:pt x="10800" y="12764"/>
                </a:cubicBezTo>
                <a:cubicBezTo>
                  <a:pt x="11071" y="12764"/>
                  <a:pt x="11291" y="12544"/>
                  <a:pt x="11291" y="12273"/>
                </a:cubicBezTo>
                <a:cubicBezTo>
                  <a:pt x="11291" y="12002"/>
                  <a:pt x="11071" y="11782"/>
                  <a:pt x="10800" y="11782"/>
                </a:cubicBezTo>
                <a:moveTo>
                  <a:pt x="10800" y="8836"/>
                </a:moveTo>
                <a:cubicBezTo>
                  <a:pt x="8903" y="8836"/>
                  <a:pt x="7364" y="10375"/>
                  <a:pt x="7364" y="12273"/>
                </a:cubicBezTo>
                <a:cubicBezTo>
                  <a:pt x="7364" y="12544"/>
                  <a:pt x="7583" y="12764"/>
                  <a:pt x="7855" y="12764"/>
                </a:cubicBezTo>
                <a:cubicBezTo>
                  <a:pt x="8126" y="12764"/>
                  <a:pt x="8345" y="12544"/>
                  <a:pt x="8345" y="12273"/>
                </a:cubicBezTo>
                <a:cubicBezTo>
                  <a:pt x="8345" y="10917"/>
                  <a:pt x="9444" y="9818"/>
                  <a:pt x="10800" y="9818"/>
                </a:cubicBezTo>
                <a:cubicBezTo>
                  <a:pt x="12156" y="9818"/>
                  <a:pt x="13255" y="10917"/>
                  <a:pt x="13255" y="12273"/>
                </a:cubicBezTo>
                <a:cubicBezTo>
                  <a:pt x="13255" y="12544"/>
                  <a:pt x="13474" y="12764"/>
                  <a:pt x="13745" y="12764"/>
                </a:cubicBezTo>
                <a:cubicBezTo>
                  <a:pt x="14017" y="12764"/>
                  <a:pt x="14236" y="12544"/>
                  <a:pt x="14236" y="12273"/>
                </a:cubicBezTo>
                <a:cubicBezTo>
                  <a:pt x="14236" y="10375"/>
                  <a:pt x="12698" y="8836"/>
                  <a:pt x="10800" y="8836"/>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4" name="Shape 2774"/>
          <p:cNvSpPr/>
          <p:nvPr/>
        </p:nvSpPr>
        <p:spPr>
          <a:xfrm>
            <a:off x="9438429" y="51724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5" name="Shape 2775"/>
          <p:cNvSpPr/>
          <p:nvPr/>
        </p:nvSpPr>
        <p:spPr>
          <a:xfrm>
            <a:off x="9971691" y="5216911"/>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6" name="Shape 2776"/>
          <p:cNvSpPr/>
          <p:nvPr/>
        </p:nvSpPr>
        <p:spPr>
          <a:xfrm>
            <a:off x="10568436" y="5172472"/>
            <a:ext cx="152361" cy="279328"/>
          </a:xfrm>
          <a:custGeom>
            <a:avLst/>
            <a:gdLst/>
            <a:ahLst/>
            <a:cxnLst>
              <a:cxn ang="0">
                <a:pos x="wd2" y="hd2"/>
              </a:cxn>
              <a:cxn ang="5400000">
                <a:pos x="wd2" y="hd2"/>
              </a:cxn>
              <a:cxn ang="10800000">
                <a:pos x="wd2" y="hd2"/>
              </a:cxn>
              <a:cxn ang="16200000">
                <a:pos x="wd2" y="hd2"/>
              </a:cxn>
            </a:cxnLst>
            <a:rect l="0" t="0" r="r" b="b"/>
            <a:pathLst>
              <a:path w="21600" h="21600" extrusionOk="0">
                <a:moveTo>
                  <a:pt x="6300" y="7855"/>
                </a:moveTo>
                <a:lnTo>
                  <a:pt x="9900" y="7855"/>
                </a:lnTo>
                <a:lnTo>
                  <a:pt x="9900" y="9818"/>
                </a:lnTo>
                <a:cubicBezTo>
                  <a:pt x="9900" y="10090"/>
                  <a:pt x="10303" y="10309"/>
                  <a:pt x="10800" y="10309"/>
                </a:cubicBezTo>
                <a:cubicBezTo>
                  <a:pt x="11297" y="10309"/>
                  <a:pt x="11700" y="10090"/>
                  <a:pt x="11700" y="9818"/>
                </a:cubicBezTo>
                <a:lnTo>
                  <a:pt x="11700" y="7855"/>
                </a:lnTo>
                <a:lnTo>
                  <a:pt x="15300" y="7855"/>
                </a:lnTo>
                <a:cubicBezTo>
                  <a:pt x="15797" y="7855"/>
                  <a:pt x="16200" y="7635"/>
                  <a:pt x="16200" y="7364"/>
                </a:cubicBezTo>
                <a:cubicBezTo>
                  <a:pt x="16200" y="7092"/>
                  <a:pt x="15797" y="6873"/>
                  <a:pt x="15300" y="6873"/>
                </a:cubicBezTo>
                <a:lnTo>
                  <a:pt x="11700" y="6873"/>
                </a:lnTo>
                <a:lnTo>
                  <a:pt x="11700" y="4909"/>
                </a:lnTo>
                <a:cubicBezTo>
                  <a:pt x="11700" y="4638"/>
                  <a:pt x="11297" y="4418"/>
                  <a:pt x="10800" y="4418"/>
                </a:cubicBezTo>
                <a:cubicBezTo>
                  <a:pt x="10303" y="4418"/>
                  <a:pt x="9900" y="4638"/>
                  <a:pt x="9900" y="4909"/>
                </a:cubicBezTo>
                <a:lnTo>
                  <a:pt x="9900" y="6873"/>
                </a:lnTo>
                <a:lnTo>
                  <a:pt x="6300" y="6873"/>
                </a:lnTo>
                <a:cubicBezTo>
                  <a:pt x="5803" y="6873"/>
                  <a:pt x="5400" y="7092"/>
                  <a:pt x="5400" y="7364"/>
                </a:cubicBezTo>
                <a:cubicBezTo>
                  <a:pt x="5400" y="7635"/>
                  <a:pt x="5803" y="7855"/>
                  <a:pt x="6300" y="7855"/>
                </a:cubicBezTo>
                <a:moveTo>
                  <a:pt x="19800" y="19847"/>
                </a:moveTo>
                <a:lnTo>
                  <a:pt x="11464" y="14886"/>
                </a:lnTo>
                <a:lnTo>
                  <a:pt x="11457" y="14889"/>
                </a:lnTo>
                <a:cubicBezTo>
                  <a:pt x="11294" y="14791"/>
                  <a:pt x="11063" y="14727"/>
                  <a:pt x="10800" y="14727"/>
                </a:cubicBezTo>
                <a:cubicBezTo>
                  <a:pt x="10537" y="14727"/>
                  <a:pt x="10306" y="14791"/>
                  <a:pt x="10142" y="14889"/>
                </a:cubicBezTo>
                <a:lnTo>
                  <a:pt x="10136" y="14886"/>
                </a:lnTo>
                <a:lnTo>
                  <a:pt x="1800" y="19847"/>
                </a:lnTo>
                <a:lnTo>
                  <a:pt x="1800" y="982"/>
                </a:lnTo>
                <a:lnTo>
                  <a:pt x="19800" y="982"/>
                </a:lnTo>
                <a:cubicBezTo>
                  <a:pt x="19800" y="982"/>
                  <a:pt x="19800" y="19847"/>
                  <a:pt x="19800" y="19847"/>
                </a:cubicBezTo>
                <a:close/>
                <a:moveTo>
                  <a:pt x="20700" y="0"/>
                </a:moveTo>
                <a:lnTo>
                  <a:pt x="900" y="0"/>
                </a:lnTo>
                <a:cubicBezTo>
                  <a:pt x="403" y="0"/>
                  <a:pt x="0" y="220"/>
                  <a:pt x="0" y="491"/>
                </a:cubicBezTo>
                <a:lnTo>
                  <a:pt x="0" y="21109"/>
                </a:lnTo>
                <a:cubicBezTo>
                  <a:pt x="0" y="21380"/>
                  <a:pt x="403" y="21600"/>
                  <a:pt x="900" y="21600"/>
                </a:cubicBezTo>
                <a:cubicBezTo>
                  <a:pt x="1163" y="21600"/>
                  <a:pt x="1394" y="21536"/>
                  <a:pt x="1559" y="21438"/>
                </a:cubicBezTo>
                <a:lnTo>
                  <a:pt x="1564" y="21441"/>
                </a:lnTo>
                <a:lnTo>
                  <a:pt x="10800" y="15945"/>
                </a:lnTo>
                <a:lnTo>
                  <a:pt x="20036" y="21441"/>
                </a:lnTo>
                <a:lnTo>
                  <a:pt x="20041" y="21438"/>
                </a:lnTo>
                <a:cubicBezTo>
                  <a:pt x="20206" y="21536"/>
                  <a:pt x="20437"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7" name="Shape 2777"/>
          <p:cNvSpPr/>
          <p:nvPr/>
        </p:nvSpPr>
        <p:spPr>
          <a:xfrm>
            <a:off x="11076303" y="5172472"/>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20250" y="20095"/>
                </a:moveTo>
                <a:lnTo>
                  <a:pt x="11298" y="14886"/>
                </a:lnTo>
                <a:lnTo>
                  <a:pt x="11293" y="14890"/>
                </a:lnTo>
                <a:cubicBezTo>
                  <a:pt x="11170" y="14791"/>
                  <a:pt x="10997" y="14727"/>
                  <a:pt x="10800" y="14727"/>
                </a:cubicBezTo>
                <a:cubicBezTo>
                  <a:pt x="10603" y="14727"/>
                  <a:pt x="10430" y="14791"/>
                  <a:pt x="10306" y="14890"/>
                </a:cubicBezTo>
                <a:lnTo>
                  <a:pt x="10302" y="14886"/>
                </a:lnTo>
                <a:lnTo>
                  <a:pt x="1350" y="20095"/>
                </a:lnTo>
                <a:lnTo>
                  <a:pt x="1350" y="982"/>
                </a:lnTo>
                <a:lnTo>
                  <a:pt x="20250" y="982"/>
                </a:lnTo>
                <a:cubicBezTo>
                  <a:pt x="20250" y="982"/>
                  <a:pt x="20250" y="20095"/>
                  <a:pt x="20250" y="20095"/>
                </a:cubicBezTo>
                <a:close/>
                <a:moveTo>
                  <a:pt x="20925" y="0"/>
                </a:moveTo>
                <a:lnTo>
                  <a:pt x="675" y="0"/>
                </a:lnTo>
                <a:cubicBezTo>
                  <a:pt x="302" y="0"/>
                  <a:pt x="0" y="220"/>
                  <a:pt x="0" y="491"/>
                </a:cubicBezTo>
                <a:lnTo>
                  <a:pt x="0" y="21109"/>
                </a:lnTo>
                <a:cubicBezTo>
                  <a:pt x="0" y="21380"/>
                  <a:pt x="302" y="21600"/>
                  <a:pt x="675" y="21600"/>
                </a:cubicBezTo>
                <a:cubicBezTo>
                  <a:pt x="872" y="21600"/>
                  <a:pt x="1045" y="21537"/>
                  <a:pt x="1169" y="21438"/>
                </a:cubicBezTo>
                <a:lnTo>
                  <a:pt x="1173" y="21441"/>
                </a:lnTo>
                <a:lnTo>
                  <a:pt x="10800" y="15839"/>
                </a:lnTo>
                <a:lnTo>
                  <a:pt x="20427" y="21441"/>
                </a:lnTo>
                <a:lnTo>
                  <a:pt x="20431" y="21438"/>
                </a:lnTo>
                <a:cubicBezTo>
                  <a:pt x="20555" y="21537"/>
                  <a:pt x="20728" y="21600"/>
                  <a:pt x="20925" y="21600"/>
                </a:cubicBezTo>
                <a:cubicBezTo>
                  <a:pt x="21298" y="21600"/>
                  <a:pt x="21600" y="21380"/>
                  <a:pt x="21600" y="21109"/>
                </a:cubicBezTo>
                <a:lnTo>
                  <a:pt x="21600" y="491"/>
                </a:lnTo>
                <a:cubicBezTo>
                  <a:pt x="21600" y="220"/>
                  <a:pt x="21298" y="0"/>
                  <a:pt x="20925" y="0"/>
                </a:cubicBezTo>
                <a:moveTo>
                  <a:pt x="7337" y="7850"/>
                </a:moveTo>
                <a:lnTo>
                  <a:pt x="9710" y="7850"/>
                </a:lnTo>
                <a:lnTo>
                  <a:pt x="10039" y="7213"/>
                </a:lnTo>
                <a:lnTo>
                  <a:pt x="10800" y="5738"/>
                </a:lnTo>
                <a:lnTo>
                  <a:pt x="11561" y="7213"/>
                </a:lnTo>
                <a:lnTo>
                  <a:pt x="11890" y="7850"/>
                </a:lnTo>
                <a:lnTo>
                  <a:pt x="14263" y="7850"/>
                </a:lnTo>
                <a:lnTo>
                  <a:pt x="13014" y="8550"/>
                </a:lnTo>
                <a:lnTo>
                  <a:pt x="12253" y="8976"/>
                </a:lnTo>
                <a:lnTo>
                  <a:pt x="12557" y="9638"/>
                </a:lnTo>
                <a:lnTo>
                  <a:pt x="13240" y="11130"/>
                </a:lnTo>
                <a:lnTo>
                  <a:pt x="11598" y="10254"/>
                </a:lnTo>
                <a:lnTo>
                  <a:pt x="10800" y="9828"/>
                </a:lnTo>
                <a:lnTo>
                  <a:pt x="10002" y="10254"/>
                </a:lnTo>
                <a:lnTo>
                  <a:pt x="8360" y="11130"/>
                </a:lnTo>
                <a:lnTo>
                  <a:pt x="9043" y="9638"/>
                </a:lnTo>
                <a:lnTo>
                  <a:pt x="9347" y="8976"/>
                </a:lnTo>
                <a:lnTo>
                  <a:pt x="8586" y="8550"/>
                </a:lnTo>
                <a:cubicBezTo>
                  <a:pt x="8586" y="8550"/>
                  <a:pt x="7337" y="7850"/>
                  <a:pt x="7337" y="7850"/>
                </a:cubicBezTo>
                <a:close/>
                <a:moveTo>
                  <a:pt x="5737" y="13745"/>
                </a:moveTo>
                <a:lnTo>
                  <a:pt x="10800" y="11045"/>
                </a:lnTo>
                <a:lnTo>
                  <a:pt x="15863" y="13745"/>
                </a:lnTo>
                <a:lnTo>
                  <a:pt x="13838" y="9328"/>
                </a:lnTo>
                <a:lnTo>
                  <a:pt x="18225" y="6868"/>
                </a:lnTo>
                <a:lnTo>
                  <a:pt x="12825" y="6868"/>
                </a:lnTo>
                <a:lnTo>
                  <a:pt x="10800" y="2945"/>
                </a:lnTo>
                <a:lnTo>
                  <a:pt x="8775" y="6868"/>
                </a:lnTo>
                <a:lnTo>
                  <a:pt x="3375" y="6868"/>
                </a:lnTo>
                <a:lnTo>
                  <a:pt x="7762" y="9328"/>
                </a:lnTo>
                <a:cubicBezTo>
                  <a:pt x="7762" y="9328"/>
                  <a:pt x="5737" y="13745"/>
                  <a:pt x="5737" y="13745"/>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8" name="Shape 2778"/>
          <p:cNvSpPr/>
          <p:nvPr/>
        </p:nvSpPr>
        <p:spPr>
          <a:xfrm>
            <a:off x="6238863" y="570573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79" name="Shape 2779"/>
          <p:cNvSpPr/>
          <p:nvPr/>
        </p:nvSpPr>
        <p:spPr>
          <a:xfrm>
            <a:off x="6810215" y="5705735"/>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0" name="Shape 2780"/>
          <p:cNvSpPr/>
          <p:nvPr/>
        </p:nvSpPr>
        <p:spPr>
          <a:xfrm>
            <a:off x="7381565" y="5705735"/>
            <a:ext cx="126968" cy="279328"/>
          </a:xfrm>
          <a:custGeom>
            <a:avLst/>
            <a:gdLst/>
            <a:ahLst/>
            <a:cxnLst>
              <a:cxn ang="0">
                <a:pos x="wd2" y="hd2"/>
              </a:cxn>
              <a:cxn ang="5400000">
                <a:pos x="wd2" y="hd2"/>
              </a:cxn>
              <a:cxn ang="10800000">
                <a:pos x="wd2" y="hd2"/>
              </a:cxn>
              <a:cxn ang="16200000">
                <a:pos x="wd2" y="hd2"/>
              </a:cxn>
            </a:cxnLst>
            <a:rect l="0" t="0" r="r" b="b"/>
            <a:pathLst>
              <a:path w="21600" h="21600" extrusionOk="0">
                <a:moveTo>
                  <a:pt x="19440" y="14727"/>
                </a:moveTo>
                <a:lnTo>
                  <a:pt x="2160" y="14727"/>
                </a:lnTo>
                <a:lnTo>
                  <a:pt x="2160" y="4909"/>
                </a:lnTo>
                <a:cubicBezTo>
                  <a:pt x="2160" y="2740"/>
                  <a:pt x="6028" y="982"/>
                  <a:pt x="10800" y="982"/>
                </a:cubicBezTo>
                <a:cubicBezTo>
                  <a:pt x="15571" y="982"/>
                  <a:pt x="19440" y="2740"/>
                  <a:pt x="19440" y="4909"/>
                </a:cubicBezTo>
                <a:cubicBezTo>
                  <a:pt x="19440" y="4909"/>
                  <a:pt x="19440" y="14727"/>
                  <a:pt x="19440" y="14727"/>
                </a:cubicBezTo>
                <a:close/>
                <a:moveTo>
                  <a:pt x="10800" y="0"/>
                </a:moveTo>
                <a:cubicBezTo>
                  <a:pt x="4835" y="0"/>
                  <a:pt x="0" y="2198"/>
                  <a:pt x="0" y="4909"/>
                </a:cubicBezTo>
                <a:lnTo>
                  <a:pt x="0" y="14727"/>
                </a:lnTo>
                <a:cubicBezTo>
                  <a:pt x="0" y="15269"/>
                  <a:pt x="968" y="15709"/>
                  <a:pt x="2160" y="15709"/>
                </a:cubicBezTo>
                <a:lnTo>
                  <a:pt x="9720" y="15709"/>
                </a:lnTo>
                <a:lnTo>
                  <a:pt x="9720" y="21109"/>
                </a:lnTo>
                <a:cubicBezTo>
                  <a:pt x="9720" y="21380"/>
                  <a:pt x="10204" y="21600"/>
                  <a:pt x="10800" y="21600"/>
                </a:cubicBezTo>
                <a:cubicBezTo>
                  <a:pt x="11396" y="21600"/>
                  <a:pt x="11880" y="21380"/>
                  <a:pt x="11880" y="21109"/>
                </a:cubicBezTo>
                <a:lnTo>
                  <a:pt x="11880" y="15709"/>
                </a:lnTo>
                <a:lnTo>
                  <a:pt x="19440" y="15709"/>
                </a:lnTo>
                <a:cubicBezTo>
                  <a:pt x="20632" y="15709"/>
                  <a:pt x="21600" y="15269"/>
                  <a:pt x="21600" y="14727"/>
                </a:cubicBezTo>
                <a:lnTo>
                  <a:pt x="21600" y="4909"/>
                </a:lnTo>
                <a:cubicBezTo>
                  <a:pt x="21600" y="2198"/>
                  <a:pt x="16765" y="0"/>
                  <a:pt x="10800" y="0"/>
                </a:cubicBezTo>
                <a:moveTo>
                  <a:pt x="7560" y="4909"/>
                </a:moveTo>
                <a:cubicBezTo>
                  <a:pt x="6964" y="4909"/>
                  <a:pt x="6480" y="5129"/>
                  <a:pt x="6480" y="5400"/>
                </a:cubicBezTo>
                <a:lnTo>
                  <a:pt x="6480" y="12273"/>
                </a:lnTo>
                <a:cubicBezTo>
                  <a:pt x="6480" y="12544"/>
                  <a:pt x="6964" y="12764"/>
                  <a:pt x="7560" y="12764"/>
                </a:cubicBezTo>
                <a:cubicBezTo>
                  <a:pt x="8156" y="12764"/>
                  <a:pt x="8640" y="12544"/>
                  <a:pt x="8640" y="12273"/>
                </a:cubicBezTo>
                <a:lnTo>
                  <a:pt x="8640" y="5400"/>
                </a:lnTo>
                <a:cubicBezTo>
                  <a:pt x="8640" y="5129"/>
                  <a:pt x="8156" y="4909"/>
                  <a:pt x="7560" y="4909"/>
                </a:cubicBezTo>
                <a:moveTo>
                  <a:pt x="14040" y="4909"/>
                </a:moveTo>
                <a:cubicBezTo>
                  <a:pt x="13444" y="4909"/>
                  <a:pt x="12960" y="5129"/>
                  <a:pt x="12960" y="5400"/>
                </a:cubicBezTo>
                <a:lnTo>
                  <a:pt x="12960" y="12273"/>
                </a:lnTo>
                <a:cubicBezTo>
                  <a:pt x="12960" y="12544"/>
                  <a:pt x="13444" y="12764"/>
                  <a:pt x="14040" y="12764"/>
                </a:cubicBezTo>
                <a:cubicBezTo>
                  <a:pt x="14636" y="12764"/>
                  <a:pt x="15120" y="12544"/>
                  <a:pt x="15120" y="12273"/>
                </a:cubicBezTo>
                <a:lnTo>
                  <a:pt x="15120" y="5400"/>
                </a:lnTo>
                <a:cubicBezTo>
                  <a:pt x="15120" y="5129"/>
                  <a:pt x="14636" y="4909"/>
                  <a:pt x="14040" y="4909"/>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1" name="Shape 2781"/>
          <p:cNvSpPr/>
          <p:nvPr/>
        </p:nvSpPr>
        <p:spPr>
          <a:xfrm>
            <a:off x="7838647" y="570573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2" name="Shape 2782"/>
          <p:cNvSpPr/>
          <p:nvPr/>
        </p:nvSpPr>
        <p:spPr>
          <a:xfrm>
            <a:off x="8371909" y="5724779"/>
            <a:ext cx="279596" cy="241293"/>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3" name="Shape 2783"/>
          <p:cNvSpPr/>
          <p:nvPr/>
        </p:nvSpPr>
        <p:spPr>
          <a:xfrm>
            <a:off x="8905168" y="5724780"/>
            <a:ext cx="279328" cy="24123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4" name="Shape 2784"/>
          <p:cNvSpPr/>
          <p:nvPr/>
        </p:nvSpPr>
        <p:spPr>
          <a:xfrm>
            <a:off x="9438429" y="570573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5" name="Shape 2785"/>
          <p:cNvSpPr/>
          <p:nvPr/>
        </p:nvSpPr>
        <p:spPr>
          <a:xfrm>
            <a:off x="9971691" y="5731127"/>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6" name="Shape 2786"/>
          <p:cNvSpPr/>
          <p:nvPr/>
        </p:nvSpPr>
        <p:spPr>
          <a:xfrm>
            <a:off x="10504953" y="5718431"/>
            <a:ext cx="279127" cy="253949"/>
          </a:xfrm>
          <a:custGeom>
            <a:avLst/>
            <a:gdLst/>
            <a:ahLst/>
            <a:cxnLst>
              <a:cxn ang="0">
                <a:pos x="wd2" y="hd2"/>
              </a:cxn>
              <a:cxn ang="5400000">
                <a:pos x="wd2" y="hd2"/>
              </a:cxn>
              <a:cxn ang="10800000">
                <a:pos x="wd2" y="hd2"/>
              </a:cxn>
              <a:cxn ang="16200000">
                <a:pos x="wd2" y="hd2"/>
              </a:cxn>
            </a:cxnLst>
            <a:rect l="0" t="0" r="r" b="b"/>
            <a:pathLst>
              <a:path w="21079" h="20458" extrusionOk="0">
                <a:moveTo>
                  <a:pt x="8629" y="9718"/>
                </a:moveTo>
                <a:cubicBezTo>
                  <a:pt x="8364" y="9718"/>
                  <a:pt x="8150" y="9946"/>
                  <a:pt x="8150" y="10229"/>
                </a:cubicBezTo>
                <a:cubicBezTo>
                  <a:pt x="8150" y="10512"/>
                  <a:pt x="8364" y="10740"/>
                  <a:pt x="8629" y="10740"/>
                </a:cubicBezTo>
                <a:cubicBezTo>
                  <a:pt x="8894" y="10740"/>
                  <a:pt x="9109" y="10512"/>
                  <a:pt x="9109" y="10229"/>
                </a:cubicBezTo>
                <a:cubicBezTo>
                  <a:pt x="9109" y="9946"/>
                  <a:pt x="8894" y="9718"/>
                  <a:pt x="8629" y="9718"/>
                </a:cubicBezTo>
                <a:moveTo>
                  <a:pt x="19841" y="17227"/>
                </a:moveTo>
                <a:cubicBezTo>
                  <a:pt x="18962" y="17974"/>
                  <a:pt x="18122" y="17900"/>
                  <a:pt x="18122" y="17900"/>
                </a:cubicBezTo>
                <a:cubicBezTo>
                  <a:pt x="17681" y="17900"/>
                  <a:pt x="16277" y="16919"/>
                  <a:pt x="9448" y="11852"/>
                </a:cubicBezTo>
                <a:lnTo>
                  <a:pt x="10866" y="10844"/>
                </a:lnTo>
                <a:cubicBezTo>
                  <a:pt x="10866" y="10844"/>
                  <a:pt x="19841" y="17227"/>
                  <a:pt x="19841" y="17227"/>
                </a:cubicBezTo>
                <a:close/>
                <a:moveTo>
                  <a:pt x="6661" y="12605"/>
                </a:moveTo>
                <a:cubicBezTo>
                  <a:pt x="6010" y="12349"/>
                  <a:pt x="5264" y="12239"/>
                  <a:pt x="4521" y="12267"/>
                </a:cubicBezTo>
                <a:cubicBezTo>
                  <a:pt x="15686" y="3965"/>
                  <a:pt x="17591" y="2558"/>
                  <a:pt x="18122" y="2558"/>
                </a:cubicBezTo>
                <a:cubicBezTo>
                  <a:pt x="18122" y="2558"/>
                  <a:pt x="18962" y="2484"/>
                  <a:pt x="19841" y="3231"/>
                </a:cubicBezTo>
                <a:cubicBezTo>
                  <a:pt x="19841" y="3231"/>
                  <a:pt x="6661" y="12605"/>
                  <a:pt x="6661" y="12605"/>
                </a:cubicBezTo>
                <a:close/>
                <a:moveTo>
                  <a:pt x="5586" y="19031"/>
                </a:moveTo>
                <a:cubicBezTo>
                  <a:pt x="4111" y="19863"/>
                  <a:pt x="2224" y="19369"/>
                  <a:pt x="1372" y="17927"/>
                </a:cubicBezTo>
                <a:cubicBezTo>
                  <a:pt x="520" y="16485"/>
                  <a:pt x="1026" y="14640"/>
                  <a:pt x="2501" y="13808"/>
                </a:cubicBezTo>
                <a:cubicBezTo>
                  <a:pt x="3977" y="12975"/>
                  <a:pt x="6532" y="13092"/>
                  <a:pt x="7383" y="14534"/>
                </a:cubicBezTo>
                <a:cubicBezTo>
                  <a:pt x="8235" y="15977"/>
                  <a:pt x="7062" y="18198"/>
                  <a:pt x="5586" y="19031"/>
                </a:cubicBezTo>
                <a:moveTo>
                  <a:pt x="4521" y="8191"/>
                </a:moveTo>
                <a:cubicBezTo>
                  <a:pt x="5264" y="8219"/>
                  <a:pt x="6010" y="8109"/>
                  <a:pt x="6661" y="7853"/>
                </a:cubicBezTo>
                <a:lnTo>
                  <a:pt x="7765" y="8638"/>
                </a:lnTo>
                <a:cubicBezTo>
                  <a:pt x="7345" y="8950"/>
                  <a:pt x="6901" y="9281"/>
                  <a:pt x="6443" y="9621"/>
                </a:cubicBezTo>
                <a:cubicBezTo>
                  <a:pt x="5833" y="9167"/>
                  <a:pt x="5200" y="8696"/>
                  <a:pt x="4521" y="8191"/>
                </a:cubicBezTo>
                <a:moveTo>
                  <a:pt x="2501" y="6650"/>
                </a:moveTo>
                <a:cubicBezTo>
                  <a:pt x="1026" y="5818"/>
                  <a:pt x="520" y="3973"/>
                  <a:pt x="1372" y="2531"/>
                </a:cubicBezTo>
                <a:cubicBezTo>
                  <a:pt x="2224" y="1089"/>
                  <a:pt x="4111" y="595"/>
                  <a:pt x="5586" y="1427"/>
                </a:cubicBezTo>
                <a:cubicBezTo>
                  <a:pt x="7062" y="2260"/>
                  <a:pt x="8235" y="4481"/>
                  <a:pt x="7383" y="5924"/>
                </a:cubicBezTo>
                <a:cubicBezTo>
                  <a:pt x="6532" y="7366"/>
                  <a:pt x="3977" y="7483"/>
                  <a:pt x="2501" y="6650"/>
                </a:cubicBezTo>
                <a:moveTo>
                  <a:pt x="21079" y="3580"/>
                </a:moveTo>
                <a:cubicBezTo>
                  <a:pt x="21079" y="2451"/>
                  <a:pt x="19262" y="1535"/>
                  <a:pt x="18203" y="1535"/>
                </a:cubicBezTo>
                <a:lnTo>
                  <a:pt x="18122" y="1535"/>
                </a:lnTo>
                <a:cubicBezTo>
                  <a:pt x="17404" y="1535"/>
                  <a:pt x="17139" y="1673"/>
                  <a:pt x="8610" y="8009"/>
                </a:cubicBezTo>
                <a:lnTo>
                  <a:pt x="7613" y="7300"/>
                </a:lnTo>
                <a:cubicBezTo>
                  <a:pt x="7876" y="7084"/>
                  <a:pt x="8104" y="6833"/>
                  <a:pt x="8275" y="6534"/>
                </a:cubicBezTo>
                <a:cubicBezTo>
                  <a:pt x="9372" y="4611"/>
                  <a:pt x="7861" y="1650"/>
                  <a:pt x="5960" y="539"/>
                </a:cubicBezTo>
                <a:cubicBezTo>
                  <a:pt x="4060" y="-571"/>
                  <a:pt x="1629" y="88"/>
                  <a:pt x="532" y="2011"/>
                </a:cubicBezTo>
                <a:cubicBezTo>
                  <a:pt x="-521" y="3857"/>
                  <a:pt x="41" y="6194"/>
                  <a:pt x="1769" y="7361"/>
                </a:cubicBezTo>
                <a:cubicBezTo>
                  <a:pt x="3185" y="8414"/>
                  <a:pt x="4458" y="9360"/>
                  <a:pt x="5626" y="10229"/>
                </a:cubicBezTo>
                <a:cubicBezTo>
                  <a:pt x="4461" y="11096"/>
                  <a:pt x="3178" y="12049"/>
                  <a:pt x="1769" y="13097"/>
                </a:cubicBezTo>
                <a:cubicBezTo>
                  <a:pt x="40" y="14264"/>
                  <a:pt x="-521" y="16601"/>
                  <a:pt x="532" y="18447"/>
                </a:cubicBezTo>
                <a:cubicBezTo>
                  <a:pt x="1629" y="20371"/>
                  <a:pt x="4060" y="21029"/>
                  <a:pt x="5960" y="19919"/>
                </a:cubicBezTo>
                <a:cubicBezTo>
                  <a:pt x="7861" y="18808"/>
                  <a:pt x="9372" y="15847"/>
                  <a:pt x="8275" y="13924"/>
                </a:cubicBezTo>
                <a:cubicBezTo>
                  <a:pt x="8104" y="13625"/>
                  <a:pt x="7876" y="13374"/>
                  <a:pt x="7613" y="13158"/>
                </a:cubicBezTo>
                <a:lnTo>
                  <a:pt x="8610" y="12449"/>
                </a:lnTo>
                <a:cubicBezTo>
                  <a:pt x="17134" y="18781"/>
                  <a:pt x="17404" y="18923"/>
                  <a:pt x="18122" y="18923"/>
                </a:cubicBezTo>
                <a:lnTo>
                  <a:pt x="18203" y="18923"/>
                </a:lnTo>
                <a:cubicBezTo>
                  <a:pt x="19262" y="18923"/>
                  <a:pt x="21079" y="18007"/>
                  <a:pt x="21079" y="16878"/>
                </a:cubicBezTo>
                <a:lnTo>
                  <a:pt x="11731" y="10229"/>
                </a:lnTo>
                <a:cubicBezTo>
                  <a:pt x="11731" y="10229"/>
                  <a:pt x="21079" y="3580"/>
                  <a:pt x="21079" y="3580"/>
                </a:cubicBezTo>
                <a:close/>
                <a:moveTo>
                  <a:pt x="4639" y="16789"/>
                </a:moveTo>
                <a:cubicBezTo>
                  <a:pt x="4496" y="16859"/>
                  <a:pt x="4332" y="16897"/>
                  <a:pt x="4162" y="16897"/>
                </a:cubicBezTo>
                <a:cubicBezTo>
                  <a:pt x="3846" y="16897"/>
                  <a:pt x="3544" y="16764"/>
                  <a:pt x="3411" y="16567"/>
                </a:cubicBezTo>
                <a:cubicBezTo>
                  <a:pt x="3347" y="16471"/>
                  <a:pt x="3351" y="16406"/>
                  <a:pt x="3362" y="16361"/>
                </a:cubicBezTo>
                <a:cubicBezTo>
                  <a:pt x="3392" y="16240"/>
                  <a:pt x="3511" y="16117"/>
                  <a:pt x="3682" y="16034"/>
                </a:cubicBezTo>
                <a:cubicBezTo>
                  <a:pt x="3891" y="15930"/>
                  <a:pt x="4198" y="15869"/>
                  <a:pt x="4503" y="15869"/>
                </a:cubicBezTo>
                <a:cubicBezTo>
                  <a:pt x="4935" y="15869"/>
                  <a:pt x="5194" y="15988"/>
                  <a:pt x="5273" y="16050"/>
                </a:cubicBezTo>
                <a:cubicBezTo>
                  <a:pt x="5252" y="16207"/>
                  <a:pt x="5019" y="16601"/>
                  <a:pt x="4639" y="16789"/>
                </a:cubicBezTo>
                <a:moveTo>
                  <a:pt x="4503" y="14845"/>
                </a:moveTo>
                <a:cubicBezTo>
                  <a:pt x="4065" y="14845"/>
                  <a:pt x="3621" y="14936"/>
                  <a:pt x="3279" y="15105"/>
                </a:cubicBezTo>
                <a:cubicBezTo>
                  <a:pt x="2435" y="15522"/>
                  <a:pt x="2147" y="16443"/>
                  <a:pt x="2633" y="17165"/>
                </a:cubicBezTo>
                <a:cubicBezTo>
                  <a:pt x="2960" y="17649"/>
                  <a:pt x="3553" y="17919"/>
                  <a:pt x="4162" y="17919"/>
                </a:cubicBezTo>
                <a:cubicBezTo>
                  <a:pt x="4461" y="17919"/>
                  <a:pt x="4764" y="17854"/>
                  <a:pt x="5041" y="17717"/>
                </a:cubicBezTo>
                <a:cubicBezTo>
                  <a:pt x="5885" y="17300"/>
                  <a:pt x="6555" y="16190"/>
                  <a:pt x="6069" y="15469"/>
                </a:cubicBezTo>
                <a:cubicBezTo>
                  <a:pt x="5779" y="15040"/>
                  <a:pt x="5146" y="14845"/>
                  <a:pt x="4503" y="14845"/>
                </a:cubicBezTo>
                <a:moveTo>
                  <a:pt x="4503" y="4590"/>
                </a:moveTo>
                <a:cubicBezTo>
                  <a:pt x="4198" y="4590"/>
                  <a:pt x="3891" y="4528"/>
                  <a:pt x="3682" y="4425"/>
                </a:cubicBezTo>
                <a:cubicBezTo>
                  <a:pt x="3511" y="4341"/>
                  <a:pt x="3392" y="4219"/>
                  <a:pt x="3362" y="4098"/>
                </a:cubicBezTo>
                <a:cubicBezTo>
                  <a:pt x="3351" y="4052"/>
                  <a:pt x="3347" y="3987"/>
                  <a:pt x="3411" y="3891"/>
                </a:cubicBezTo>
                <a:cubicBezTo>
                  <a:pt x="3544" y="3694"/>
                  <a:pt x="3846" y="3561"/>
                  <a:pt x="4162" y="3561"/>
                </a:cubicBezTo>
                <a:cubicBezTo>
                  <a:pt x="4332" y="3561"/>
                  <a:pt x="4496" y="3599"/>
                  <a:pt x="4639" y="3669"/>
                </a:cubicBezTo>
                <a:cubicBezTo>
                  <a:pt x="5019" y="3857"/>
                  <a:pt x="5252" y="4252"/>
                  <a:pt x="5273" y="4408"/>
                </a:cubicBezTo>
                <a:cubicBezTo>
                  <a:pt x="5194" y="4470"/>
                  <a:pt x="4935" y="4590"/>
                  <a:pt x="4503" y="4590"/>
                </a:cubicBezTo>
                <a:moveTo>
                  <a:pt x="5041" y="2741"/>
                </a:moveTo>
                <a:cubicBezTo>
                  <a:pt x="4764" y="2604"/>
                  <a:pt x="4461" y="2539"/>
                  <a:pt x="4162" y="2539"/>
                </a:cubicBezTo>
                <a:cubicBezTo>
                  <a:pt x="3553" y="2539"/>
                  <a:pt x="2960" y="2809"/>
                  <a:pt x="2633" y="3294"/>
                </a:cubicBezTo>
                <a:cubicBezTo>
                  <a:pt x="2147" y="4015"/>
                  <a:pt x="2435" y="4937"/>
                  <a:pt x="3279" y="5353"/>
                </a:cubicBezTo>
                <a:cubicBezTo>
                  <a:pt x="3621" y="5522"/>
                  <a:pt x="4065" y="5613"/>
                  <a:pt x="4503" y="5613"/>
                </a:cubicBezTo>
                <a:cubicBezTo>
                  <a:pt x="5146" y="5613"/>
                  <a:pt x="5779" y="5418"/>
                  <a:pt x="6069" y="4990"/>
                </a:cubicBezTo>
                <a:cubicBezTo>
                  <a:pt x="6555" y="4268"/>
                  <a:pt x="5885" y="3158"/>
                  <a:pt x="5041" y="2741"/>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7" name="Shape 2787"/>
          <p:cNvSpPr/>
          <p:nvPr/>
        </p:nvSpPr>
        <p:spPr>
          <a:xfrm>
            <a:off x="11038213" y="5705735"/>
            <a:ext cx="279155" cy="279340"/>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88" name="Shape 2788"/>
          <p:cNvSpPr/>
          <p:nvPr/>
        </p:nvSpPr>
        <p:spPr>
          <a:xfrm>
            <a:off x="5382678" y="3570997"/>
            <a:ext cx="1007317" cy="269294"/>
          </a:xfrm>
          <a:prstGeom prst="rect">
            <a:avLst/>
          </a:prstGeom>
          <a:ln w="12700">
            <a:miter lim="400000"/>
          </a:ln>
        </p:spPr>
        <p:txBody>
          <a:bodyPr wrap="none" lIns="19045" tIns="19045" rIns="19045" bIns="19045" anchor="ctr">
            <a:spAutoFit/>
          </a:bodyPr>
          <a:lstStyle>
            <a:lvl1pPr algn="l">
              <a:defRPr sz="3000" b="1" cap="none" spc="-90">
                <a:solidFill>
                  <a:srgbClr val="1C1D21"/>
                </a:solidFill>
                <a:latin typeface="+mj-lt"/>
                <a:ea typeface="+mj-ea"/>
                <a:cs typeface="+mj-cs"/>
                <a:sym typeface="Karla"/>
              </a:defRPr>
            </a:lvl1pPr>
          </a:lstStyle>
          <a:p>
            <a:r>
              <a:rPr sz="1500"/>
              <a:t>Miscellaneous</a:t>
            </a:r>
            <a:endParaRPr sz="1500"/>
          </a:p>
        </p:txBody>
      </p:sp>
    </p:spTree>
  </p:cSld>
  <p:clrMapOvr>
    <a:masterClrMapping/>
  </p:clrMapOvr>
  <mc:AlternateContent xmlns:mc="http://schemas.openxmlformats.org/markup-compatibility/2006">
    <mc:Choice xmlns:p14="http://schemas.microsoft.com/office/powerpoint/2010/main" Requires="p14">
      <p:transition spd="slow" p14:dur="1600" advTm="576">
        <p14:conveyor dir="l"/>
      </p:transition>
    </mc:Choice>
    <mc:Fallback>
      <p:transition spd="slow" advTm="576">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979055" y="-64655"/>
            <a:ext cx="7001164" cy="7001164"/>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5624" y="275753"/>
            <a:ext cx="5846619" cy="77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a:off x="0" y="0"/>
            <a:ext cx="6858000" cy="6858000"/>
          </a:xfrm>
          <a:prstGeom prst="rtTriangle">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70"/>
          <p:cNvSpPr>
            <a:spLocks noChangeArrowheads="1"/>
          </p:cNvSpPr>
          <p:nvPr/>
        </p:nvSpPr>
        <p:spPr bwMode="auto">
          <a:xfrm>
            <a:off x="1230829" y="323487"/>
            <a:ext cx="30086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3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CONTENTS</a:t>
            </a:r>
            <a:endParaRPr lang="en-US" altLang="zh-CN" sz="3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70"/>
          <p:cNvSpPr>
            <a:spLocks noChangeArrowheads="1"/>
          </p:cNvSpPr>
          <p:nvPr/>
        </p:nvSpPr>
        <p:spPr bwMode="auto">
          <a:xfrm>
            <a:off x="4008652" y="1849528"/>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PART 01</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ectangle 23"/>
          <p:cNvSpPr/>
          <p:nvPr/>
        </p:nvSpPr>
        <p:spPr>
          <a:xfrm>
            <a:off x="4008654" y="2237002"/>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65000"/>
                  </a:schemeClr>
                </a:solidFill>
                <a:latin typeface="+mn-ea"/>
              </a:rPr>
              <a:t>Lorem ipsum dolor sit amet, consectetur adipiscing elit. Nulla imperdiet volutpat dui at fermentum..</a:t>
            </a:r>
            <a:endParaRPr lang="en-US" sz="1000" noProof="1">
              <a:solidFill>
                <a:schemeClr val="bg1">
                  <a:lumMod val="65000"/>
                </a:schemeClr>
              </a:solidFill>
              <a:latin typeface="+mn-ea"/>
            </a:endParaRPr>
          </a:p>
        </p:txBody>
      </p:sp>
      <p:sp>
        <p:nvSpPr>
          <p:cNvPr id="24" name="Rectangle 44"/>
          <p:cNvSpPr>
            <a:spLocks noChangeArrowheads="1"/>
          </p:cNvSpPr>
          <p:nvPr/>
        </p:nvSpPr>
        <p:spPr bwMode="auto">
          <a:xfrm>
            <a:off x="4945668" y="2976963"/>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PART 02</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Rectangle 45"/>
          <p:cNvSpPr/>
          <p:nvPr/>
        </p:nvSpPr>
        <p:spPr>
          <a:xfrm>
            <a:off x="4945670" y="3370393"/>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65000"/>
                  </a:schemeClr>
                </a:solidFill>
                <a:latin typeface="+mn-ea"/>
              </a:rPr>
              <a:t>Lorem ipsum dolor sit amet, consectetur adipiscing elit. Nulla imperdiet volutpat dui at fermentum..</a:t>
            </a:r>
            <a:endParaRPr lang="en-US" sz="1000" noProof="1">
              <a:solidFill>
                <a:schemeClr val="bg1">
                  <a:lumMod val="65000"/>
                </a:schemeClr>
              </a:solidFill>
              <a:latin typeface="+mn-ea"/>
            </a:endParaRPr>
          </a:p>
        </p:txBody>
      </p:sp>
      <p:sp>
        <p:nvSpPr>
          <p:cNvPr id="28" name="Rectangle 44"/>
          <p:cNvSpPr>
            <a:spLocks noChangeArrowheads="1"/>
          </p:cNvSpPr>
          <p:nvPr/>
        </p:nvSpPr>
        <p:spPr bwMode="auto">
          <a:xfrm>
            <a:off x="6156035" y="4027648"/>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PART 03</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Rectangle 45"/>
          <p:cNvSpPr/>
          <p:nvPr/>
        </p:nvSpPr>
        <p:spPr>
          <a:xfrm>
            <a:off x="6156037" y="4421078"/>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65000"/>
                  </a:schemeClr>
                </a:solidFill>
                <a:latin typeface="+mn-ea"/>
              </a:rPr>
              <a:t>Lorem ipsum dolor sit amet, consectetur adipiscing elit. Nulla imperdiet volutpat dui at fermentum..</a:t>
            </a:r>
            <a:endParaRPr lang="en-US" sz="1000" noProof="1">
              <a:solidFill>
                <a:schemeClr val="bg1">
                  <a:lumMod val="65000"/>
                </a:schemeClr>
              </a:solidFill>
              <a:latin typeface="+mn-ea"/>
            </a:endParaRPr>
          </a:p>
        </p:txBody>
      </p:sp>
      <p:sp>
        <p:nvSpPr>
          <p:cNvPr id="39" name="Rectangle 44"/>
          <p:cNvSpPr>
            <a:spLocks noChangeArrowheads="1"/>
          </p:cNvSpPr>
          <p:nvPr/>
        </p:nvSpPr>
        <p:spPr bwMode="auto">
          <a:xfrm>
            <a:off x="7242630" y="5187358"/>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PART 04</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0" name="Rectangle 45"/>
          <p:cNvSpPr/>
          <p:nvPr/>
        </p:nvSpPr>
        <p:spPr>
          <a:xfrm>
            <a:off x="7242632" y="5580788"/>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65000"/>
                  </a:schemeClr>
                </a:solidFill>
                <a:latin typeface="+mn-ea"/>
              </a:rPr>
              <a:t>Lorem ipsum dolor sit amet, consectetur adipiscing elit. Nulla imperdiet volutpat dui at fermentum..</a:t>
            </a:r>
            <a:endParaRPr lang="en-US" sz="1000" noProof="1">
              <a:solidFill>
                <a:schemeClr val="bg1">
                  <a:lumMod val="65000"/>
                </a:schemeClr>
              </a:solidFill>
              <a:latin typeface="+mn-ea"/>
            </a:endParaRPr>
          </a:p>
        </p:txBody>
      </p:sp>
      <p:grpSp>
        <p:nvGrpSpPr>
          <p:cNvPr id="2" name="组合 1"/>
          <p:cNvGrpSpPr/>
          <p:nvPr/>
        </p:nvGrpSpPr>
        <p:grpSpPr>
          <a:xfrm>
            <a:off x="3013962" y="1867843"/>
            <a:ext cx="789978" cy="842361"/>
            <a:chOff x="3013962" y="1867843"/>
            <a:chExt cx="789978" cy="842361"/>
          </a:xfrm>
        </p:grpSpPr>
        <p:sp>
          <p:nvSpPr>
            <p:cNvPr id="43" name="椭圆 42"/>
            <p:cNvSpPr/>
            <p:nvPr/>
          </p:nvSpPr>
          <p:spPr>
            <a:xfrm>
              <a:off x="3013962" y="1867843"/>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ectangle 22"/>
            <p:cNvSpPr>
              <a:spLocks noChangeArrowheads="1"/>
            </p:cNvSpPr>
            <p:nvPr/>
          </p:nvSpPr>
          <p:spPr bwMode="auto">
            <a:xfrm>
              <a:off x="3145254" y="1879207"/>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zh-CN" sz="4800" noProof="1">
                  <a:solidFill>
                    <a:schemeClr val="tx1">
                      <a:lumMod val="85000"/>
                      <a:lumOff val="15000"/>
                    </a:schemeClr>
                  </a:solidFill>
                  <a:latin typeface="Open Sans" panose="020B0606030504020204" pitchFamily="34" charset="0"/>
                  <a:cs typeface="Open Sans" panose="020B0606030504020204" pitchFamily="34" charset="0"/>
                </a:rPr>
                <a:t>1</a:t>
              </a:r>
              <a:endParaRPr lang="zh-CN" altLang="zh-CN" sz="4800" noProof="1">
                <a:solidFill>
                  <a:schemeClr val="tx1">
                    <a:lumMod val="85000"/>
                    <a:lumOff val="15000"/>
                  </a:schemeClr>
                </a:solidFill>
                <a:latin typeface="Open Sans" panose="020B0606030504020204" pitchFamily="34" charset="0"/>
                <a:cs typeface="Open Sans" panose="020B0606030504020204" pitchFamily="34" charset="0"/>
              </a:endParaRPr>
            </a:p>
          </p:txBody>
        </p:sp>
      </p:grpSp>
      <p:grpSp>
        <p:nvGrpSpPr>
          <p:cNvPr id="3" name="组合 2"/>
          <p:cNvGrpSpPr/>
          <p:nvPr/>
        </p:nvGrpSpPr>
        <p:grpSpPr>
          <a:xfrm>
            <a:off x="4024398" y="2984665"/>
            <a:ext cx="789978" cy="842361"/>
            <a:chOff x="4024398" y="2984665"/>
            <a:chExt cx="789978" cy="842361"/>
          </a:xfrm>
        </p:grpSpPr>
        <p:sp>
          <p:nvSpPr>
            <p:cNvPr id="44" name="椭圆 43"/>
            <p:cNvSpPr/>
            <p:nvPr/>
          </p:nvSpPr>
          <p:spPr>
            <a:xfrm>
              <a:off x="4024398" y="2984665"/>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Rectangle 22"/>
            <p:cNvSpPr>
              <a:spLocks noChangeArrowheads="1"/>
            </p:cNvSpPr>
            <p:nvPr/>
          </p:nvSpPr>
          <p:spPr bwMode="auto">
            <a:xfrm>
              <a:off x="4155690" y="2996029"/>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800" noProof="1">
                  <a:solidFill>
                    <a:schemeClr val="tx1">
                      <a:lumMod val="85000"/>
                      <a:lumOff val="15000"/>
                    </a:schemeClr>
                  </a:solidFill>
                  <a:latin typeface="Open Sans" panose="020B0606030504020204" pitchFamily="34" charset="0"/>
                  <a:cs typeface="Open Sans" panose="020B0606030504020204" pitchFamily="34" charset="0"/>
                </a:rPr>
                <a:t>2</a:t>
              </a:r>
              <a:endParaRPr lang="zh-CN" altLang="zh-CN" sz="4800" noProof="1">
                <a:solidFill>
                  <a:schemeClr val="tx1">
                    <a:lumMod val="85000"/>
                    <a:lumOff val="15000"/>
                  </a:schemeClr>
                </a:solidFill>
                <a:latin typeface="Open Sans" panose="020B0606030504020204" pitchFamily="34" charset="0"/>
                <a:cs typeface="Open Sans" panose="020B0606030504020204" pitchFamily="34" charset="0"/>
              </a:endParaRPr>
            </a:p>
          </p:txBody>
        </p:sp>
      </p:grpSp>
      <p:grpSp>
        <p:nvGrpSpPr>
          <p:cNvPr id="4" name="组合 3"/>
          <p:cNvGrpSpPr/>
          <p:nvPr/>
        </p:nvGrpSpPr>
        <p:grpSpPr>
          <a:xfrm>
            <a:off x="5097788" y="4103074"/>
            <a:ext cx="789978" cy="842361"/>
            <a:chOff x="5097788" y="4103074"/>
            <a:chExt cx="789978" cy="842361"/>
          </a:xfrm>
        </p:grpSpPr>
        <p:sp>
          <p:nvSpPr>
            <p:cNvPr id="46" name="椭圆 45"/>
            <p:cNvSpPr/>
            <p:nvPr/>
          </p:nvSpPr>
          <p:spPr>
            <a:xfrm>
              <a:off x="5097788" y="4103074"/>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Rectangle 22"/>
            <p:cNvSpPr>
              <a:spLocks noChangeArrowheads="1"/>
            </p:cNvSpPr>
            <p:nvPr/>
          </p:nvSpPr>
          <p:spPr bwMode="auto">
            <a:xfrm>
              <a:off x="5229080" y="4114438"/>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800" noProof="1">
                  <a:solidFill>
                    <a:schemeClr val="tx1">
                      <a:lumMod val="85000"/>
                      <a:lumOff val="15000"/>
                    </a:schemeClr>
                  </a:solidFill>
                  <a:latin typeface="Open Sans" panose="020B0606030504020204" pitchFamily="34" charset="0"/>
                  <a:cs typeface="Open Sans" panose="020B0606030504020204" pitchFamily="34" charset="0"/>
                </a:rPr>
                <a:t>3</a:t>
              </a:r>
              <a:endParaRPr lang="zh-CN" altLang="zh-CN" sz="4800" noProof="1">
                <a:solidFill>
                  <a:schemeClr val="tx1">
                    <a:lumMod val="85000"/>
                    <a:lumOff val="15000"/>
                  </a:schemeClr>
                </a:solidFill>
                <a:latin typeface="Open Sans" panose="020B0606030504020204" pitchFamily="34" charset="0"/>
                <a:cs typeface="Open Sans" panose="020B0606030504020204" pitchFamily="34" charset="0"/>
              </a:endParaRPr>
            </a:p>
          </p:txBody>
        </p:sp>
      </p:grpSp>
      <p:grpSp>
        <p:nvGrpSpPr>
          <p:cNvPr id="6" name="组合 5"/>
          <p:cNvGrpSpPr/>
          <p:nvPr/>
        </p:nvGrpSpPr>
        <p:grpSpPr>
          <a:xfrm>
            <a:off x="6253666" y="5190920"/>
            <a:ext cx="789978" cy="842361"/>
            <a:chOff x="6253666" y="5190920"/>
            <a:chExt cx="789978" cy="842361"/>
          </a:xfrm>
        </p:grpSpPr>
        <p:sp>
          <p:nvSpPr>
            <p:cNvPr id="48" name="椭圆 47"/>
            <p:cNvSpPr/>
            <p:nvPr/>
          </p:nvSpPr>
          <p:spPr>
            <a:xfrm>
              <a:off x="6253666" y="5190920"/>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Rectangle 22"/>
            <p:cNvSpPr>
              <a:spLocks noChangeArrowheads="1"/>
            </p:cNvSpPr>
            <p:nvPr/>
          </p:nvSpPr>
          <p:spPr bwMode="auto">
            <a:xfrm>
              <a:off x="6384958" y="5202284"/>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800" noProof="1">
                  <a:solidFill>
                    <a:schemeClr val="tx1">
                      <a:lumMod val="85000"/>
                      <a:lumOff val="15000"/>
                    </a:schemeClr>
                  </a:solidFill>
                  <a:latin typeface="Open Sans" panose="020B0606030504020204" pitchFamily="34" charset="0"/>
                  <a:cs typeface="Open Sans" panose="020B0606030504020204" pitchFamily="34" charset="0"/>
                </a:rPr>
                <a:t>4</a:t>
              </a:r>
              <a:endParaRPr lang="zh-CN" altLang="zh-CN" sz="4800" noProof="1">
                <a:solidFill>
                  <a:schemeClr val="tx1">
                    <a:lumMod val="85000"/>
                    <a:lumOff val="15000"/>
                  </a:schemeClr>
                </a:solidFill>
                <a:latin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8332">
        <p14:switch dir="r"/>
      </p:transition>
    </mc:Choice>
    <mc:Fallback>
      <p:transition spd="slow" advTm="83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47" presetClass="entr" presetSubtype="0" fill="hold" grpId="0" nodeType="afterEffect">
                                  <p:stCondLst>
                                    <p:cond delay="0"/>
                                  </p:stCondLst>
                                  <p:iterate type="lt">
                                    <p:tmPct val="10000"/>
                                  </p:iterate>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250"/>
                                        <p:tgtEl>
                                          <p:spTgt spid="11">
                                            <p:txEl>
                                              <p:pRg st="0" end="0"/>
                                            </p:txEl>
                                          </p:spTgt>
                                        </p:tgtEl>
                                      </p:cBhvr>
                                    </p:animEffect>
                                    <p:anim calcmode="lin" valueType="num">
                                      <p:cBhvr>
                                        <p:cTn id="16" dur="25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7" dur="25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1424"/>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924"/>
                            </p:stCondLst>
                            <p:childTnLst>
                              <p:par>
                                <p:cTn id="25" presetID="47" presetClass="entr" presetSubtype="0" fill="hold" grpId="0" nodeType="afterEffect">
                                  <p:stCondLst>
                                    <p:cond delay="0"/>
                                  </p:stCondLst>
                                  <p:iterate type="lt">
                                    <p:tmPct val="10000"/>
                                  </p:iterate>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fade">
                                      <p:cBhvr>
                                        <p:cTn id="27" dur="250"/>
                                        <p:tgtEl>
                                          <p:spTgt spid="20">
                                            <p:txEl>
                                              <p:pRg st="0" end="0"/>
                                            </p:txEl>
                                          </p:spTgt>
                                        </p:tgtEl>
                                      </p:cBhvr>
                                    </p:animEffect>
                                    <p:anim calcmode="lin" valueType="num">
                                      <p:cBhvr>
                                        <p:cTn id="28" dur="25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29" dur="25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par>
                          <p:cTn id="30" fill="hold">
                            <p:stCondLst>
                              <p:cond delay="2325"/>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par>
                          <p:cTn id="34" fill="hold">
                            <p:stCondLst>
                              <p:cond delay="2825"/>
                            </p:stCondLst>
                            <p:childTnLst>
                              <p:par>
                                <p:cTn id="35" presetID="5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par>
                          <p:cTn id="40" fill="hold">
                            <p:stCondLst>
                              <p:cond delay="3325"/>
                            </p:stCondLst>
                            <p:childTnLst>
                              <p:par>
                                <p:cTn id="41" presetID="47" presetClass="entr" presetSubtype="0" fill="hold" grpId="0" nodeType="afterEffect">
                                  <p:stCondLst>
                                    <p:cond delay="0"/>
                                  </p:stCondLst>
                                  <p:iterate type="lt">
                                    <p:tmPct val="10000"/>
                                  </p:iterate>
                                  <p:childTnLst>
                                    <p:set>
                                      <p:cBhvr>
                                        <p:cTn id="42" dur="1" fill="hold">
                                          <p:stCondLst>
                                            <p:cond delay="0"/>
                                          </p:stCondLst>
                                        </p:cTn>
                                        <p:tgtEl>
                                          <p:spTgt spid="24">
                                            <p:txEl>
                                              <p:pRg st="0" end="0"/>
                                            </p:txEl>
                                          </p:spTgt>
                                        </p:tgtEl>
                                        <p:attrNameLst>
                                          <p:attrName>style.visibility</p:attrName>
                                        </p:attrNameLst>
                                      </p:cBhvr>
                                      <p:to>
                                        <p:strVal val="visible"/>
                                      </p:to>
                                    </p:set>
                                    <p:animEffect transition="in" filter="fade">
                                      <p:cBhvr>
                                        <p:cTn id="43" dur="250"/>
                                        <p:tgtEl>
                                          <p:spTgt spid="24">
                                            <p:txEl>
                                              <p:pRg st="0" end="0"/>
                                            </p:txEl>
                                          </p:spTgt>
                                        </p:tgtEl>
                                      </p:cBhvr>
                                    </p:animEffect>
                                    <p:anim calcmode="lin" valueType="num">
                                      <p:cBhvr>
                                        <p:cTn id="44" dur="25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45" dur="25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par>
                          <p:cTn id="46" fill="hold">
                            <p:stCondLst>
                              <p:cond delay="3724"/>
                            </p:stCondLst>
                            <p:childTnLst>
                              <p:par>
                                <p:cTn id="47" presetID="22" presetClass="entr" presetSubtype="8"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left)">
                                      <p:cBhvr>
                                        <p:cTn id="49" dur="500"/>
                                        <p:tgtEl>
                                          <p:spTgt spid="25"/>
                                        </p:tgtEl>
                                      </p:cBhvr>
                                    </p:animEffect>
                                  </p:childTnLst>
                                </p:cTn>
                              </p:par>
                            </p:childTnLst>
                          </p:cTn>
                        </p:par>
                        <p:par>
                          <p:cTn id="50" fill="hold">
                            <p:stCondLst>
                              <p:cond delay="4224"/>
                            </p:stCondLst>
                            <p:childTnLst>
                              <p:par>
                                <p:cTn id="51" presetID="53" presetClass="entr" presetSubtype="16"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Effect transition="in" filter="fade">
                                      <p:cBhvr>
                                        <p:cTn id="55" dur="500"/>
                                        <p:tgtEl>
                                          <p:spTgt spid="4"/>
                                        </p:tgtEl>
                                      </p:cBhvr>
                                    </p:animEffect>
                                  </p:childTnLst>
                                </p:cTn>
                              </p:par>
                            </p:childTnLst>
                          </p:cTn>
                        </p:par>
                        <p:par>
                          <p:cTn id="56" fill="hold">
                            <p:stCondLst>
                              <p:cond delay="4724"/>
                            </p:stCondLst>
                            <p:childTnLst>
                              <p:par>
                                <p:cTn id="57" presetID="47" presetClass="entr" presetSubtype="0" fill="hold" grpId="0" nodeType="afterEffect">
                                  <p:stCondLst>
                                    <p:cond delay="0"/>
                                  </p:stCondLst>
                                  <p:iterate type="lt">
                                    <p:tmPct val="10000"/>
                                  </p:iterate>
                                  <p:childTnLst>
                                    <p:set>
                                      <p:cBhvr>
                                        <p:cTn id="58" dur="1" fill="hold">
                                          <p:stCondLst>
                                            <p:cond delay="0"/>
                                          </p:stCondLst>
                                        </p:cTn>
                                        <p:tgtEl>
                                          <p:spTgt spid="28">
                                            <p:txEl>
                                              <p:pRg st="0" end="0"/>
                                            </p:txEl>
                                          </p:spTgt>
                                        </p:tgtEl>
                                        <p:attrNameLst>
                                          <p:attrName>style.visibility</p:attrName>
                                        </p:attrNameLst>
                                      </p:cBhvr>
                                      <p:to>
                                        <p:strVal val="visible"/>
                                      </p:to>
                                    </p:set>
                                    <p:animEffect transition="in" filter="fade">
                                      <p:cBhvr>
                                        <p:cTn id="59" dur="250"/>
                                        <p:tgtEl>
                                          <p:spTgt spid="28">
                                            <p:txEl>
                                              <p:pRg st="0" end="0"/>
                                            </p:txEl>
                                          </p:spTgt>
                                        </p:tgtEl>
                                      </p:cBhvr>
                                    </p:animEffect>
                                    <p:anim calcmode="lin" valueType="num">
                                      <p:cBhvr>
                                        <p:cTn id="60" dur="25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61" dur="25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62" fill="hold">
                            <p:stCondLst>
                              <p:cond delay="5125"/>
                            </p:stCondLst>
                            <p:childTnLst>
                              <p:par>
                                <p:cTn id="63" presetID="22" presetClass="entr" presetSubtype="8"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5625"/>
                            </p:stCondLst>
                            <p:childTnLst>
                              <p:par>
                                <p:cTn id="67" presetID="53" presetClass="entr" presetSubtype="16"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p:cTn id="69" dur="500" fill="hold"/>
                                        <p:tgtEl>
                                          <p:spTgt spid="6"/>
                                        </p:tgtEl>
                                        <p:attrNameLst>
                                          <p:attrName>ppt_w</p:attrName>
                                        </p:attrNameLst>
                                      </p:cBhvr>
                                      <p:tavLst>
                                        <p:tav tm="0">
                                          <p:val>
                                            <p:fltVal val="0"/>
                                          </p:val>
                                        </p:tav>
                                        <p:tav tm="100000">
                                          <p:val>
                                            <p:strVal val="#ppt_w"/>
                                          </p:val>
                                        </p:tav>
                                      </p:tavLst>
                                    </p:anim>
                                    <p:anim calcmode="lin" valueType="num">
                                      <p:cBhvr>
                                        <p:cTn id="70" dur="500" fill="hold"/>
                                        <p:tgtEl>
                                          <p:spTgt spid="6"/>
                                        </p:tgtEl>
                                        <p:attrNameLst>
                                          <p:attrName>ppt_h</p:attrName>
                                        </p:attrNameLst>
                                      </p:cBhvr>
                                      <p:tavLst>
                                        <p:tav tm="0">
                                          <p:val>
                                            <p:fltVal val="0"/>
                                          </p:val>
                                        </p:tav>
                                        <p:tav tm="100000">
                                          <p:val>
                                            <p:strVal val="#ppt_h"/>
                                          </p:val>
                                        </p:tav>
                                      </p:tavLst>
                                    </p:anim>
                                    <p:animEffect transition="in" filter="fade">
                                      <p:cBhvr>
                                        <p:cTn id="71" dur="500"/>
                                        <p:tgtEl>
                                          <p:spTgt spid="6"/>
                                        </p:tgtEl>
                                      </p:cBhvr>
                                    </p:animEffect>
                                  </p:childTnLst>
                                </p:cTn>
                              </p:par>
                            </p:childTnLst>
                          </p:cTn>
                        </p:par>
                        <p:par>
                          <p:cTn id="72" fill="hold">
                            <p:stCondLst>
                              <p:cond delay="6125"/>
                            </p:stCondLst>
                            <p:childTnLst>
                              <p:par>
                                <p:cTn id="73" presetID="47" presetClass="entr" presetSubtype="0" fill="hold" grpId="0" nodeType="afterEffect">
                                  <p:stCondLst>
                                    <p:cond delay="0"/>
                                  </p:stCondLst>
                                  <p:iterate type="lt">
                                    <p:tmPct val="10000"/>
                                  </p:iterate>
                                  <p:childTnLst>
                                    <p:set>
                                      <p:cBhvr>
                                        <p:cTn id="74" dur="1" fill="hold">
                                          <p:stCondLst>
                                            <p:cond delay="0"/>
                                          </p:stCondLst>
                                        </p:cTn>
                                        <p:tgtEl>
                                          <p:spTgt spid="39">
                                            <p:txEl>
                                              <p:pRg st="0" end="0"/>
                                            </p:txEl>
                                          </p:spTgt>
                                        </p:tgtEl>
                                        <p:attrNameLst>
                                          <p:attrName>style.visibility</p:attrName>
                                        </p:attrNameLst>
                                      </p:cBhvr>
                                      <p:to>
                                        <p:strVal val="visible"/>
                                      </p:to>
                                    </p:set>
                                    <p:animEffect transition="in" filter="fade">
                                      <p:cBhvr>
                                        <p:cTn id="75" dur="250"/>
                                        <p:tgtEl>
                                          <p:spTgt spid="39">
                                            <p:txEl>
                                              <p:pRg st="0" end="0"/>
                                            </p:txEl>
                                          </p:spTgt>
                                        </p:tgtEl>
                                      </p:cBhvr>
                                    </p:animEffect>
                                    <p:anim calcmode="lin" valueType="num">
                                      <p:cBhvr>
                                        <p:cTn id="76" dur="25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77" dur="25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78" fill="hold">
                            <p:stCondLst>
                              <p:cond delay="6525"/>
                            </p:stCondLst>
                            <p:childTnLst>
                              <p:par>
                                <p:cTn id="79" presetID="22" presetClass="entr" presetSubtype="8"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wipe(left)">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build="p"/>
      <p:bldP spid="20" grpId="0" build="p"/>
      <p:bldP spid="21" grpId="0"/>
      <p:bldP spid="24" grpId="0" build="p"/>
      <p:bldP spid="25" grpId="0"/>
      <p:bldP spid="28" grpId="0" build="p"/>
      <p:bldP spid="29" grpId="0"/>
      <p:bldP spid="39" grpId="0" build="p"/>
      <p:bldP spid="4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15768" y="2601596"/>
            <a:ext cx="5160462" cy="1323439"/>
          </a:xfrm>
          <a:prstGeom prst="rect">
            <a:avLst/>
          </a:prstGeom>
          <a:noFill/>
        </p:spPr>
        <p:txBody>
          <a:bodyPr wrap="square" rtlCol="0">
            <a:spAutoFit/>
          </a:bodyPr>
          <a:lstStyle/>
          <a:p>
            <a:pPr algn="ctr"/>
            <a:r>
              <a:rPr lang="en-US" altLang="zh-CN" sz="8000" spc="6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THANKS</a:t>
            </a:r>
            <a:endParaRPr lang="zh-CN" altLang="en-US" sz="8000" spc="600" dirty="0">
              <a:solidFill>
                <a:schemeClr val="tx1">
                  <a:lumMod val="85000"/>
                  <a:lumOff val="15000"/>
                </a:schemeClr>
              </a:solidFill>
              <a:latin typeface="Open Sans" panose="020B0606030504020204" pitchFamily="34" charset="0"/>
              <a:ea typeface="造字工房尚雅准宋 G0v1 常规体" pitchFamily="2" charset="-122"/>
              <a:cs typeface="Open Sans" panose="020B0606030504020204" pitchFamily="34" charset="0"/>
            </a:endParaRPr>
          </a:p>
        </p:txBody>
      </p:sp>
      <p:sp>
        <p:nvSpPr>
          <p:cNvPr id="5" name="矩形 4"/>
          <p:cNvSpPr/>
          <p:nvPr/>
        </p:nvSpPr>
        <p:spPr>
          <a:xfrm>
            <a:off x="3306617" y="2372999"/>
            <a:ext cx="5578764" cy="178063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ectangle 23"/>
          <p:cNvSpPr/>
          <p:nvPr/>
        </p:nvSpPr>
        <p:spPr>
          <a:xfrm>
            <a:off x="3928676" y="4375594"/>
            <a:ext cx="4334648" cy="338554"/>
          </a:xfrm>
          <a:prstGeom prst="rect">
            <a:avLst/>
          </a:prstGeom>
        </p:spPr>
        <p:txBody>
          <a:bodyPr wrap="square">
            <a:spAutoFit/>
          </a:bodyPr>
          <a:lstStyle/>
          <a:p>
            <a:pPr algn="ctr">
              <a:defRPr/>
            </a:pPr>
            <a:r>
              <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 </a:t>
            </a:r>
            <a:r>
              <a:rPr lang="en-US" altLang="zh-CN"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 lorem ipsum dolor sit amet</a:t>
            </a:r>
            <a:endParaRPr lang="en-US" sz="800" noProof="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8" name="组合 17"/>
          <p:cNvGrpSpPr/>
          <p:nvPr/>
        </p:nvGrpSpPr>
        <p:grpSpPr>
          <a:xfrm>
            <a:off x="5754255" y="6262253"/>
            <a:ext cx="683490" cy="138546"/>
            <a:chOff x="5754255" y="6262253"/>
            <a:chExt cx="683490" cy="138546"/>
          </a:xfrm>
        </p:grpSpPr>
        <p:sp>
          <p:nvSpPr>
            <p:cNvPr id="19" name="椭圆 18"/>
            <p:cNvSpPr/>
            <p:nvPr/>
          </p:nvSpPr>
          <p:spPr>
            <a:xfrm>
              <a:off x="5754255"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026727"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299199" y="6262253"/>
              <a:ext cx="138546" cy="1385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391889" y="925501"/>
            <a:ext cx="3362038" cy="1"/>
            <a:chOff x="4391889" y="925501"/>
            <a:chExt cx="3362038" cy="1"/>
          </a:xfrm>
        </p:grpSpPr>
        <p:cxnSp>
          <p:nvCxnSpPr>
            <p:cNvPr id="14" name="直接连接符 13"/>
            <p:cNvCxnSpPr/>
            <p:nvPr/>
          </p:nvCxnSpPr>
          <p:spPr>
            <a:xfrm>
              <a:off x="4391889" y="925502"/>
              <a:ext cx="4064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a:off x="7347527" y="925501"/>
              <a:ext cx="406400"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16" name="文本框 15"/>
          <p:cNvSpPr txBox="1"/>
          <p:nvPr/>
        </p:nvSpPr>
        <p:spPr>
          <a:xfrm>
            <a:off x="4618181" y="756224"/>
            <a:ext cx="2909454" cy="338554"/>
          </a:xfrm>
          <a:prstGeom prst="rect">
            <a:avLst/>
          </a:prstGeom>
          <a:noFill/>
        </p:spPr>
        <p:txBody>
          <a:bodyPr wrap="square" rtlCol="0">
            <a:spAutoFit/>
          </a:bodyPr>
          <a:lstStyle/>
          <a:p>
            <a:pPr algn="ctr"/>
            <a:r>
              <a:rPr lang="zh-CN" altLang="en-US" sz="1600" spc="300" dirty="0">
                <a:latin typeface="微软雅黑" panose="020B0503020204020204" pitchFamily="34" charset="-122"/>
                <a:ea typeface="微软雅黑" panose="020B0503020204020204" pitchFamily="34" charset="-122"/>
                <a:cs typeface="Open Sans" panose="020B0606030504020204" pitchFamily="34" charset="0"/>
              </a:rPr>
              <a:t>北欧极简主题风格</a:t>
            </a:r>
            <a:endParaRPr lang="zh-CN" altLang="en-US" sz="1600" spc="300" dirty="0">
              <a:latin typeface="微软雅黑" panose="020B0503020204020204" pitchFamily="34" charset="-122"/>
              <a:ea typeface="微软雅黑" panose="020B0503020204020204" pitchFamily="34" charset="-122"/>
              <a:cs typeface="Open Sans" panose="020B0606030504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2469">
        <p15:prstTrans prst="drape"/>
      </p:transition>
    </mc:Choice>
    <mc:Fallback>
      <p:transition spd="slow" advTm="24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50"/>
                                        <p:tgtEl>
                                          <p:spTgt spid="4">
                                            <p:txEl>
                                              <p:pRg st="0" end="0"/>
                                            </p:txEl>
                                          </p:spTgt>
                                        </p:tgtEl>
                                      </p:cBhvr>
                                    </p:animEffect>
                                    <p:anim calcmode="lin" valueType="num">
                                      <p:cBhvr>
                                        <p:cTn id="8" dur="2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2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375"/>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875"/>
                            </p:stCondLst>
                            <p:childTnLst>
                              <p:par>
                                <p:cTn id="15" presetID="42"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375"/>
                            </p:stCondLst>
                            <p:childTnLst>
                              <p:par>
                                <p:cTn id="21" presetID="37"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900" decel="100000" fill="hold"/>
                                        <p:tgtEl>
                                          <p:spTgt spid="18"/>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27" fill="hold">
                            <p:stCondLst>
                              <p:cond delay="2375"/>
                            </p:stCondLst>
                            <p:childTnLst>
                              <p:par>
                                <p:cTn id="28" presetID="5"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checkerboard(across)">
                                      <p:cBhvr>
                                        <p:cTn id="30" dur="500"/>
                                        <p:tgtEl>
                                          <p:spTgt spid="16"/>
                                        </p:tgtEl>
                                      </p:cBhvr>
                                    </p:animEffect>
                                  </p:childTnLst>
                                </p:cTn>
                              </p:par>
                            </p:childTnLst>
                          </p:cTn>
                        </p:par>
                        <p:par>
                          <p:cTn id="31" fill="hold">
                            <p:stCondLst>
                              <p:cond delay="2875"/>
                            </p:stCondLst>
                            <p:childTnLst>
                              <p:par>
                                <p:cTn id="32" presetID="6" presetClass="entr" presetSubtype="32"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ircle(out)">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17"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718802" y="1302328"/>
            <a:ext cx="2369780" cy="99752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3B9AF"/>
              </a:solidFill>
            </a:endParaRPr>
          </a:p>
        </p:txBody>
      </p:sp>
      <p:sp>
        <p:nvSpPr>
          <p:cNvPr id="8" name="文本框 7"/>
          <p:cNvSpPr txBox="1"/>
          <p:nvPr/>
        </p:nvSpPr>
        <p:spPr>
          <a:xfrm>
            <a:off x="6887944" y="1542220"/>
            <a:ext cx="2080565" cy="523220"/>
          </a:xfrm>
          <a:prstGeom prst="rect">
            <a:avLst/>
          </a:prstGeom>
          <a:noFill/>
        </p:spPr>
        <p:txBody>
          <a:bodyPr wrap="square" rtlCol="0">
            <a:spAutoFit/>
          </a:bodyPr>
          <a:lstStyle/>
          <a:p>
            <a:r>
              <a:rPr lang="en-US" altLang="zh-CN"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ABOUT US</a:t>
            </a:r>
            <a:endParaRPr lang="zh-CN" altLang="en-US" sz="2800" b="1" dirty="0">
              <a:solidFill>
                <a:schemeClr val="bg1"/>
              </a:solidFill>
              <a:latin typeface="Open Sans" panose="020B0606030504020204" pitchFamily="34" charset="0"/>
              <a:cs typeface="Open Sans" panose="020B0606030504020204" pitchFamily="34" charset="0"/>
            </a:endParaRPr>
          </a:p>
        </p:txBody>
      </p:sp>
      <p:sp>
        <p:nvSpPr>
          <p:cNvPr id="10" name="矩形 9"/>
          <p:cNvSpPr/>
          <p:nvPr/>
        </p:nvSpPr>
        <p:spPr>
          <a:xfrm>
            <a:off x="6666271" y="2737801"/>
            <a:ext cx="4814825" cy="2516073"/>
          </a:xfrm>
          <a:prstGeom prst="rect">
            <a:avLst/>
          </a:prstGeom>
        </p:spPr>
        <p:txBody>
          <a:bodyPr wrap="square">
            <a:spAutoFit/>
          </a:bodyPr>
          <a:lstStyle/>
          <a:p>
            <a:pPr>
              <a:lnSpc>
                <a:spcPct val="150000"/>
              </a:lnSpc>
              <a:buClr>
                <a:srgbClr val="E24848"/>
              </a:buClr>
            </a:pPr>
            <a:r>
              <a:rPr lang="en-US" altLang="zh-CN" sz="1050" noProof="1">
                <a:solidFill>
                  <a:schemeClr val="bg1">
                    <a:lumMod val="65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a:t>
            </a:r>
            <a:endParaRPr lang="en-US" altLang="zh-CN" sz="1050" noProof="1">
              <a:solidFill>
                <a:schemeClr val="bg1">
                  <a:lumMod val="65000"/>
                </a:schemeClr>
              </a:solidFill>
              <a:latin typeface="Calibri Light" panose="020F0302020204030204" pitchFamily="34" charset="0"/>
              <a:cs typeface="Arial" panose="020B0604020202020204" pitchFamily="34" charset="0"/>
            </a:endParaRPr>
          </a:p>
          <a:p>
            <a:pPr>
              <a:lnSpc>
                <a:spcPct val="150000"/>
              </a:lnSpc>
              <a:buClr>
                <a:srgbClr val="E24848"/>
              </a:buClr>
            </a:pPr>
            <a:endParaRPr lang="en-US" altLang="zh-CN" sz="1050" noProof="1">
              <a:solidFill>
                <a:schemeClr val="bg1">
                  <a:lumMod val="65000"/>
                </a:schemeClr>
              </a:solidFill>
              <a:latin typeface="Calibri Light" panose="020F0302020204030204" pitchFamily="34" charset="0"/>
              <a:cs typeface="Arial" panose="020B0604020202020204" pitchFamily="34" charset="0"/>
            </a:endParaRPr>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85"/>
            <a:ext cx="6123709" cy="68570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2828">
        <p15:prstTrans prst="fracture"/>
      </p:transition>
    </mc:Choice>
    <mc:Fallback>
      <p:transition spd="slow" advTm="28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anim calcmode="lin" valueType="num">
                                      <p:cBhvr>
                                        <p:cTn id="12" dur="500" fill="hold"/>
                                        <p:tgtEl>
                                          <p:spTgt spid="10"/>
                                        </p:tgtEl>
                                        <p:attrNameLst>
                                          <p:attrName>ppt_x</p:attrName>
                                        </p:attrNameLst>
                                      </p:cBhvr>
                                      <p:tavLst>
                                        <p:tav tm="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14" y="0"/>
            <a:ext cx="12181371" cy="4986749"/>
          </a:xfrm>
          <a:prstGeom prst="rect">
            <a:avLst/>
          </a:prstGeom>
        </p:spPr>
      </p:pic>
      <p:sp>
        <p:nvSpPr>
          <p:cNvPr id="12" name="矩形 11"/>
          <p:cNvSpPr/>
          <p:nvPr/>
        </p:nvSpPr>
        <p:spPr>
          <a:xfrm>
            <a:off x="7924800" y="1385454"/>
            <a:ext cx="4267200" cy="4051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70"/>
          <p:cNvSpPr>
            <a:spLocks noChangeArrowheads="1"/>
          </p:cNvSpPr>
          <p:nvPr/>
        </p:nvSpPr>
        <p:spPr bwMode="auto">
          <a:xfrm>
            <a:off x="837481" y="5887133"/>
            <a:ext cx="1072644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Clr>
                <a:srgbClr val="E24848"/>
              </a:buClr>
            </a:pPr>
            <a:r>
              <a:rPr lang="en-US" altLang="zh-CN" sz="1100" noProof="1">
                <a:solidFill>
                  <a:schemeClr val="bg1">
                    <a:lumMod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a:t>
            </a:r>
            <a:endParaRPr lang="en-US" altLang="zh-CN" sz="1100" noProof="1">
              <a:solidFill>
                <a:schemeClr val="bg1">
                  <a:lumMod val="50000"/>
                </a:schemeClr>
              </a:solidFill>
              <a:latin typeface="Calibri Light" panose="020F0302020204030204" pitchFamily="34" charset="0"/>
              <a:cs typeface="Arial" panose="020B0604020202020204" pitchFamily="34" charset="0"/>
            </a:endParaRPr>
          </a:p>
        </p:txBody>
      </p:sp>
      <p:sp>
        <p:nvSpPr>
          <p:cNvPr id="14" name="文本框 13"/>
          <p:cNvSpPr txBox="1"/>
          <p:nvPr/>
        </p:nvSpPr>
        <p:spPr>
          <a:xfrm>
            <a:off x="837480" y="5436941"/>
            <a:ext cx="2486025" cy="369332"/>
          </a:xfrm>
          <a:prstGeom prst="rect">
            <a:avLst/>
          </a:prstGeom>
          <a:noFill/>
        </p:spPr>
        <p:txBody>
          <a:bodyPr wrap="square" rtlCol="0">
            <a:spAutoFit/>
          </a:bodyPr>
          <a:lstStyle/>
          <a:p>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advTm="2635">
        <p:cut/>
      </p:transition>
    </mc:Choice>
    <mc:Fallback>
      <p:transition advTm="2635">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250"/>
                                        <p:tgtEl>
                                          <p:spTgt spid="14">
                                            <p:txEl>
                                              <p:pRg st="0" end="0"/>
                                            </p:txEl>
                                          </p:spTgt>
                                        </p:tgtEl>
                                      </p:cBhvr>
                                    </p:animEffect>
                                    <p:anim calcmode="lin" valueType="num">
                                      <p:cBhvr>
                                        <p:cTn id="8"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6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37912" y="1878950"/>
            <a:ext cx="2929797" cy="2825161"/>
          </a:xfrm>
          <a:prstGeom prst="rect">
            <a:avLst/>
          </a:prstGeom>
        </p:spPr>
      </p:pic>
      <p:pic>
        <p:nvPicPr>
          <p:cNvPr id="44" name="图片 4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1097" y="1878950"/>
            <a:ext cx="2929797" cy="2825161"/>
          </a:xfrm>
          <a:prstGeom prst="rect">
            <a:avLst/>
          </a:prstGeom>
        </p:spPr>
      </p:pic>
      <p:pic>
        <p:nvPicPr>
          <p:cNvPr id="45" name="图片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4290" y="1878949"/>
            <a:ext cx="2929797" cy="2825161"/>
          </a:xfrm>
          <a:prstGeom prst="rect">
            <a:avLst/>
          </a:prstGeom>
        </p:spPr>
      </p:pic>
      <p:sp>
        <p:nvSpPr>
          <p:cNvPr id="46" name="文本框 45"/>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YOUR TITLE HERE</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Text Box 10"/>
          <p:cNvSpPr txBox="1">
            <a:spLocks noChangeArrowheads="1"/>
          </p:cNvSpPr>
          <p:nvPr/>
        </p:nvSpPr>
        <p:spPr bwMode="auto">
          <a:xfrm>
            <a:off x="2608078" y="1174084"/>
            <a:ext cx="6975844" cy="207749"/>
          </a:xfrm>
          <a:prstGeom prst="rect">
            <a:avLst/>
          </a:prstGeom>
          <a:noFill/>
          <a:ln w="9525">
            <a:noFill/>
            <a:miter lim="800000"/>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endParaRPr lang="id-ID" altLang="zh-CN" sz="1050" dirty="0">
              <a:solidFill>
                <a:schemeClr val="bg1">
                  <a:lumMod val="50000"/>
                </a:schemeClr>
              </a:solidFill>
            </a:endParaRPr>
          </a:p>
        </p:txBody>
      </p:sp>
      <p:sp>
        <p:nvSpPr>
          <p:cNvPr id="48" name="矩形 47"/>
          <p:cNvSpPr/>
          <p:nvPr/>
        </p:nvSpPr>
        <p:spPr>
          <a:xfrm>
            <a:off x="1684444" y="5179924"/>
            <a:ext cx="8823111" cy="419602"/>
          </a:xfrm>
          <a:prstGeom prst="rect">
            <a:avLst/>
          </a:prstGeom>
        </p:spPr>
        <p:txBody>
          <a:bodyPr wrap="square">
            <a:spAutoFit/>
          </a:bodyPr>
          <a:lstStyle/>
          <a:p>
            <a:pPr algn="ctr">
              <a:lnSpc>
                <a:spcPts val="1260"/>
              </a:lnSpc>
              <a:buClr>
                <a:srgbClr val="E24848"/>
              </a:buClr>
            </a:pPr>
            <a:r>
              <a:rPr lang="en-US" altLang="zh-CN" sz="1050" noProof="1">
                <a:solidFill>
                  <a:schemeClr val="bg1">
                    <a:lumMod val="50000"/>
                  </a:schemeClr>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lang="en-US" altLang="zh-CN" sz="1050" noProof="1">
              <a:solidFill>
                <a:schemeClr val="bg1">
                  <a:lumMod val="50000"/>
                </a:schemeClr>
              </a:solidFill>
              <a:latin typeface="Calibri Light" panose="020F0302020204030204" pitchFamily="34" charset="0"/>
              <a:cs typeface="Arial" panose="020B0604020202020204" pitchFamily="34" charset="0"/>
            </a:endParaRPr>
          </a:p>
        </p:txBody>
      </p:sp>
    </p:spTree>
  </p:cSld>
  <p:clrMapOvr>
    <a:masterClrMapping/>
  </p:clrMapOvr>
  <p:transition spd="slow" advTm="3938">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anim calcmode="lin" valueType="num">
                                      <p:cBhvr>
                                        <p:cTn id="14" dur="500" fill="hold"/>
                                        <p:tgtEl>
                                          <p:spTgt spid="44"/>
                                        </p:tgtEl>
                                        <p:attrNameLst>
                                          <p:attrName>ppt_x</p:attrName>
                                        </p:attrNameLst>
                                      </p:cBhvr>
                                      <p:tavLst>
                                        <p:tav tm="0">
                                          <p:val>
                                            <p:strVal val="#ppt_x"/>
                                          </p:val>
                                        </p:tav>
                                        <p:tav tm="100000">
                                          <p:val>
                                            <p:strVal val="#ppt_x"/>
                                          </p:val>
                                        </p:tav>
                                      </p:tavLst>
                                    </p:anim>
                                    <p:anim calcmode="lin" valueType="num">
                                      <p:cBhvr>
                                        <p:cTn id="15" dur="500" fill="hold"/>
                                        <p:tgtEl>
                                          <p:spTgt spid="4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anim calcmode="lin" valueType="num">
                                      <p:cBhvr>
                                        <p:cTn id="20" dur="500" fill="hold"/>
                                        <p:tgtEl>
                                          <p:spTgt spid="45"/>
                                        </p:tgtEl>
                                        <p:attrNameLst>
                                          <p:attrName>ppt_x</p:attrName>
                                        </p:attrNameLst>
                                      </p:cBhvr>
                                      <p:tavLst>
                                        <p:tav tm="0">
                                          <p:val>
                                            <p:strVal val="#ppt_x"/>
                                          </p:val>
                                        </p:tav>
                                        <p:tav tm="100000">
                                          <p:val>
                                            <p:strVal val="#ppt_x"/>
                                          </p:val>
                                        </p:tav>
                                      </p:tavLst>
                                    </p:anim>
                                    <p:anim calcmode="lin" valueType="num">
                                      <p:cBhvr>
                                        <p:cTn id="21" dur="500" fill="hold"/>
                                        <p:tgtEl>
                                          <p:spTgt spid="4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ppt_x</p:attrName>
                                        </p:attrNameLst>
                                      </p:cBhvr>
                                      <p:tavLst>
                                        <p:tav tm="0">
                                          <p:val>
                                            <p:strVal val="#ppt_x"/>
                                          </p:val>
                                        </p:tav>
                                        <p:tav tm="100000">
                                          <p:val>
                                            <p:strVal val="#ppt_x"/>
                                          </p:val>
                                        </p:tav>
                                      </p:tavLst>
                                    </p:anim>
                                    <p:anim calcmode="lin" valueType="num">
                                      <p:cBhvr>
                                        <p:cTn id="27"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989"/>
            <a:ext cx="6306532" cy="4115440"/>
          </a:xfrm>
          <a:prstGeom prst="rect">
            <a:avLst/>
          </a:prstGeom>
        </p:spPr>
      </p:pic>
      <p:sp>
        <p:nvSpPr>
          <p:cNvPr id="6" name="Rectangle 70"/>
          <p:cNvSpPr>
            <a:spLocks noChangeArrowheads="1"/>
          </p:cNvSpPr>
          <p:nvPr/>
        </p:nvSpPr>
        <p:spPr bwMode="auto">
          <a:xfrm>
            <a:off x="7373257" y="612060"/>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PROMOTION</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23"/>
          <p:cNvSpPr/>
          <p:nvPr/>
        </p:nvSpPr>
        <p:spPr>
          <a:xfrm>
            <a:off x="7373258" y="931048"/>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8" name="Rectangle 42"/>
          <p:cNvSpPr>
            <a:spLocks noChangeArrowheads="1"/>
          </p:cNvSpPr>
          <p:nvPr/>
        </p:nvSpPr>
        <p:spPr bwMode="auto">
          <a:xfrm>
            <a:off x="7373256" y="1493398"/>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IDEA</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Rectangle 43"/>
          <p:cNvSpPr/>
          <p:nvPr/>
        </p:nvSpPr>
        <p:spPr>
          <a:xfrm>
            <a:off x="7373258" y="181079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0" name="Rectangle 44"/>
          <p:cNvSpPr>
            <a:spLocks noChangeArrowheads="1"/>
          </p:cNvSpPr>
          <p:nvPr/>
        </p:nvSpPr>
        <p:spPr bwMode="auto">
          <a:xfrm>
            <a:off x="1178954" y="4697525"/>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MEDIA</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ectangle 45"/>
          <p:cNvSpPr/>
          <p:nvPr/>
        </p:nvSpPr>
        <p:spPr>
          <a:xfrm>
            <a:off x="1178956" y="5023443"/>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2" name="Rectangle 46"/>
          <p:cNvSpPr>
            <a:spLocks noChangeArrowheads="1"/>
          </p:cNvSpPr>
          <p:nvPr/>
        </p:nvSpPr>
        <p:spPr bwMode="auto">
          <a:xfrm>
            <a:off x="1147946" y="5591001"/>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COMMUNICATION</a:t>
            </a:r>
            <a:endPar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Rectangle 47"/>
          <p:cNvSpPr/>
          <p:nvPr/>
        </p:nvSpPr>
        <p:spPr>
          <a:xfrm>
            <a:off x="1147949" y="5879784"/>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6532" y="3017333"/>
            <a:ext cx="5885468" cy="3840667"/>
          </a:xfrm>
          <a:prstGeom prst="rect">
            <a:avLst/>
          </a:prstGeom>
        </p:spPr>
      </p:pic>
    </p:spTree>
  </p:cSld>
  <p:clrMapOvr>
    <a:masterClrMapping/>
  </p:clrMapOvr>
  <p:transition spd="med" advTm="2555">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3601" y="819056"/>
            <a:ext cx="1885424" cy="5208721"/>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5152414" y="815486"/>
            <a:ext cx="1885424" cy="5215859"/>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8007" y="819053"/>
            <a:ext cx="1885425" cy="5208724"/>
          </a:xfrm>
          <a:prstGeom prst="rect">
            <a:avLst/>
          </a:prstGeom>
        </p:spPr>
      </p:pic>
      <p:sp>
        <p:nvSpPr>
          <p:cNvPr id="8" name="Rectangle 70"/>
          <p:cNvSpPr>
            <a:spLocks noChangeArrowheads="1"/>
          </p:cNvSpPr>
          <p:nvPr/>
        </p:nvSpPr>
        <p:spPr bwMode="auto">
          <a:xfrm>
            <a:off x="7766213" y="2032907"/>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endPar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Rectangle 23"/>
          <p:cNvSpPr/>
          <p:nvPr/>
        </p:nvSpPr>
        <p:spPr>
          <a:xfrm>
            <a:off x="7766215" y="242038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0" name="Rectangle 42"/>
          <p:cNvSpPr>
            <a:spLocks noChangeArrowheads="1"/>
          </p:cNvSpPr>
          <p:nvPr/>
        </p:nvSpPr>
        <p:spPr bwMode="auto">
          <a:xfrm>
            <a:off x="7766213" y="4780089"/>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endPar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ectangle 43"/>
          <p:cNvSpPr/>
          <p:nvPr/>
        </p:nvSpPr>
        <p:spPr>
          <a:xfrm>
            <a:off x="7766215" y="517403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2" name="Rectangle 44"/>
          <p:cNvSpPr>
            <a:spLocks noChangeArrowheads="1"/>
          </p:cNvSpPr>
          <p:nvPr/>
        </p:nvSpPr>
        <p:spPr bwMode="auto">
          <a:xfrm>
            <a:off x="7766213" y="3438815"/>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endPar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Rectangle 45"/>
          <p:cNvSpPr/>
          <p:nvPr/>
        </p:nvSpPr>
        <p:spPr>
          <a:xfrm>
            <a:off x="7766215" y="383224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endParaRPr lang="en-US" sz="1000" noProof="1">
              <a:solidFill>
                <a:schemeClr val="bg1">
                  <a:lumMod val="50000"/>
                </a:schemeClr>
              </a:solidFill>
              <a:latin typeface="+mn-ea"/>
            </a:endParaRPr>
          </a:p>
        </p:txBody>
      </p:sp>
      <p:sp>
        <p:nvSpPr>
          <p:cNvPr id="16" name="文本框 15"/>
          <p:cNvSpPr txBox="1"/>
          <p:nvPr/>
        </p:nvSpPr>
        <p:spPr>
          <a:xfrm>
            <a:off x="7766213" y="1277304"/>
            <a:ext cx="2486025" cy="369332"/>
          </a:xfrm>
          <a:prstGeom prst="rect">
            <a:avLst/>
          </a:prstGeom>
          <a:noFill/>
        </p:spPr>
        <p:txBody>
          <a:bodyPr wrap="square" rtlCol="0">
            <a:spAutoFit/>
          </a:bodyPr>
          <a:lstStyle/>
          <a:p>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 HERE</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7296820" y="815486"/>
            <a:ext cx="4090412" cy="5215859"/>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2760">
        <p:dissolve/>
      </p:transition>
    </mc:Choice>
    <mc:Fallback>
      <p:transition spd="slow" advTm="276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7" presetClass="entr" presetSubtype="0" fill="hold" grpId="0" nodeType="afterEffect">
                                  <p:stCondLst>
                                    <p:cond delay="0"/>
                                  </p:stCondLst>
                                  <p:iterate type="lt">
                                    <p:tmPct val="10000"/>
                                  </p:iterate>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fade">
                                      <p:cBhvr>
                                        <p:cTn id="23" dur="250"/>
                                        <p:tgtEl>
                                          <p:spTgt spid="16">
                                            <p:txEl>
                                              <p:pRg st="0" end="0"/>
                                            </p:txEl>
                                          </p:spTgt>
                                        </p:tgtEl>
                                      </p:cBhvr>
                                    </p:animEffect>
                                    <p:anim calcmode="lin" valueType="num">
                                      <p:cBhvr>
                                        <p:cTn id="24" dur="25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25" dur="250" fill="hold"/>
                                        <p:tgtEl>
                                          <p:spTgt spid="16">
                                            <p:txEl>
                                              <p:pRg st="0" end="0"/>
                                            </p:txEl>
                                          </p:spTgt>
                                        </p:tgtEl>
                                        <p:attrNameLst>
                                          <p:attrName>ppt_y</p:attrName>
                                        </p:attrNameLst>
                                      </p:cBhvr>
                                      <p:tavLst>
                                        <p:tav tm="0">
                                          <p:val>
                                            <p:strVal val="#ppt_y-.1"/>
                                          </p:val>
                                        </p:tav>
                                        <p:tav tm="100000">
                                          <p:val>
                                            <p:strVal val="#ppt_y"/>
                                          </p:val>
                                        </p:tav>
                                      </p:tavLst>
                                    </p:anim>
                                  </p:childTnLst>
                                </p:cTn>
                              </p:par>
                              <p:par>
                                <p:cTn id="26" presetID="2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1100"/>
                            </p:stCondLst>
                            <p:childTnLst>
                              <p:par>
                                <p:cTn id="45" presetID="6" presetClass="entr" presetSubtype="16"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circle(in)">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6" grpId="0" build="p"/>
      <p:bldP spid="19" grpId="0" animBg="1"/>
    </p:bldLst>
  </p:timing>
</p:sld>
</file>

<file path=ppt/tags/tag1.xml><?xml version="1.0" encoding="utf-8"?>
<p:tagLst xmlns:p="http://schemas.openxmlformats.org/presentationml/2006/main">
  <p:tag name="TIMING" val="|2.3|2.1|1.6"/>
</p:tagLst>
</file>

<file path=ppt/tags/tag2.xml><?xml version="1.0" encoding="utf-8"?>
<p:tagLst xmlns:p="http://schemas.openxmlformats.org/presentationml/2006/main">
  <p:tag name="TIMING" val="|5.9|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13251</Words>
  <Application>WPS 演示</Application>
  <PresentationFormat>宽屏</PresentationFormat>
  <Paragraphs>431</Paragraphs>
  <Slides>40</Slides>
  <Notes>40</Notes>
  <HiddenSlides>0</HiddenSlides>
  <MMClips>1</MMClips>
  <ScaleCrop>false</ScaleCrop>
  <HeadingPairs>
    <vt:vector size="6" baseType="variant">
      <vt:variant>
        <vt:lpstr>已用的字体</vt:lpstr>
      </vt:variant>
      <vt:variant>
        <vt:i4>31</vt:i4>
      </vt:variant>
      <vt:variant>
        <vt:lpstr>主题</vt:lpstr>
      </vt:variant>
      <vt:variant>
        <vt:i4>1</vt:i4>
      </vt:variant>
      <vt:variant>
        <vt:lpstr>幻灯片标题</vt:lpstr>
      </vt:variant>
      <vt:variant>
        <vt:i4>40</vt:i4>
      </vt:variant>
    </vt:vector>
  </HeadingPairs>
  <TitlesOfParts>
    <vt:vector size="72" baseType="lpstr">
      <vt:lpstr>Arial</vt:lpstr>
      <vt:lpstr>宋体</vt:lpstr>
      <vt:lpstr>Wingdings</vt:lpstr>
      <vt:lpstr>Source Sans Pro</vt:lpstr>
      <vt:lpstr>方正小标宋简体</vt:lpstr>
      <vt:lpstr>Open Sans</vt:lpstr>
      <vt:lpstr>微软雅黑</vt:lpstr>
      <vt:lpstr>Titillium Bd</vt:lpstr>
      <vt:lpstr>Titillium</vt:lpstr>
      <vt:lpstr>Calibri Light</vt:lpstr>
      <vt:lpstr>Roboto Light</vt:lpstr>
      <vt:lpstr>Calibri</vt:lpstr>
      <vt:lpstr>等线</vt:lpstr>
      <vt:lpstr>Alex Brush</vt:lpstr>
      <vt:lpstr>APJapanesefont</vt:lpstr>
      <vt:lpstr>Arial Unicode MS</vt:lpstr>
      <vt:lpstr>GeosansLight</vt:lpstr>
      <vt:lpstr>Arial</vt:lpstr>
      <vt:lpstr>Open Sans Light</vt:lpstr>
      <vt:lpstr>Open Sans</vt:lpstr>
      <vt:lpstr>Poppins SemiBold</vt:lpstr>
      <vt:lpstr>Gill Sans</vt:lpstr>
      <vt:lpstr>Open Sans Light</vt:lpstr>
      <vt:lpstr>Titillium Light</vt:lpstr>
      <vt:lpstr>Karla</vt:lpstr>
      <vt:lpstr>造字工房尚雅准宋 G0v1 常规体</vt:lpstr>
      <vt:lpstr>HelveticaNeue LT 33 ThinEx</vt:lpstr>
      <vt:lpstr>MT Extra</vt:lpstr>
      <vt:lpstr>Segoe UI</vt:lpstr>
      <vt:lpstr>JdIonicons</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10116.pptx</dc:title>
  <dc:creator/>
  <dc:description>BOSSPPT致力于提供高质量，有品质的模板，拒绝垃圾模板！
本模板由bossppt设计师制作或制作师二次制作整理，bossppt为此花费了大量心血。
如果非本店购买，请直接向倒卖的店进行索赔。
本店淘宝唯一购买网址：https://chinappt.taobao.com</dc:description>
  <dc:subject>BOSSPPT 2017-2018</dc:subject>
  <cp:category>https://chinappt.taobao.com</cp:category>
  <cp:lastModifiedBy>durujia</cp:lastModifiedBy>
  <cp:revision>3</cp:revision>
  <dcterms:created xsi:type="dcterms:W3CDTF">2017-02-24T08:35:00Z</dcterms:created>
  <dcterms:modified xsi:type="dcterms:W3CDTF">2017-12-21T10:00:00Z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